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0" r:id="rId2"/>
    <p:sldMasterId id="2147483696" r:id="rId3"/>
    <p:sldMasterId id="2147483698" r:id="rId4"/>
    <p:sldMasterId id="2147483700" r:id="rId5"/>
    <p:sldMasterId id="2147483650" r:id="rId6"/>
  </p:sldMasterIdLst>
  <p:notesMasterIdLst>
    <p:notesMasterId r:id="rId22"/>
  </p:notesMasterIdLst>
  <p:sldIdLst>
    <p:sldId id="258" r:id="rId7"/>
    <p:sldId id="280" r:id="rId8"/>
    <p:sldId id="287" r:id="rId9"/>
    <p:sldId id="288" r:id="rId10"/>
    <p:sldId id="259" r:id="rId11"/>
    <p:sldId id="260" r:id="rId12"/>
    <p:sldId id="261" r:id="rId13"/>
    <p:sldId id="339" r:id="rId14"/>
    <p:sldId id="341" r:id="rId15"/>
    <p:sldId id="265" r:id="rId16"/>
    <p:sldId id="266" r:id="rId17"/>
    <p:sldId id="342" r:id="rId18"/>
    <p:sldId id="347" r:id="rId19"/>
    <p:sldId id="348" r:id="rId20"/>
    <p:sldId id="28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6B7F"/>
    <a:srgbClr val="2437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50"/>
    <p:restoredTop sz="96327"/>
  </p:normalViewPr>
  <p:slideViewPr>
    <p:cSldViewPr snapToGrid="0" snapToObjects="1">
      <p:cViewPr varScale="1">
        <p:scale>
          <a:sx n="57" d="100"/>
          <a:sy n="57" d="100"/>
        </p:scale>
        <p:origin x="47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AF7CB-F911-4A4D-AF86-FB649CD51C0F}" type="datetimeFigureOut">
              <a:rPr lang="en-US" smtClean="0"/>
              <a:t>3/18/23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D0C369-CBDD-8B43-95E2-43F0CCD0D91C}" type="slidenum">
              <a:rPr lang="en-US" smtClean="0"/>
              <a:t>‹#›</a:t>
            </a:fld>
            <a:endParaRPr lang="en-US"/>
          </a:p>
        </p:txBody>
      </p:sp>
    </p:spTree>
    <p:extLst>
      <p:ext uri="{BB962C8B-B14F-4D97-AF65-F5344CB8AC3E}">
        <p14:creationId xmlns:p14="http://schemas.microsoft.com/office/powerpoint/2010/main" val="347098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1D57E0-019A-45AC-9895-A1E812522196}" type="slidenum">
              <a:rPr lang="en-US" smtClean="0"/>
              <a:t>4</a:t>
            </a:fld>
            <a:endParaRPr lang="en-US"/>
          </a:p>
        </p:txBody>
      </p:sp>
    </p:spTree>
    <p:extLst>
      <p:ext uri="{BB962C8B-B14F-4D97-AF65-F5344CB8AC3E}">
        <p14:creationId xmlns:p14="http://schemas.microsoft.com/office/powerpoint/2010/main" val="921224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1D57E0-019A-45AC-9895-A1E812522196}" type="slidenum">
              <a:rPr lang="en-US" smtClean="0"/>
              <a:t>13</a:t>
            </a:fld>
            <a:endParaRPr lang="en-US"/>
          </a:p>
        </p:txBody>
      </p:sp>
    </p:spTree>
    <p:extLst>
      <p:ext uri="{BB962C8B-B14F-4D97-AF65-F5344CB8AC3E}">
        <p14:creationId xmlns:p14="http://schemas.microsoft.com/office/powerpoint/2010/main" val="2842036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1D57E0-019A-45AC-9895-A1E812522196}" type="slidenum">
              <a:rPr lang="en-US" smtClean="0"/>
              <a:t>14</a:t>
            </a:fld>
            <a:endParaRPr lang="en-US"/>
          </a:p>
        </p:txBody>
      </p:sp>
    </p:spTree>
    <p:extLst>
      <p:ext uri="{BB962C8B-B14F-4D97-AF65-F5344CB8AC3E}">
        <p14:creationId xmlns:p14="http://schemas.microsoft.com/office/powerpoint/2010/main" val="3529550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1D57E0-019A-45AC-9895-A1E812522196}" type="slidenum">
              <a:rPr lang="en-US" smtClean="0"/>
              <a:t>5</a:t>
            </a:fld>
            <a:endParaRPr lang="en-US"/>
          </a:p>
        </p:txBody>
      </p:sp>
    </p:spTree>
    <p:extLst>
      <p:ext uri="{BB962C8B-B14F-4D97-AF65-F5344CB8AC3E}">
        <p14:creationId xmlns:p14="http://schemas.microsoft.com/office/powerpoint/2010/main" val="3766853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1D57E0-019A-45AC-9895-A1E812522196}" type="slidenum">
              <a:rPr lang="en-US" smtClean="0"/>
              <a:t>6</a:t>
            </a:fld>
            <a:endParaRPr lang="en-US"/>
          </a:p>
        </p:txBody>
      </p:sp>
    </p:spTree>
    <p:extLst>
      <p:ext uri="{BB962C8B-B14F-4D97-AF65-F5344CB8AC3E}">
        <p14:creationId xmlns:p14="http://schemas.microsoft.com/office/powerpoint/2010/main" val="2364335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1D57E0-019A-45AC-9895-A1E812522196}" type="slidenum">
              <a:rPr lang="en-US" smtClean="0"/>
              <a:t>7</a:t>
            </a:fld>
            <a:endParaRPr lang="en-US"/>
          </a:p>
        </p:txBody>
      </p:sp>
    </p:spTree>
    <p:extLst>
      <p:ext uri="{BB962C8B-B14F-4D97-AF65-F5344CB8AC3E}">
        <p14:creationId xmlns:p14="http://schemas.microsoft.com/office/powerpoint/2010/main" val="1435938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1D57E0-019A-45AC-9895-A1E812522196}" type="slidenum">
              <a:rPr lang="en-US" smtClean="0"/>
              <a:t>8</a:t>
            </a:fld>
            <a:endParaRPr lang="en-US"/>
          </a:p>
        </p:txBody>
      </p:sp>
    </p:spTree>
    <p:extLst>
      <p:ext uri="{BB962C8B-B14F-4D97-AF65-F5344CB8AC3E}">
        <p14:creationId xmlns:p14="http://schemas.microsoft.com/office/powerpoint/2010/main" val="2577140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1D57E0-019A-45AC-9895-A1E812522196}" type="slidenum">
              <a:rPr lang="en-US" smtClean="0"/>
              <a:t>9</a:t>
            </a:fld>
            <a:endParaRPr lang="en-US"/>
          </a:p>
        </p:txBody>
      </p:sp>
    </p:spTree>
    <p:extLst>
      <p:ext uri="{BB962C8B-B14F-4D97-AF65-F5344CB8AC3E}">
        <p14:creationId xmlns:p14="http://schemas.microsoft.com/office/powerpoint/2010/main" val="948406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1D57E0-019A-45AC-9895-A1E812522196}" type="slidenum">
              <a:rPr lang="en-US" smtClean="0"/>
              <a:t>10</a:t>
            </a:fld>
            <a:endParaRPr lang="en-US"/>
          </a:p>
        </p:txBody>
      </p:sp>
    </p:spTree>
    <p:extLst>
      <p:ext uri="{BB962C8B-B14F-4D97-AF65-F5344CB8AC3E}">
        <p14:creationId xmlns:p14="http://schemas.microsoft.com/office/powerpoint/2010/main" val="1659220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1D57E0-019A-45AC-9895-A1E812522196}" type="slidenum">
              <a:rPr lang="en-US" smtClean="0"/>
              <a:t>11</a:t>
            </a:fld>
            <a:endParaRPr lang="en-US"/>
          </a:p>
        </p:txBody>
      </p:sp>
    </p:spTree>
    <p:extLst>
      <p:ext uri="{BB962C8B-B14F-4D97-AF65-F5344CB8AC3E}">
        <p14:creationId xmlns:p14="http://schemas.microsoft.com/office/powerpoint/2010/main" val="398965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1D57E0-019A-45AC-9895-A1E812522196}" type="slidenum">
              <a:rPr lang="en-US" smtClean="0"/>
              <a:t>12</a:t>
            </a:fld>
            <a:endParaRPr lang="en-US"/>
          </a:p>
        </p:txBody>
      </p:sp>
    </p:spTree>
    <p:extLst>
      <p:ext uri="{BB962C8B-B14F-4D97-AF65-F5344CB8AC3E}">
        <p14:creationId xmlns:p14="http://schemas.microsoft.com/office/powerpoint/2010/main" val="2343034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452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09F9-7D65-A54E-827F-F9220DB18E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930094-5C52-D74E-A101-E5973DA11C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F95DE6-3AAE-9640-8D0D-56590DC998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F1E980-41E3-F147-A5AC-FBB70C28BB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61CFA2-4F78-FC48-A960-8F461E0665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D6C0BC-DC77-DA45-95EB-47B010C9EE65}"/>
              </a:ext>
            </a:extLst>
          </p:cNvPr>
          <p:cNvSpPr>
            <a:spLocks noGrp="1"/>
          </p:cNvSpPr>
          <p:nvPr>
            <p:ph type="dt" sz="half" idx="10"/>
          </p:nvPr>
        </p:nvSpPr>
        <p:spPr/>
        <p:txBody>
          <a:bodyPr/>
          <a:lstStyle/>
          <a:p>
            <a:fld id="{23CAA184-B90E-1844-A2AF-7E95B25D5E79}" type="datetimeFigureOut">
              <a:rPr lang="en-US" smtClean="0"/>
              <a:t>3/18/23</a:t>
            </a:fld>
            <a:endParaRPr lang="en-US"/>
          </a:p>
        </p:txBody>
      </p:sp>
      <p:sp>
        <p:nvSpPr>
          <p:cNvPr id="8" name="Footer Placeholder 7">
            <a:extLst>
              <a:ext uri="{FF2B5EF4-FFF2-40B4-BE49-F238E27FC236}">
                <a16:creationId xmlns:a16="http://schemas.microsoft.com/office/drawing/2014/main" id="{B3709ED8-16EE-B44A-88CD-E17AA9C43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F8BD40-9EC8-FD4B-BDCC-4CEB57BCAB18}"/>
              </a:ext>
            </a:extLst>
          </p:cNvPr>
          <p:cNvSpPr>
            <a:spLocks noGrp="1"/>
          </p:cNvSpPr>
          <p:nvPr>
            <p:ph type="sldNum" sz="quarter" idx="12"/>
          </p:nvPr>
        </p:nvSpPr>
        <p:spPr/>
        <p:txBody>
          <a:bodyPr/>
          <a:lstStyle/>
          <a:p>
            <a:fld id="{0FECFF4D-AC18-A343-9140-3FF93A72CD77}" type="slidenum">
              <a:rPr lang="en-US" smtClean="0"/>
              <a:t>‹#›</a:t>
            </a:fld>
            <a:endParaRPr lang="en-US"/>
          </a:p>
        </p:txBody>
      </p:sp>
    </p:spTree>
    <p:extLst>
      <p:ext uri="{BB962C8B-B14F-4D97-AF65-F5344CB8AC3E}">
        <p14:creationId xmlns:p14="http://schemas.microsoft.com/office/powerpoint/2010/main" val="3663584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85D3-261C-AB4A-88E7-CE86F991A9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78FE20-0EB1-3145-BF35-8272390D8C8B}"/>
              </a:ext>
            </a:extLst>
          </p:cNvPr>
          <p:cNvSpPr>
            <a:spLocks noGrp="1"/>
          </p:cNvSpPr>
          <p:nvPr>
            <p:ph type="dt" sz="half" idx="10"/>
          </p:nvPr>
        </p:nvSpPr>
        <p:spPr/>
        <p:txBody>
          <a:bodyPr/>
          <a:lstStyle/>
          <a:p>
            <a:fld id="{23CAA184-B90E-1844-A2AF-7E95B25D5E79}" type="datetimeFigureOut">
              <a:rPr lang="en-US" smtClean="0"/>
              <a:t>3/18/23</a:t>
            </a:fld>
            <a:endParaRPr lang="en-US"/>
          </a:p>
        </p:txBody>
      </p:sp>
      <p:sp>
        <p:nvSpPr>
          <p:cNvPr id="4" name="Footer Placeholder 3">
            <a:extLst>
              <a:ext uri="{FF2B5EF4-FFF2-40B4-BE49-F238E27FC236}">
                <a16:creationId xmlns:a16="http://schemas.microsoft.com/office/drawing/2014/main" id="{A4CDD34A-317F-7449-8518-E131353E4B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B16732-075C-7C45-8892-3D08B398DD7F}"/>
              </a:ext>
            </a:extLst>
          </p:cNvPr>
          <p:cNvSpPr>
            <a:spLocks noGrp="1"/>
          </p:cNvSpPr>
          <p:nvPr>
            <p:ph type="sldNum" sz="quarter" idx="12"/>
          </p:nvPr>
        </p:nvSpPr>
        <p:spPr/>
        <p:txBody>
          <a:bodyPr/>
          <a:lstStyle/>
          <a:p>
            <a:fld id="{0FECFF4D-AC18-A343-9140-3FF93A72CD77}" type="slidenum">
              <a:rPr lang="en-US" smtClean="0"/>
              <a:t>‹#›</a:t>
            </a:fld>
            <a:endParaRPr lang="en-US"/>
          </a:p>
        </p:txBody>
      </p:sp>
    </p:spTree>
    <p:extLst>
      <p:ext uri="{BB962C8B-B14F-4D97-AF65-F5344CB8AC3E}">
        <p14:creationId xmlns:p14="http://schemas.microsoft.com/office/powerpoint/2010/main" val="1227665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FB20D4-A887-914D-92FC-616E8746008E}"/>
              </a:ext>
            </a:extLst>
          </p:cNvPr>
          <p:cNvSpPr>
            <a:spLocks noGrp="1"/>
          </p:cNvSpPr>
          <p:nvPr>
            <p:ph type="dt" sz="half" idx="10"/>
          </p:nvPr>
        </p:nvSpPr>
        <p:spPr/>
        <p:txBody>
          <a:bodyPr/>
          <a:lstStyle/>
          <a:p>
            <a:fld id="{23CAA184-B90E-1844-A2AF-7E95B25D5E79}" type="datetimeFigureOut">
              <a:rPr lang="en-US" smtClean="0"/>
              <a:t>3/18/23</a:t>
            </a:fld>
            <a:endParaRPr lang="en-US"/>
          </a:p>
        </p:txBody>
      </p:sp>
      <p:sp>
        <p:nvSpPr>
          <p:cNvPr id="3" name="Footer Placeholder 2">
            <a:extLst>
              <a:ext uri="{FF2B5EF4-FFF2-40B4-BE49-F238E27FC236}">
                <a16:creationId xmlns:a16="http://schemas.microsoft.com/office/drawing/2014/main" id="{8BC53993-E681-1042-BA90-3E66A2C94E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265E65-B6E7-164B-BC44-9847E0ACF207}"/>
              </a:ext>
            </a:extLst>
          </p:cNvPr>
          <p:cNvSpPr>
            <a:spLocks noGrp="1"/>
          </p:cNvSpPr>
          <p:nvPr>
            <p:ph type="sldNum" sz="quarter" idx="12"/>
          </p:nvPr>
        </p:nvSpPr>
        <p:spPr/>
        <p:txBody>
          <a:bodyPr/>
          <a:lstStyle/>
          <a:p>
            <a:fld id="{0FECFF4D-AC18-A343-9140-3FF93A72CD77}" type="slidenum">
              <a:rPr lang="en-US" smtClean="0"/>
              <a:t>‹#›</a:t>
            </a:fld>
            <a:endParaRPr lang="en-US"/>
          </a:p>
        </p:txBody>
      </p:sp>
    </p:spTree>
    <p:extLst>
      <p:ext uri="{BB962C8B-B14F-4D97-AF65-F5344CB8AC3E}">
        <p14:creationId xmlns:p14="http://schemas.microsoft.com/office/powerpoint/2010/main" val="948501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24BEF-5FA8-B843-83A3-18131B58B4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F3E428-2B1A-3047-B6D6-3DA62C218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A8C3BF-B3E9-454F-83C3-FA424B1FE0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EBDD08-DC51-1645-99B4-315FECBA2B4E}"/>
              </a:ext>
            </a:extLst>
          </p:cNvPr>
          <p:cNvSpPr>
            <a:spLocks noGrp="1"/>
          </p:cNvSpPr>
          <p:nvPr>
            <p:ph type="dt" sz="half" idx="10"/>
          </p:nvPr>
        </p:nvSpPr>
        <p:spPr/>
        <p:txBody>
          <a:bodyPr/>
          <a:lstStyle/>
          <a:p>
            <a:fld id="{23CAA184-B90E-1844-A2AF-7E95B25D5E79}" type="datetimeFigureOut">
              <a:rPr lang="en-US" smtClean="0"/>
              <a:t>3/18/23</a:t>
            </a:fld>
            <a:endParaRPr lang="en-US"/>
          </a:p>
        </p:txBody>
      </p:sp>
      <p:sp>
        <p:nvSpPr>
          <p:cNvPr id="6" name="Footer Placeholder 5">
            <a:extLst>
              <a:ext uri="{FF2B5EF4-FFF2-40B4-BE49-F238E27FC236}">
                <a16:creationId xmlns:a16="http://schemas.microsoft.com/office/drawing/2014/main" id="{DD44EFC5-EF73-7C48-B1BB-EA91541A38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903B42-2C8C-BD40-ABF2-A4959AF0EC3A}"/>
              </a:ext>
            </a:extLst>
          </p:cNvPr>
          <p:cNvSpPr>
            <a:spLocks noGrp="1"/>
          </p:cNvSpPr>
          <p:nvPr>
            <p:ph type="sldNum" sz="quarter" idx="12"/>
          </p:nvPr>
        </p:nvSpPr>
        <p:spPr/>
        <p:txBody>
          <a:bodyPr/>
          <a:lstStyle/>
          <a:p>
            <a:fld id="{0FECFF4D-AC18-A343-9140-3FF93A72CD77}" type="slidenum">
              <a:rPr lang="en-US" smtClean="0"/>
              <a:t>‹#›</a:t>
            </a:fld>
            <a:endParaRPr lang="en-US"/>
          </a:p>
        </p:txBody>
      </p:sp>
    </p:spTree>
    <p:extLst>
      <p:ext uri="{BB962C8B-B14F-4D97-AF65-F5344CB8AC3E}">
        <p14:creationId xmlns:p14="http://schemas.microsoft.com/office/powerpoint/2010/main" val="2216991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40BD-7807-5B4C-8BCC-4FB2250C66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D9407A-83C1-4846-A22F-F56E0427D0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C38194-66E3-5D45-A5A8-0520E67E94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D8840A-C9F7-7B4B-BC37-B109B3458765}"/>
              </a:ext>
            </a:extLst>
          </p:cNvPr>
          <p:cNvSpPr>
            <a:spLocks noGrp="1"/>
          </p:cNvSpPr>
          <p:nvPr>
            <p:ph type="dt" sz="half" idx="10"/>
          </p:nvPr>
        </p:nvSpPr>
        <p:spPr/>
        <p:txBody>
          <a:bodyPr/>
          <a:lstStyle/>
          <a:p>
            <a:fld id="{23CAA184-B90E-1844-A2AF-7E95B25D5E79}" type="datetimeFigureOut">
              <a:rPr lang="en-US" smtClean="0"/>
              <a:t>3/18/23</a:t>
            </a:fld>
            <a:endParaRPr lang="en-US"/>
          </a:p>
        </p:txBody>
      </p:sp>
      <p:sp>
        <p:nvSpPr>
          <p:cNvPr id="6" name="Footer Placeholder 5">
            <a:extLst>
              <a:ext uri="{FF2B5EF4-FFF2-40B4-BE49-F238E27FC236}">
                <a16:creationId xmlns:a16="http://schemas.microsoft.com/office/drawing/2014/main" id="{8D81C375-A45D-AF4E-8199-5A42E9BE2E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4D2161-0A2B-CB49-9387-5A4AF7F9A453}"/>
              </a:ext>
            </a:extLst>
          </p:cNvPr>
          <p:cNvSpPr>
            <a:spLocks noGrp="1"/>
          </p:cNvSpPr>
          <p:nvPr>
            <p:ph type="sldNum" sz="quarter" idx="12"/>
          </p:nvPr>
        </p:nvSpPr>
        <p:spPr/>
        <p:txBody>
          <a:bodyPr/>
          <a:lstStyle/>
          <a:p>
            <a:fld id="{0FECFF4D-AC18-A343-9140-3FF93A72CD77}" type="slidenum">
              <a:rPr lang="en-US" smtClean="0"/>
              <a:t>‹#›</a:t>
            </a:fld>
            <a:endParaRPr lang="en-US"/>
          </a:p>
        </p:txBody>
      </p:sp>
    </p:spTree>
    <p:extLst>
      <p:ext uri="{BB962C8B-B14F-4D97-AF65-F5344CB8AC3E}">
        <p14:creationId xmlns:p14="http://schemas.microsoft.com/office/powerpoint/2010/main" val="3873353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90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
        <p:nvSpPr>
          <p:cNvPr id="8" name="Date Placeholder 7"/>
          <p:cNvSpPr>
            <a:spLocks noGrp="1"/>
          </p:cNvSpPr>
          <p:nvPr>
            <p:ph type="dt" sz="half" idx="10"/>
          </p:nvPr>
        </p:nvSpPr>
        <p:spPr/>
        <p:txBody>
          <a:bodyPr/>
          <a:lstStyle/>
          <a:p>
            <a:fld id="{758D4CD3-4175-4031-93E1-FAF6AA7F0F66}" type="datetime1">
              <a:rPr lang="en-US" smtClean="0"/>
              <a:t>3/18/23</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C14A628C-1670-4E03-81FA-0379F828FA03}" type="slidenum">
              <a:rPr lang="en-US" smtClean="0"/>
              <a:pPr/>
              <a:t>‹#›</a:t>
            </a:fld>
            <a:endParaRPr lang="en-US"/>
          </a:p>
        </p:txBody>
      </p:sp>
    </p:spTree>
    <p:extLst>
      <p:ext uri="{BB962C8B-B14F-4D97-AF65-F5344CB8AC3E}">
        <p14:creationId xmlns:p14="http://schemas.microsoft.com/office/powerpoint/2010/main" val="3479822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38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29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939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A05AE-59DC-3948-B59D-B98F4936A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C6458C-B34B-554E-8AD9-FC98E9FB64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F91181-6DB0-2149-884D-565B5CB47231}"/>
              </a:ext>
            </a:extLst>
          </p:cNvPr>
          <p:cNvSpPr>
            <a:spLocks noGrp="1"/>
          </p:cNvSpPr>
          <p:nvPr>
            <p:ph type="dt" sz="half" idx="10"/>
          </p:nvPr>
        </p:nvSpPr>
        <p:spPr/>
        <p:txBody>
          <a:bodyPr/>
          <a:lstStyle/>
          <a:p>
            <a:fld id="{23CAA184-B90E-1844-A2AF-7E95B25D5E79}" type="datetimeFigureOut">
              <a:rPr lang="en-US" smtClean="0"/>
              <a:t>3/18/23</a:t>
            </a:fld>
            <a:endParaRPr lang="en-US"/>
          </a:p>
        </p:txBody>
      </p:sp>
      <p:sp>
        <p:nvSpPr>
          <p:cNvPr id="5" name="Footer Placeholder 4">
            <a:extLst>
              <a:ext uri="{FF2B5EF4-FFF2-40B4-BE49-F238E27FC236}">
                <a16:creationId xmlns:a16="http://schemas.microsoft.com/office/drawing/2014/main" id="{8016F427-3AB2-6946-B96A-8493540EB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7C2809-BB98-094D-8DA3-558C2E33559D}"/>
              </a:ext>
            </a:extLst>
          </p:cNvPr>
          <p:cNvSpPr>
            <a:spLocks noGrp="1"/>
          </p:cNvSpPr>
          <p:nvPr>
            <p:ph type="sldNum" sz="quarter" idx="12"/>
          </p:nvPr>
        </p:nvSpPr>
        <p:spPr/>
        <p:txBody>
          <a:bodyPr/>
          <a:lstStyle/>
          <a:p>
            <a:fld id="{0FECFF4D-AC18-A343-9140-3FF93A72CD77}" type="slidenum">
              <a:rPr lang="en-US" smtClean="0"/>
              <a:t>‹#›</a:t>
            </a:fld>
            <a:endParaRPr lang="en-US"/>
          </a:p>
        </p:txBody>
      </p:sp>
    </p:spTree>
    <p:extLst>
      <p:ext uri="{BB962C8B-B14F-4D97-AF65-F5344CB8AC3E}">
        <p14:creationId xmlns:p14="http://schemas.microsoft.com/office/powerpoint/2010/main" val="1014389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4358-F16D-854C-A0F6-1901374CD2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0A7016-F443-D344-A0E9-21DF84C0FB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0BC5E4-8489-B44D-87DA-7BE6B9C5702D}"/>
              </a:ext>
            </a:extLst>
          </p:cNvPr>
          <p:cNvSpPr>
            <a:spLocks noGrp="1"/>
          </p:cNvSpPr>
          <p:nvPr>
            <p:ph type="dt" sz="half" idx="10"/>
          </p:nvPr>
        </p:nvSpPr>
        <p:spPr/>
        <p:txBody>
          <a:bodyPr/>
          <a:lstStyle/>
          <a:p>
            <a:fld id="{23CAA184-B90E-1844-A2AF-7E95B25D5E79}" type="datetimeFigureOut">
              <a:rPr lang="en-US" smtClean="0"/>
              <a:t>3/18/23</a:t>
            </a:fld>
            <a:endParaRPr lang="en-US"/>
          </a:p>
        </p:txBody>
      </p:sp>
      <p:sp>
        <p:nvSpPr>
          <p:cNvPr id="5" name="Footer Placeholder 4">
            <a:extLst>
              <a:ext uri="{FF2B5EF4-FFF2-40B4-BE49-F238E27FC236}">
                <a16:creationId xmlns:a16="http://schemas.microsoft.com/office/drawing/2014/main" id="{6DE04B41-A2FC-0644-8029-99902FE5DD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A4C593-8841-0945-A798-C614150DCDB2}"/>
              </a:ext>
            </a:extLst>
          </p:cNvPr>
          <p:cNvSpPr>
            <a:spLocks noGrp="1"/>
          </p:cNvSpPr>
          <p:nvPr>
            <p:ph type="sldNum" sz="quarter" idx="12"/>
          </p:nvPr>
        </p:nvSpPr>
        <p:spPr/>
        <p:txBody>
          <a:bodyPr/>
          <a:lstStyle/>
          <a:p>
            <a:fld id="{0FECFF4D-AC18-A343-9140-3FF93A72CD77}" type="slidenum">
              <a:rPr lang="en-US" smtClean="0"/>
              <a:t>‹#›</a:t>
            </a:fld>
            <a:endParaRPr lang="en-US"/>
          </a:p>
        </p:txBody>
      </p:sp>
    </p:spTree>
    <p:extLst>
      <p:ext uri="{BB962C8B-B14F-4D97-AF65-F5344CB8AC3E}">
        <p14:creationId xmlns:p14="http://schemas.microsoft.com/office/powerpoint/2010/main" val="453237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B06D-0B06-0541-82B6-B79DBCA332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60FB6E-348E-964A-9724-92BA1C5DE5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7F0C49-91FF-4A45-A24E-2DC02A5A6E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4D5D19-8EE9-B94F-A786-CFE95806D186}"/>
              </a:ext>
            </a:extLst>
          </p:cNvPr>
          <p:cNvSpPr>
            <a:spLocks noGrp="1"/>
          </p:cNvSpPr>
          <p:nvPr>
            <p:ph type="dt" sz="half" idx="10"/>
          </p:nvPr>
        </p:nvSpPr>
        <p:spPr/>
        <p:txBody>
          <a:bodyPr/>
          <a:lstStyle/>
          <a:p>
            <a:fld id="{23CAA184-B90E-1844-A2AF-7E95B25D5E79}" type="datetimeFigureOut">
              <a:rPr lang="en-US" smtClean="0"/>
              <a:t>3/18/23</a:t>
            </a:fld>
            <a:endParaRPr lang="en-US"/>
          </a:p>
        </p:txBody>
      </p:sp>
      <p:sp>
        <p:nvSpPr>
          <p:cNvPr id="6" name="Footer Placeholder 5">
            <a:extLst>
              <a:ext uri="{FF2B5EF4-FFF2-40B4-BE49-F238E27FC236}">
                <a16:creationId xmlns:a16="http://schemas.microsoft.com/office/drawing/2014/main" id="{2F00F378-A5CE-8E45-8E47-0D6AF2F230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F3839E-74E2-9941-9518-1D77833080BD}"/>
              </a:ext>
            </a:extLst>
          </p:cNvPr>
          <p:cNvSpPr>
            <a:spLocks noGrp="1"/>
          </p:cNvSpPr>
          <p:nvPr>
            <p:ph type="sldNum" sz="quarter" idx="12"/>
          </p:nvPr>
        </p:nvSpPr>
        <p:spPr/>
        <p:txBody>
          <a:bodyPr/>
          <a:lstStyle/>
          <a:p>
            <a:fld id="{0FECFF4D-AC18-A343-9140-3FF93A72CD77}" type="slidenum">
              <a:rPr lang="en-US" smtClean="0"/>
              <a:t>‹#›</a:t>
            </a:fld>
            <a:endParaRPr lang="en-US"/>
          </a:p>
        </p:txBody>
      </p:sp>
    </p:spTree>
    <p:extLst>
      <p:ext uri="{BB962C8B-B14F-4D97-AF65-F5344CB8AC3E}">
        <p14:creationId xmlns:p14="http://schemas.microsoft.com/office/powerpoint/2010/main" val="24175579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9CD819-2328-D343-8FE0-5F2AB36B29D7}"/>
              </a:ext>
            </a:extLst>
          </p:cNvPr>
          <p:cNvPicPr>
            <a:picLocks noChangeAspect="1"/>
          </p:cNvPicPr>
          <p:nvPr userDrawn="1"/>
        </p:nvPicPr>
        <p:blipFill>
          <a:blip r:embed="rId3"/>
          <a:srcRect/>
          <a:stretch/>
        </p:blipFill>
        <p:spPr>
          <a:xfrm>
            <a:off x="12694" y="7140"/>
            <a:ext cx="12166612" cy="6843719"/>
          </a:xfrm>
          <a:prstGeom prst="rect">
            <a:avLst/>
          </a:prstGeom>
        </p:spPr>
      </p:pic>
    </p:spTree>
    <p:extLst>
      <p:ext uri="{BB962C8B-B14F-4D97-AF65-F5344CB8AC3E}">
        <p14:creationId xmlns:p14="http://schemas.microsoft.com/office/powerpoint/2010/main" val="4013596274"/>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E85592-FAA5-484E-A044-0C14F6C47F53}"/>
              </a:ext>
            </a:extLst>
          </p:cNvPr>
          <p:cNvPicPr>
            <a:picLocks noChangeAspect="1"/>
          </p:cNvPicPr>
          <p:nvPr userDrawn="1"/>
        </p:nvPicPr>
        <p:blipFill>
          <a:blip r:embed="rId4"/>
          <a:srcRect/>
          <a:stretch/>
        </p:blipFill>
        <p:spPr>
          <a:xfrm>
            <a:off x="6350" y="0"/>
            <a:ext cx="12179300" cy="6858000"/>
          </a:xfrm>
          <a:prstGeom prst="rect">
            <a:avLst/>
          </a:prstGeom>
        </p:spPr>
      </p:pic>
    </p:spTree>
    <p:extLst>
      <p:ext uri="{BB962C8B-B14F-4D97-AF65-F5344CB8AC3E}">
        <p14:creationId xmlns:p14="http://schemas.microsoft.com/office/powerpoint/2010/main" val="3967300172"/>
      </p:ext>
    </p:extLst>
  </p:cSld>
  <p:clrMap bg1="lt1" tx1="dk1" bg2="lt2" tx2="dk2" accent1="accent1" accent2="accent2" accent3="accent3" accent4="accent4" accent5="accent5" accent6="accent6" hlink="hlink" folHlink="folHlink"/>
  <p:sldLayoutIdLst>
    <p:sldLayoutId id="2147483691" r:id="rId1"/>
    <p:sldLayoutId id="214748370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75E002-4A3D-EA46-8BA0-DD7283AA0D32}"/>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05103225"/>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4CD444-051E-A842-816D-F8580D769FA3}"/>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018717466"/>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C16CEA-65CD-8E42-9C00-8EFD3A085140}"/>
              </a:ext>
            </a:extLst>
          </p:cNvPr>
          <p:cNvPicPr>
            <a:picLocks noChangeAspect="1"/>
          </p:cNvPicPr>
          <p:nvPr userDrawn="1"/>
        </p:nvPicPr>
        <p:blipFill>
          <a:blip r:embed="rId3"/>
          <a:srcRect/>
          <a:stretch/>
        </p:blipFill>
        <p:spPr>
          <a:xfrm>
            <a:off x="6349" y="3572"/>
            <a:ext cx="12179300" cy="6850856"/>
          </a:xfrm>
          <a:prstGeom prst="rect">
            <a:avLst/>
          </a:prstGeom>
        </p:spPr>
      </p:pic>
    </p:spTree>
    <p:extLst>
      <p:ext uri="{BB962C8B-B14F-4D97-AF65-F5344CB8AC3E}">
        <p14:creationId xmlns:p14="http://schemas.microsoft.com/office/powerpoint/2010/main" val="3365491587"/>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545D15-2194-444C-844E-3E78C6749C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F7D5EEC-CDB6-904D-BCF3-FD3C248957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4A4C9B-1106-9247-8830-3D1BFD87CE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CAA184-B90E-1844-A2AF-7E95B25D5E79}" type="datetimeFigureOut">
              <a:rPr lang="en-US" smtClean="0"/>
              <a:t>3/18/23</a:t>
            </a:fld>
            <a:endParaRPr lang="en-US" dirty="0"/>
          </a:p>
        </p:txBody>
      </p:sp>
      <p:sp>
        <p:nvSpPr>
          <p:cNvPr id="5" name="Footer Placeholder 4">
            <a:extLst>
              <a:ext uri="{FF2B5EF4-FFF2-40B4-BE49-F238E27FC236}">
                <a16:creationId xmlns:a16="http://schemas.microsoft.com/office/drawing/2014/main" id="{4C090D87-9278-1A45-BEFF-66863B1DF8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0DAC81-EE73-8945-B513-28CBF3418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CFF4D-AC18-A343-9140-3FF93A72CD77}" type="slidenum">
              <a:rPr lang="en-US" smtClean="0"/>
              <a:t>‹#›</a:t>
            </a:fld>
            <a:endParaRPr lang="en-US"/>
          </a:p>
        </p:txBody>
      </p:sp>
    </p:spTree>
    <p:extLst>
      <p:ext uri="{BB962C8B-B14F-4D97-AF65-F5344CB8AC3E}">
        <p14:creationId xmlns:p14="http://schemas.microsoft.com/office/powerpoint/2010/main" val="4025220833"/>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Lst>
  <p:txStyles>
    <p:titleStyle>
      <a:lvl1pPr algn="l" defTabSz="914400" rtl="0" eaLnBrk="1" latinLnBrk="0" hangingPunct="1">
        <a:lnSpc>
          <a:spcPct val="90000"/>
        </a:lnSpc>
        <a:spcBef>
          <a:spcPct val="0"/>
        </a:spcBef>
        <a:buNone/>
        <a:defRPr sz="4400" kern="1200">
          <a:solidFill>
            <a:srgbClr val="2437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6B7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tiff"/><Relationship Id="rId4" Type="http://schemas.openxmlformats.org/officeDocument/2006/relationships/image" Target="../media/image28.tiff"/></Relationships>
</file>

<file path=ppt/slides/_rels/slide11.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3.tiff"/><Relationship Id="rId5" Type="http://schemas.openxmlformats.org/officeDocument/2006/relationships/image" Target="../media/image32.tiff"/><Relationship Id="rId4" Type="http://schemas.openxmlformats.org/officeDocument/2006/relationships/image" Target="../media/image31.tiff"/></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4.tiff"/><Relationship Id="rId5" Type="http://schemas.openxmlformats.org/officeDocument/2006/relationships/image" Target="../media/image9.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jvann592@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8.tiff"/><Relationship Id="rId3" Type="http://schemas.openxmlformats.org/officeDocument/2006/relationships/image" Target="../media/image13.tiff"/><Relationship Id="rId7" Type="http://schemas.openxmlformats.org/officeDocument/2006/relationships/image" Target="../media/image17.tif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tiff"/><Relationship Id="rId9" Type="http://schemas.openxmlformats.org/officeDocument/2006/relationships/image" Target="../media/image19.tiff"/></Relationships>
</file>

<file path=ppt/slides/_rels/slide9.xml.rels><?xml version="1.0" encoding="UTF-8" standalone="yes"?>
<Relationships xmlns="http://schemas.openxmlformats.org/package/2006/relationships"><Relationship Id="rId8" Type="http://schemas.openxmlformats.org/officeDocument/2006/relationships/image" Target="../media/image25.tiff"/><Relationship Id="rId3" Type="http://schemas.openxmlformats.org/officeDocument/2006/relationships/image" Target="../media/image20.tiff"/><Relationship Id="rId7" Type="http://schemas.openxmlformats.org/officeDocument/2006/relationships/image" Target="../media/image24.tif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3.tiff"/><Relationship Id="rId5" Type="http://schemas.openxmlformats.org/officeDocument/2006/relationships/image" Target="../media/image22.tiff"/><Relationship Id="rId4" Type="http://schemas.openxmlformats.org/officeDocument/2006/relationships/image" Target="../media/image21.tiff"/><Relationship Id="rId9" Type="http://schemas.openxmlformats.org/officeDocument/2006/relationships/image" Target="../media/image2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43015B1-8FA5-6F45-9AE8-54A23FA2D398}"/>
              </a:ext>
            </a:extLst>
          </p:cNvPr>
          <p:cNvSpPr txBox="1">
            <a:spLocks/>
          </p:cNvSpPr>
          <p:nvPr/>
        </p:nvSpPr>
        <p:spPr>
          <a:xfrm>
            <a:off x="559265" y="4259767"/>
            <a:ext cx="11290863" cy="1895706"/>
          </a:xfrm>
          <a:prstGeom prst="rect">
            <a:avLst/>
          </a:prstGeom>
        </p:spPr>
        <p:txBody>
          <a:bodyPr vert="horz" lIns="0" tIns="0" rIns="0" bIns="0" rtlCol="0" anchor="t">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solidFill>
                  <a:schemeClr val="bg1"/>
                </a:solidFill>
              </a:rPr>
              <a:t>Communication, Education, &amp; Training</a:t>
            </a:r>
          </a:p>
          <a:p>
            <a:pPr algn="l"/>
            <a:r>
              <a:rPr lang="en-US" sz="4100" dirty="0">
                <a:solidFill>
                  <a:schemeClr val="bg1"/>
                </a:solidFill>
              </a:rPr>
              <a:t>Presented by:  Judy Vann </a:t>
            </a:r>
            <a:r>
              <a:rPr lang="en-US" sz="4100" dirty="0" err="1">
                <a:solidFill>
                  <a:schemeClr val="bg1"/>
                </a:solidFill>
              </a:rPr>
              <a:t>Karstadt</a:t>
            </a:r>
            <a:r>
              <a:rPr lang="en-US" sz="4100" dirty="0">
                <a:solidFill>
                  <a:schemeClr val="bg1"/>
                </a:solidFill>
              </a:rPr>
              <a:t>, MPFS, DCOP</a:t>
            </a:r>
          </a:p>
          <a:p>
            <a:pPr algn="l"/>
            <a:r>
              <a:rPr lang="en-US" sz="4100" dirty="0">
                <a:solidFill>
                  <a:schemeClr val="bg1"/>
                </a:solidFill>
              </a:rPr>
              <a:t>                        President, JV Solutions</a:t>
            </a:r>
          </a:p>
        </p:txBody>
      </p:sp>
    </p:spTree>
    <p:extLst>
      <p:ext uri="{BB962C8B-B14F-4D97-AF65-F5344CB8AC3E}">
        <p14:creationId xmlns:p14="http://schemas.microsoft.com/office/powerpoint/2010/main" val="1746030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endParaRPr lang="en-US" sz="3200" b="1" dirty="0"/>
          </a:p>
        </p:txBody>
      </p:sp>
      <p:sp>
        <p:nvSpPr>
          <p:cNvPr id="4" name="Slide Number Placeholder 3"/>
          <p:cNvSpPr>
            <a:spLocks noGrp="1"/>
          </p:cNvSpPr>
          <p:nvPr>
            <p:ph type="sldNum" sz="quarter" idx="12"/>
          </p:nvPr>
        </p:nvSpPr>
        <p:spPr/>
        <p:txBody>
          <a:bodyPr/>
          <a:lstStyle/>
          <a:p>
            <a:fld id="{C14A628C-1670-4E03-81FA-0379F828FA03}" type="slidenum">
              <a:rPr lang="en-US" smtClean="0"/>
              <a:pPr/>
              <a:t>10</a:t>
            </a:fld>
            <a:endParaRPr lang="en-US"/>
          </a:p>
        </p:txBody>
      </p:sp>
      <p:grpSp>
        <p:nvGrpSpPr>
          <p:cNvPr id="5" name="Group 4"/>
          <p:cNvGrpSpPr/>
          <p:nvPr/>
        </p:nvGrpSpPr>
        <p:grpSpPr>
          <a:xfrm>
            <a:off x="624468" y="1099372"/>
            <a:ext cx="11567531" cy="5368335"/>
            <a:chOff x="203597" y="470791"/>
            <a:chExt cx="11986644" cy="5920234"/>
          </a:xfrm>
        </p:grpSpPr>
        <p:grpSp>
          <p:nvGrpSpPr>
            <p:cNvPr id="2" name="Group 1"/>
            <p:cNvGrpSpPr/>
            <p:nvPr/>
          </p:nvGrpSpPr>
          <p:grpSpPr>
            <a:xfrm>
              <a:off x="203597" y="470791"/>
              <a:ext cx="11986644" cy="3712047"/>
              <a:chOff x="203597" y="470791"/>
              <a:chExt cx="11986644" cy="3712047"/>
            </a:xfrm>
          </p:grpSpPr>
          <p:grpSp>
            <p:nvGrpSpPr>
              <p:cNvPr id="148" name="Group 147"/>
              <p:cNvGrpSpPr/>
              <p:nvPr/>
            </p:nvGrpSpPr>
            <p:grpSpPr>
              <a:xfrm>
                <a:off x="203597" y="1257382"/>
                <a:ext cx="2793912" cy="2383998"/>
                <a:chOff x="-596017" y="401111"/>
                <a:chExt cx="3043573" cy="2628808"/>
              </a:xfrm>
            </p:grpSpPr>
            <p:sp>
              <p:nvSpPr>
                <p:cNvPr id="155" name="Rectangle 154"/>
                <p:cNvSpPr/>
                <p:nvPr/>
              </p:nvSpPr>
              <p:spPr>
                <a:xfrm>
                  <a:off x="-319085" y="1087899"/>
                  <a:ext cx="2766641" cy="1942020"/>
                </a:xfrm>
                <a:prstGeom prst="rect">
                  <a:avLst/>
                </a:prstGeom>
              </p:spPr>
              <p:txBody>
                <a:bodyPr wrap="square">
                  <a:spAutoFit/>
                </a:bodyPr>
                <a:lstStyle/>
                <a:p>
                  <a:pPr algn="r">
                    <a:lnSpc>
                      <a:spcPct val="150000"/>
                    </a:lnSpc>
                  </a:pPr>
                  <a:r>
                    <a:rPr lang="en-US" sz="1600" b="1" dirty="0">
                      <a:solidFill>
                        <a:schemeClr val="tx2"/>
                      </a:solidFill>
                      <a:latin typeface="Arial" panose="020B0604020202020204" pitchFamily="34" charset="0"/>
                      <a:cs typeface="Arial" panose="020B0604020202020204" pitchFamily="34" charset="0"/>
                    </a:rPr>
                    <a:t>WHAT EFFECT HAS YOUR EDUCATON PROGRAM HAD ON JOB PERFORMANCE?. </a:t>
                  </a:r>
                </a:p>
              </p:txBody>
            </p:sp>
            <p:sp>
              <p:nvSpPr>
                <p:cNvPr id="156" name="TextBox 155"/>
                <p:cNvSpPr txBox="1"/>
                <p:nvPr/>
              </p:nvSpPr>
              <p:spPr>
                <a:xfrm>
                  <a:off x="-596017" y="401111"/>
                  <a:ext cx="3019581" cy="561409"/>
                </a:xfrm>
                <a:prstGeom prst="rect">
                  <a:avLst/>
                </a:prstGeom>
                <a:noFill/>
              </p:spPr>
              <p:txBody>
                <a:bodyPr wrap="square" rtlCol="0">
                  <a:spAutoFit/>
                </a:bodyPr>
                <a:lstStyle/>
                <a:p>
                  <a:pPr algn="r"/>
                  <a:r>
                    <a:rPr lang="en-US" sz="2400" b="1" u="sng" dirty="0">
                      <a:solidFill>
                        <a:schemeClr val="accent1"/>
                      </a:solidFill>
                      <a:latin typeface="Arial" panose="020B0604020202020204" pitchFamily="34" charset="0"/>
                      <a:cs typeface="Arial" panose="020B0604020202020204" pitchFamily="34" charset="0"/>
                    </a:rPr>
                    <a:t>PERFORMANCE</a:t>
                  </a:r>
                </a:p>
              </p:txBody>
            </p:sp>
          </p:grpSp>
          <p:grpSp>
            <p:nvGrpSpPr>
              <p:cNvPr id="149" name="Group 148"/>
              <p:cNvGrpSpPr/>
              <p:nvPr/>
            </p:nvGrpSpPr>
            <p:grpSpPr>
              <a:xfrm>
                <a:off x="9586459" y="2093034"/>
                <a:ext cx="2603782" cy="2089804"/>
                <a:chOff x="1336977" y="1336905"/>
                <a:chExt cx="2871166" cy="2304408"/>
              </a:xfrm>
            </p:grpSpPr>
            <p:sp>
              <p:nvSpPr>
                <p:cNvPr id="153" name="Rectangle 152"/>
                <p:cNvSpPr/>
                <p:nvPr/>
              </p:nvSpPr>
              <p:spPr>
                <a:xfrm>
                  <a:off x="1614508" y="2005661"/>
                  <a:ext cx="2593635" cy="1635652"/>
                </a:xfrm>
                <a:prstGeom prst="rect">
                  <a:avLst/>
                </a:prstGeom>
              </p:spPr>
              <p:txBody>
                <a:bodyPr wrap="square">
                  <a:spAutoFit/>
                </a:bodyPr>
                <a:lstStyle/>
                <a:p>
                  <a:pPr algn="ctr">
                    <a:lnSpc>
                      <a:spcPct val="150000"/>
                    </a:lnSpc>
                  </a:pPr>
                  <a:r>
                    <a:rPr lang="en-US" sz="1400" b="1" dirty="0">
                      <a:solidFill>
                        <a:schemeClr val="tx2"/>
                      </a:solidFill>
                      <a:latin typeface="Arial" panose="020B0604020202020204" pitchFamily="34" charset="0"/>
                      <a:cs typeface="Arial" panose="020B0604020202020204" pitchFamily="34" charset="0"/>
                    </a:rPr>
                    <a:t>WILL YOUR EDUCATION PROGRAM REDUCE EMPLOYEE TURN OVER?</a:t>
                  </a:r>
                </a:p>
              </p:txBody>
            </p:sp>
            <p:sp>
              <p:nvSpPr>
                <p:cNvPr id="154" name="TextBox 153"/>
                <p:cNvSpPr txBox="1"/>
                <p:nvPr/>
              </p:nvSpPr>
              <p:spPr>
                <a:xfrm>
                  <a:off x="1336977" y="1336905"/>
                  <a:ext cx="2446438" cy="561410"/>
                </a:xfrm>
                <a:prstGeom prst="rect">
                  <a:avLst/>
                </a:prstGeom>
                <a:noFill/>
              </p:spPr>
              <p:txBody>
                <a:bodyPr wrap="square" rtlCol="0">
                  <a:spAutoFit/>
                </a:bodyPr>
                <a:lstStyle/>
                <a:p>
                  <a:r>
                    <a:rPr lang="en-US" sz="2400" b="1" u="sng" dirty="0">
                      <a:solidFill>
                        <a:schemeClr val="accent1"/>
                      </a:solidFill>
                      <a:latin typeface="Arial" panose="020B0604020202020204" pitchFamily="34" charset="0"/>
                      <a:cs typeface="Arial" panose="020B0604020202020204" pitchFamily="34" charset="0"/>
                    </a:rPr>
                    <a:t>LONGEVITY</a:t>
                  </a:r>
                </a:p>
              </p:txBody>
            </p:sp>
          </p:grpSp>
          <p:grpSp>
            <p:nvGrpSpPr>
              <p:cNvPr id="150" name="Group 149"/>
              <p:cNvGrpSpPr/>
              <p:nvPr/>
            </p:nvGrpSpPr>
            <p:grpSpPr>
              <a:xfrm>
                <a:off x="5173072" y="470791"/>
                <a:ext cx="4665074" cy="1622242"/>
                <a:chOff x="231641" y="595722"/>
                <a:chExt cx="5144132" cy="1788835"/>
              </a:xfrm>
            </p:grpSpPr>
            <p:sp>
              <p:nvSpPr>
                <p:cNvPr id="151" name="Rectangle 150"/>
                <p:cNvSpPr/>
                <p:nvPr/>
              </p:nvSpPr>
              <p:spPr>
                <a:xfrm>
                  <a:off x="231641" y="1082381"/>
                  <a:ext cx="5144132" cy="1302176"/>
                </a:xfrm>
                <a:prstGeom prst="rect">
                  <a:avLst/>
                </a:prstGeom>
              </p:spPr>
              <p:txBody>
                <a:bodyPr wrap="square">
                  <a:spAutoFit/>
                </a:bodyPr>
                <a:lstStyle/>
                <a:p>
                  <a:pPr algn="ctr">
                    <a:lnSpc>
                      <a:spcPct val="150000"/>
                    </a:lnSpc>
                  </a:pPr>
                  <a:r>
                    <a:rPr lang="en-US" sz="1400" b="1" dirty="0">
                      <a:solidFill>
                        <a:schemeClr val="tx2"/>
                      </a:solidFill>
                      <a:latin typeface="Arial" panose="020B0604020202020204" pitchFamily="34" charset="0"/>
                      <a:cs typeface="Arial" panose="020B0604020202020204" pitchFamily="34" charset="0"/>
                    </a:rPr>
                    <a:t>DOES THE EDUCATION PROGRAM CREATE BEHAVIOR THAT Is CONSISTENT WITH YOUR MISSION STATEMENT? </a:t>
                  </a:r>
                </a:p>
              </p:txBody>
            </p:sp>
            <p:sp>
              <p:nvSpPr>
                <p:cNvPr id="152" name="TextBox 151"/>
                <p:cNvSpPr txBox="1"/>
                <p:nvPr/>
              </p:nvSpPr>
              <p:spPr>
                <a:xfrm>
                  <a:off x="415684" y="595722"/>
                  <a:ext cx="3387388" cy="588296"/>
                </a:xfrm>
                <a:prstGeom prst="rect">
                  <a:avLst/>
                </a:prstGeom>
                <a:noFill/>
              </p:spPr>
              <p:txBody>
                <a:bodyPr wrap="square" rtlCol="0">
                  <a:spAutoFit/>
                </a:bodyPr>
                <a:lstStyle/>
                <a:p>
                  <a:pPr algn="ctr"/>
                  <a:r>
                    <a:rPr lang="en-US" sz="2400" b="1" u="sng" dirty="0">
                      <a:solidFill>
                        <a:schemeClr val="accent1"/>
                      </a:solidFill>
                      <a:latin typeface="Arial" panose="020B0604020202020204" pitchFamily="34" charset="0"/>
                      <a:cs typeface="Arial" panose="020B0604020202020204" pitchFamily="34" charset="0"/>
                    </a:rPr>
                    <a:t>BEHAVIOR</a:t>
                  </a:r>
                </a:p>
              </p:txBody>
            </p:sp>
          </p:grpSp>
        </p:grpSp>
        <p:grpSp>
          <p:nvGrpSpPr>
            <p:cNvPr id="64" name="Group 63"/>
            <p:cNvGrpSpPr/>
            <p:nvPr/>
          </p:nvGrpSpPr>
          <p:grpSpPr>
            <a:xfrm>
              <a:off x="2413122" y="2402064"/>
              <a:ext cx="7425024" cy="3988961"/>
              <a:chOff x="2413122" y="2306367"/>
              <a:chExt cx="7425024" cy="3988961"/>
            </a:xfrm>
          </p:grpSpPr>
          <p:grpSp>
            <p:nvGrpSpPr>
              <p:cNvPr id="65" name="Group 64"/>
              <p:cNvGrpSpPr/>
              <p:nvPr/>
            </p:nvGrpSpPr>
            <p:grpSpPr>
              <a:xfrm>
                <a:off x="2413122" y="4452565"/>
                <a:ext cx="7425024" cy="1842763"/>
                <a:chOff x="2103119" y="4122056"/>
                <a:chExt cx="8187509" cy="2031999"/>
              </a:xfrm>
            </p:grpSpPr>
            <p:sp>
              <p:nvSpPr>
                <p:cNvPr id="145" name="Oval 144"/>
                <p:cNvSpPr/>
                <p:nvPr/>
              </p:nvSpPr>
              <p:spPr>
                <a:xfrm>
                  <a:off x="2103119" y="4122056"/>
                  <a:ext cx="8187509" cy="2031999"/>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6" name="Oval 145"/>
                <p:cNvSpPr/>
                <p:nvPr/>
              </p:nvSpPr>
              <p:spPr>
                <a:xfrm>
                  <a:off x="2900885" y="4402184"/>
                  <a:ext cx="6591977" cy="147174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7" name="Oval 146"/>
                <p:cNvSpPr/>
                <p:nvPr/>
              </p:nvSpPr>
              <p:spPr>
                <a:xfrm>
                  <a:off x="4525009" y="4748603"/>
                  <a:ext cx="3343728" cy="77890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66" name="Group 65"/>
              <p:cNvGrpSpPr/>
              <p:nvPr/>
            </p:nvGrpSpPr>
            <p:grpSpPr>
              <a:xfrm>
                <a:off x="3299437" y="2306367"/>
                <a:ext cx="5442376" cy="3067579"/>
                <a:chOff x="3299437" y="2306367"/>
                <a:chExt cx="5442376" cy="3067579"/>
              </a:xfrm>
            </p:grpSpPr>
            <p:grpSp>
              <p:nvGrpSpPr>
                <p:cNvPr id="67" name="Group 66"/>
                <p:cNvGrpSpPr/>
                <p:nvPr/>
              </p:nvGrpSpPr>
              <p:grpSpPr>
                <a:xfrm>
                  <a:off x="3299437" y="2426407"/>
                  <a:ext cx="949738" cy="2426996"/>
                  <a:chOff x="3294517" y="2452829"/>
                  <a:chExt cx="949738" cy="2426996"/>
                </a:xfrm>
              </p:grpSpPr>
              <p:sp>
                <p:nvSpPr>
                  <p:cNvPr id="90" name="Oval 89"/>
                  <p:cNvSpPr/>
                  <p:nvPr/>
                </p:nvSpPr>
                <p:spPr>
                  <a:xfrm>
                    <a:off x="3584049" y="4790912"/>
                    <a:ext cx="370673" cy="8891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15" name="Group 114"/>
                  <p:cNvGrpSpPr/>
                  <p:nvPr/>
                </p:nvGrpSpPr>
                <p:grpSpPr>
                  <a:xfrm>
                    <a:off x="3294517" y="2452829"/>
                    <a:ext cx="949738" cy="2388371"/>
                    <a:chOff x="3294517" y="2452829"/>
                    <a:chExt cx="949738" cy="2388371"/>
                  </a:xfrm>
                </p:grpSpPr>
                <p:grpSp>
                  <p:nvGrpSpPr>
                    <p:cNvPr id="116" name="Group 115"/>
                    <p:cNvGrpSpPr/>
                    <p:nvPr/>
                  </p:nvGrpSpPr>
                  <p:grpSpPr>
                    <a:xfrm>
                      <a:off x="3736470" y="3460074"/>
                      <a:ext cx="65830" cy="1381126"/>
                      <a:chOff x="6047682" y="3214880"/>
                      <a:chExt cx="81655" cy="1713140"/>
                    </a:xfrm>
                  </p:grpSpPr>
                  <p:cxnSp>
                    <p:nvCxnSpPr>
                      <p:cNvPr id="143" name="Straight Connector 142"/>
                      <p:cNvCxnSpPr/>
                      <p:nvPr/>
                    </p:nvCxnSpPr>
                    <p:spPr>
                      <a:xfrm>
                        <a:off x="6088509" y="3226696"/>
                        <a:ext cx="0" cy="1701324"/>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144" name="Oval 143"/>
                      <p:cNvSpPr/>
                      <p:nvPr/>
                    </p:nvSpPr>
                    <p:spPr>
                      <a:xfrm>
                        <a:off x="6047682" y="3214880"/>
                        <a:ext cx="81655" cy="816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17" name="Group 116"/>
                    <p:cNvGrpSpPr/>
                    <p:nvPr/>
                  </p:nvGrpSpPr>
                  <p:grpSpPr>
                    <a:xfrm>
                      <a:off x="3294517" y="2452829"/>
                      <a:ext cx="949738" cy="949736"/>
                      <a:chOff x="3294517" y="2452829"/>
                      <a:chExt cx="949738" cy="949736"/>
                    </a:xfrm>
                  </p:grpSpPr>
                  <p:sp>
                    <p:nvSpPr>
                      <p:cNvPr id="142" name="Donut 141"/>
                      <p:cNvSpPr/>
                      <p:nvPr/>
                    </p:nvSpPr>
                    <p:spPr>
                      <a:xfrm>
                        <a:off x="3294517" y="2452829"/>
                        <a:ext cx="949738" cy="949736"/>
                      </a:xfrm>
                      <a:prstGeom prst="donut">
                        <a:avLst>
                          <a:gd name="adj" fmla="val 6482"/>
                        </a:avLst>
                      </a:prstGeom>
                      <a:solidFill>
                        <a:srgbClr val="607D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0" name="Freeform 139"/>
                      <p:cNvSpPr/>
                      <p:nvPr/>
                    </p:nvSpPr>
                    <p:spPr>
                      <a:xfrm>
                        <a:off x="3441955" y="2762838"/>
                        <a:ext cx="654862" cy="329718"/>
                      </a:xfrm>
                      <a:custGeom>
                        <a:avLst/>
                        <a:gdLst>
                          <a:gd name="connsiteX0" fmla="*/ 356020 w 419362"/>
                          <a:gd name="connsiteY0" fmla="*/ 179826 h 211146"/>
                          <a:gd name="connsiteX1" fmla="*/ 361532 w 419362"/>
                          <a:gd name="connsiteY1" fmla="*/ 182202 h 211146"/>
                          <a:gd name="connsiteX2" fmla="*/ 364971 w 419362"/>
                          <a:gd name="connsiteY2" fmla="*/ 190842 h 211146"/>
                          <a:gd name="connsiteX3" fmla="*/ 361532 w 419362"/>
                          <a:gd name="connsiteY3" fmla="*/ 199482 h 211146"/>
                          <a:gd name="connsiteX4" fmla="*/ 356200 w 419362"/>
                          <a:gd name="connsiteY4" fmla="*/ 201780 h 211146"/>
                          <a:gd name="connsiteX5" fmla="*/ 374757 w 419362"/>
                          <a:gd name="connsiteY5" fmla="*/ 201780 h 211146"/>
                          <a:gd name="connsiteX6" fmla="*/ 385734 w 419362"/>
                          <a:gd name="connsiteY6" fmla="*/ 190803 h 211146"/>
                          <a:gd name="connsiteX7" fmla="*/ 374757 w 419362"/>
                          <a:gd name="connsiteY7" fmla="*/ 179826 h 211146"/>
                          <a:gd name="connsiteX8" fmla="*/ 309258 w 419362"/>
                          <a:gd name="connsiteY8" fmla="*/ 179826 h 211146"/>
                          <a:gd name="connsiteX9" fmla="*/ 314770 w 419362"/>
                          <a:gd name="connsiteY9" fmla="*/ 182202 h 211146"/>
                          <a:gd name="connsiteX10" fmla="*/ 318209 w 419362"/>
                          <a:gd name="connsiteY10" fmla="*/ 190842 h 211146"/>
                          <a:gd name="connsiteX11" fmla="*/ 314770 w 419362"/>
                          <a:gd name="connsiteY11" fmla="*/ 199482 h 211146"/>
                          <a:gd name="connsiteX12" fmla="*/ 309438 w 419362"/>
                          <a:gd name="connsiteY12" fmla="*/ 201780 h 211146"/>
                          <a:gd name="connsiteX13" fmla="*/ 350258 w 419362"/>
                          <a:gd name="connsiteY13" fmla="*/ 201780 h 211146"/>
                          <a:gd name="connsiteX14" fmla="*/ 344926 w 419362"/>
                          <a:gd name="connsiteY14" fmla="*/ 199482 h 211146"/>
                          <a:gd name="connsiteX15" fmla="*/ 341487 w 419362"/>
                          <a:gd name="connsiteY15" fmla="*/ 190842 h 211146"/>
                          <a:gd name="connsiteX16" fmla="*/ 344926 w 419362"/>
                          <a:gd name="connsiteY16" fmla="*/ 182202 h 211146"/>
                          <a:gd name="connsiteX17" fmla="*/ 350438 w 419362"/>
                          <a:gd name="connsiteY17" fmla="*/ 179826 h 211146"/>
                          <a:gd name="connsiteX18" fmla="*/ 262496 w 419362"/>
                          <a:gd name="connsiteY18" fmla="*/ 179826 h 211146"/>
                          <a:gd name="connsiteX19" fmla="*/ 268008 w 419362"/>
                          <a:gd name="connsiteY19" fmla="*/ 182202 h 211146"/>
                          <a:gd name="connsiteX20" fmla="*/ 271447 w 419362"/>
                          <a:gd name="connsiteY20" fmla="*/ 190842 h 211146"/>
                          <a:gd name="connsiteX21" fmla="*/ 268008 w 419362"/>
                          <a:gd name="connsiteY21" fmla="*/ 199482 h 211146"/>
                          <a:gd name="connsiteX22" fmla="*/ 262676 w 419362"/>
                          <a:gd name="connsiteY22" fmla="*/ 201780 h 211146"/>
                          <a:gd name="connsiteX23" fmla="*/ 303496 w 419362"/>
                          <a:gd name="connsiteY23" fmla="*/ 201780 h 211146"/>
                          <a:gd name="connsiteX24" fmla="*/ 298164 w 419362"/>
                          <a:gd name="connsiteY24" fmla="*/ 199482 h 211146"/>
                          <a:gd name="connsiteX25" fmla="*/ 294725 w 419362"/>
                          <a:gd name="connsiteY25" fmla="*/ 190842 h 211146"/>
                          <a:gd name="connsiteX26" fmla="*/ 298164 w 419362"/>
                          <a:gd name="connsiteY26" fmla="*/ 182202 h 211146"/>
                          <a:gd name="connsiteX27" fmla="*/ 303676 w 419362"/>
                          <a:gd name="connsiteY27" fmla="*/ 179826 h 211146"/>
                          <a:gd name="connsiteX28" fmla="*/ 215734 w 419362"/>
                          <a:gd name="connsiteY28" fmla="*/ 179826 h 211146"/>
                          <a:gd name="connsiteX29" fmla="*/ 221246 w 419362"/>
                          <a:gd name="connsiteY29" fmla="*/ 182202 h 211146"/>
                          <a:gd name="connsiteX30" fmla="*/ 224685 w 419362"/>
                          <a:gd name="connsiteY30" fmla="*/ 190842 h 211146"/>
                          <a:gd name="connsiteX31" fmla="*/ 221246 w 419362"/>
                          <a:gd name="connsiteY31" fmla="*/ 199482 h 211146"/>
                          <a:gd name="connsiteX32" fmla="*/ 215914 w 419362"/>
                          <a:gd name="connsiteY32" fmla="*/ 201780 h 211146"/>
                          <a:gd name="connsiteX33" fmla="*/ 256734 w 419362"/>
                          <a:gd name="connsiteY33" fmla="*/ 201780 h 211146"/>
                          <a:gd name="connsiteX34" fmla="*/ 251402 w 419362"/>
                          <a:gd name="connsiteY34" fmla="*/ 199482 h 211146"/>
                          <a:gd name="connsiteX35" fmla="*/ 247963 w 419362"/>
                          <a:gd name="connsiteY35" fmla="*/ 190842 h 211146"/>
                          <a:gd name="connsiteX36" fmla="*/ 251402 w 419362"/>
                          <a:gd name="connsiteY36" fmla="*/ 182202 h 211146"/>
                          <a:gd name="connsiteX37" fmla="*/ 256914 w 419362"/>
                          <a:gd name="connsiteY37" fmla="*/ 179826 h 211146"/>
                          <a:gd name="connsiteX38" fmla="*/ 199199 w 419362"/>
                          <a:gd name="connsiteY38" fmla="*/ 179826 h 211146"/>
                          <a:gd name="connsiteX39" fmla="*/ 189085 w 419362"/>
                          <a:gd name="connsiteY39" fmla="*/ 186530 h 211146"/>
                          <a:gd name="connsiteX40" fmla="*/ 188222 w 419362"/>
                          <a:gd name="connsiteY40" fmla="*/ 190803 h 211146"/>
                          <a:gd name="connsiteX41" fmla="*/ 189085 w 419362"/>
                          <a:gd name="connsiteY41" fmla="*/ 195076 h 211146"/>
                          <a:gd name="connsiteX42" fmla="*/ 199199 w 419362"/>
                          <a:gd name="connsiteY42" fmla="*/ 201780 h 211146"/>
                          <a:gd name="connsiteX43" fmla="*/ 209972 w 419362"/>
                          <a:gd name="connsiteY43" fmla="*/ 201780 h 211146"/>
                          <a:gd name="connsiteX44" fmla="*/ 204640 w 419362"/>
                          <a:gd name="connsiteY44" fmla="*/ 199482 h 211146"/>
                          <a:gd name="connsiteX45" fmla="*/ 201201 w 419362"/>
                          <a:gd name="connsiteY45" fmla="*/ 190842 h 211146"/>
                          <a:gd name="connsiteX46" fmla="*/ 204640 w 419362"/>
                          <a:gd name="connsiteY46" fmla="*/ 182202 h 211146"/>
                          <a:gd name="connsiteX47" fmla="*/ 210152 w 419362"/>
                          <a:gd name="connsiteY47" fmla="*/ 179826 h 211146"/>
                          <a:gd name="connsiteX48" fmla="*/ 197142 w 419362"/>
                          <a:gd name="connsiteY48" fmla="*/ 170460 h 211146"/>
                          <a:gd name="connsiteX49" fmla="*/ 376814 w 419362"/>
                          <a:gd name="connsiteY49" fmla="*/ 170460 h 211146"/>
                          <a:gd name="connsiteX50" fmla="*/ 397157 w 419362"/>
                          <a:gd name="connsiteY50" fmla="*/ 190803 h 211146"/>
                          <a:gd name="connsiteX51" fmla="*/ 376814 w 419362"/>
                          <a:gd name="connsiteY51" fmla="*/ 211146 h 211146"/>
                          <a:gd name="connsiteX52" fmla="*/ 197142 w 419362"/>
                          <a:gd name="connsiteY52" fmla="*/ 211146 h 211146"/>
                          <a:gd name="connsiteX53" fmla="*/ 176799 w 419362"/>
                          <a:gd name="connsiteY53" fmla="*/ 190803 h 211146"/>
                          <a:gd name="connsiteX54" fmla="*/ 197142 w 419362"/>
                          <a:gd name="connsiteY54" fmla="*/ 170460 h 211146"/>
                          <a:gd name="connsiteX55" fmla="*/ 20711 w 419362"/>
                          <a:gd name="connsiteY55" fmla="*/ 109705 h 211146"/>
                          <a:gd name="connsiteX56" fmla="*/ 11874 w 419362"/>
                          <a:gd name="connsiteY56" fmla="*/ 118542 h 211146"/>
                          <a:gd name="connsiteX57" fmla="*/ 20711 w 419362"/>
                          <a:gd name="connsiteY57" fmla="*/ 127379 h 211146"/>
                          <a:gd name="connsiteX58" fmla="*/ 29547 w 419362"/>
                          <a:gd name="connsiteY58" fmla="*/ 118542 h 211146"/>
                          <a:gd name="connsiteX59" fmla="*/ 20711 w 419362"/>
                          <a:gd name="connsiteY59" fmla="*/ 109705 h 211146"/>
                          <a:gd name="connsiteX60" fmla="*/ 328296 w 419362"/>
                          <a:gd name="connsiteY60" fmla="*/ 102135 h 211146"/>
                          <a:gd name="connsiteX61" fmla="*/ 330102 w 419362"/>
                          <a:gd name="connsiteY61" fmla="*/ 104590 h 211146"/>
                          <a:gd name="connsiteX62" fmla="*/ 329938 w 419362"/>
                          <a:gd name="connsiteY62" fmla="*/ 159932 h 211146"/>
                          <a:gd name="connsiteX63" fmla="*/ 323698 w 419362"/>
                          <a:gd name="connsiteY63" fmla="*/ 163216 h 211146"/>
                          <a:gd name="connsiteX64" fmla="*/ 306293 w 419362"/>
                          <a:gd name="connsiteY64" fmla="*/ 158126 h 211146"/>
                          <a:gd name="connsiteX65" fmla="*/ 301039 w 419362"/>
                          <a:gd name="connsiteY65" fmla="*/ 152543 h 211146"/>
                          <a:gd name="connsiteX66" fmla="*/ 301203 w 419362"/>
                          <a:gd name="connsiteY66" fmla="*/ 123965 h 211146"/>
                          <a:gd name="connsiteX67" fmla="*/ 304816 w 419362"/>
                          <a:gd name="connsiteY67" fmla="*/ 119375 h 211146"/>
                          <a:gd name="connsiteX68" fmla="*/ 317951 w 419362"/>
                          <a:gd name="connsiteY68" fmla="*/ 119375 h 211146"/>
                          <a:gd name="connsiteX69" fmla="*/ 323041 w 419362"/>
                          <a:gd name="connsiteY69" fmla="*/ 116091 h 211146"/>
                          <a:gd name="connsiteX70" fmla="*/ 21261 w 419362"/>
                          <a:gd name="connsiteY70" fmla="*/ 100229 h 211146"/>
                          <a:gd name="connsiteX71" fmla="*/ 93391 w 419362"/>
                          <a:gd name="connsiteY71" fmla="*/ 105793 h 211146"/>
                          <a:gd name="connsiteX72" fmla="*/ 89136 w 419362"/>
                          <a:gd name="connsiteY72" fmla="*/ 133395 h 211146"/>
                          <a:gd name="connsiteX73" fmla="*/ 19625 w 419362"/>
                          <a:gd name="connsiteY73" fmla="*/ 137322 h 211146"/>
                          <a:gd name="connsiteX74" fmla="*/ 21261 w 419362"/>
                          <a:gd name="connsiteY74" fmla="*/ 100229 h 211146"/>
                          <a:gd name="connsiteX75" fmla="*/ 189017 w 419362"/>
                          <a:gd name="connsiteY75" fmla="*/ 96898 h 211146"/>
                          <a:gd name="connsiteX76" fmla="*/ 190823 w 419362"/>
                          <a:gd name="connsiteY76" fmla="*/ 99353 h 211146"/>
                          <a:gd name="connsiteX77" fmla="*/ 190659 w 419362"/>
                          <a:gd name="connsiteY77" fmla="*/ 154695 h 211146"/>
                          <a:gd name="connsiteX78" fmla="*/ 184419 w 419362"/>
                          <a:gd name="connsiteY78" fmla="*/ 157979 h 211146"/>
                          <a:gd name="connsiteX79" fmla="*/ 167014 w 419362"/>
                          <a:gd name="connsiteY79" fmla="*/ 152889 h 211146"/>
                          <a:gd name="connsiteX80" fmla="*/ 161760 w 419362"/>
                          <a:gd name="connsiteY80" fmla="*/ 147306 h 211146"/>
                          <a:gd name="connsiteX81" fmla="*/ 161924 w 419362"/>
                          <a:gd name="connsiteY81" fmla="*/ 118728 h 211146"/>
                          <a:gd name="connsiteX82" fmla="*/ 165537 w 419362"/>
                          <a:gd name="connsiteY82" fmla="*/ 114138 h 211146"/>
                          <a:gd name="connsiteX83" fmla="*/ 178672 w 419362"/>
                          <a:gd name="connsiteY83" fmla="*/ 114138 h 211146"/>
                          <a:gd name="connsiteX84" fmla="*/ 183762 w 419362"/>
                          <a:gd name="connsiteY84" fmla="*/ 110854 h 211146"/>
                          <a:gd name="connsiteX85" fmla="*/ 294800 w 419362"/>
                          <a:gd name="connsiteY85" fmla="*/ 91791 h 211146"/>
                          <a:gd name="connsiteX86" fmla="*/ 324848 w 419362"/>
                          <a:gd name="connsiteY86" fmla="*/ 91791 h 211146"/>
                          <a:gd name="connsiteX87" fmla="*/ 326983 w 419362"/>
                          <a:gd name="connsiteY87" fmla="*/ 95731 h 211146"/>
                          <a:gd name="connsiteX88" fmla="*/ 320415 w 419362"/>
                          <a:gd name="connsiteY88" fmla="*/ 111658 h 211146"/>
                          <a:gd name="connsiteX89" fmla="*/ 314504 w 419362"/>
                          <a:gd name="connsiteY89" fmla="*/ 114614 h 211146"/>
                          <a:gd name="connsiteX90" fmla="*/ 288232 w 419362"/>
                          <a:gd name="connsiteY90" fmla="*/ 114942 h 211146"/>
                          <a:gd name="connsiteX91" fmla="*/ 283853 w 419362"/>
                          <a:gd name="connsiteY91" fmla="*/ 111822 h 211146"/>
                          <a:gd name="connsiteX92" fmla="*/ 290421 w 419362"/>
                          <a:gd name="connsiteY92" fmla="*/ 94746 h 211146"/>
                          <a:gd name="connsiteX93" fmla="*/ 294800 w 419362"/>
                          <a:gd name="connsiteY93" fmla="*/ 91791 h 211146"/>
                          <a:gd name="connsiteX94" fmla="*/ 398156 w 419362"/>
                          <a:gd name="connsiteY94" fmla="*/ 90699 h 211146"/>
                          <a:gd name="connsiteX95" fmla="*/ 419362 w 419362"/>
                          <a:gd name="connsiteY95" fmla="*/ 114942 h 211146"/>
                          <a:gd name="connsiteX96" fmla="*/ 400318 w 419362"/>
                          <a:gd name="connsiteY96" fmla="*/ 114942 h 211146"/>
                          <a:gd name="connsiteX97" fmla="*/ 398156 w 419362"/>
                          <a:gd name="connsiteY97" fmla="*/ 112780 h 211146"/>
                          <a:gd name="connsiteX98" fmla="*/ 335764 w 419362"/>
                          <a:gd name="connsiteY98" fmla="*/ 90699 h 211146"/>
                          <a:gd name="connsiteX99" fmla="*/ 392526 w 419362"/>
                          <a:gd name="connsiteY99" fmla="*/ 90699 h 211146"/>
                          <a:gd name="connsiteX100" fmla="*/ 394576 w 419362"/>
                          <a:gd name="connsiteY100" fmla="*/ 92749 h 211146"/>
                          <a:gd name="connsiteX101" fmla="*/ 394576 w 419362"/>
                          <a:gd name="connsiteY101" fmla="*/ 162004 h 211146"/>
                          <a:gd name="connsiteX102" fmla="*/ 392526 w 419362"/>
                          <a:gd name="connsiteY102" fmla="*/ 164054 h 211146"/>
                          <a:gd name="connsiteX103" fmla="*/ 335764 w 419362"/>
                          <a:gd name="connsiteY103" fmla="*/ 164054 h 211146"/>
                          <a:gd name="connsiteX104" fmla="*/ 333714 w 419362"/>
                          <a:gd name="connsiteY104" fmla="*/ 162004 h 211146"/>
                          <a:gd name="connsiteX105" fmla="*/ 333714 w 419362"/>
                          <a:gd name="connsiteY105" fmla="*/ 92749 h 211146"/>
                          <a:gd name="connsiteX106" fmla="*/ 335764 w 419362"/>
                          <a:gd name="connsiteY106" fmla="*/ 90699 h 211146"/>
                          <a:gd name="connsiteX107" fmla="*/ 155521 w 419362"/>
                          <a:gd name="connsiteY107" fmla="*/ 86554 h 211146"/>
                          <a:gd name="connsiteX108" fmla="*/ 185569 w 419362"/>
                          <a:gd name="connsiteY108" fmla="*/ 86554 h 211146"/>
                          <a:gd name="connsiteX109" fmla="*/ 187704 w 419362"/>
                          <a:gd name="connsiteY109" fmla="*/ 90494 h 211146"/>
                          <a:gd name="connsiteX110" fmla="*/ 181136 w 419362"/>
                          <a:gd name="connsiteY110" fmla="*/ 106421 h 211146"/>
                          <a:gd name="connsiteX111" fmla="*/ 175225 w 419362"/>
                          <a:gd name="connsiteY111" fmla="*/ 109377 h 211146"/>
                          <a:gd name="connsiteX112" fmla="*/ 148953 w 419362"/>
                          <a:gd name="connsiteY112" fmla="*/ 109705 h 211146"/>
                          <a:gd name="connsiteX113" fmla="*/ 144574 w 419362"/>
                          <a:gd name="connsiteY113" fmla="*/ 106585 h 211146"/>
                          <a:gd name="connsiteX114" fmla="*/ 151142 w 419362"/>
                          <a:gd name="connsiteY114" fmla="*/ 89509 h 211146"/>
                          <a:gd name="connsiteX115" fmla="*/ 155521 w 419362"/>
                          <a:gd name="connsiteY115" fmla="*/ 86554 h 211146"/>
                          <a:gd name="connsiteX116" fmla="*/ 258877 w 419362"/>
                          <a:gd name="connsiteY116" fmla="*/ 85462 h 211146"/>
                          <a:gd name="connsiteX117" fmla="*/ 280083 w 419362"/>
                          <a:gd name="connsiteY117" fmla="*/ 109705 h 211146"/>
                          <a:gd name="connsiteX118" fmla="*/ 261039 w 419362"/>
                          <a:gd name="connsiteY118" fmla="*/ 109705 h 211146"/>
                          <a:gd name="connsiteX119" fmla="*/ 258877 w 419362"/>
                          <a:gd name="connsiteY119" fmla="*/ 107543 h 211146"/>
                          <a:gd name="connsiteX120" fmla="*/ 196485 w 419362"/>
                          <a:gd name="connsiteY120" fmla="*/ 85462 h 211146"/>
                          <a:gd name="connsiteX121" fmla="*/ 253247 w 419362"/>
                          <a:gd name="connsiteY121" fmla="*/ 85462 h 211146"/>
                          <a:gd name="connsiteX122" fmla="*/ 255297 w 419362"/>
                          <a:gd name="connsiteY122" fmla="*/ 87512 h 211146"/>
                          <a:gd name="connsiteX123" fmla="*/ 255297 w 419362"/>
                          <a:gd name="connsiteY123" fmla="*/ 156767 h 211146"/>
                          <a:gd name="connsiteX124" fmla="*/ 253247 w 419362"/>
                          <a:gd name="connsiteY124" fmla="*/ 158817 h 211146"/>
                          <a:gd name="connsiteX125" fmla="*/ 196485 w 419362"/>
                          <a:gd name="connsiteY125" fmla="*/ 158817 h 211146"/>
                          <a:gd name="connsiteX126" fmla="*/ 194435 w 419362"/>
                          <a:gd name="connsiteY126" fmla="*/ 156767 h 211146"/>
                          <a:gd name="connsiteX127" fmla="*/ 194435 w 419362"/>
                          <a:gd name="connsiteY127" fmla="*/ 87512 h 211146"/>
                          <a:gd name="connsiteX128" fmla="*/ 196485 w 419362"/>
                          <a:gd name="connsiteY128" fmla="*/ 85462 h 211146"/>
                          <a:gd name="connsiteX129" fmla="*/ 161689 w 419362"/>
                          <a:gd name="connsiteY129" fmla="*/ 51058 h 211146"/>
                          <a:gd name="connsiteX130" fmla="*/ 169663 w 419362"/>
                          <a:gd name="connsiteY130" fmla="*/ 51058 h 211146"/>
                          <a:gd name="connsiteX131" fmla="*/ 169663 w 419362"/>
                          <a:gd name="connsiteY131" fmla="*/ 71780 h 211146"/>
                          <a:gd name="connsiteX132" fmla="*/ 160915 w 419362"/>
                          <a:gd name="connsiteY132" fmla="*/ 71780 h 211146"/>
                          <a:gd name="connsiteX133" fmla="*/ 115302 w 419362"/>
                          <a:gd name="connsiteY133" fmla="*/ 108956 h 211146"/>
                          <a:gd name="connsiteX134" fmla="*/ 114356 w 419362"/>
                          <a:gd name="connsiteY134" fmla="*/ 118340 h 211146"/>
                          <a:gd name="connsiteX135" fmla="*/ 115302 w 419362"/>
                          <a:gd name="connsiteY135" fmla="*/ 127723 h 211146"/>
                          <a:gd name="connsiteX136" fmla="*/ 160915 w 419362"/>
                          <a:gd name="connsiteY136" fmla="*/ 164899 h 211146"/>
                          <a:gd name="connsiteX137" fmla="*/ 169663 w 419362"/>
                          <a:gd name="connsiteY137" fmla="*/ 164899 h 211146"/>
                          <a:gd name="connsiteX138" fmla="*/ 169663 w 419362"/>
                          <a:gd name="connsiteY138" fmla="*/ 185621 h 211146"/>
                          <a:gd name="connsiteX139" fmla="*/ 161689 w 419362"/>
                          <a:gd name="connsiteY139" fmla="*/ 185621 h 211146"/>
                          <a:gd name="connsiteX140" fmla="*/ 99695 w 419362"/>
                          <a:gd name="connsiteY140" fmla="*/ 144529 h 211146"/>
                          <a:gd name="connsiteX141" fmla="*/ 98004 w 419362"/>
                          <a:gd name="connsiteY141" fmla="*/ 139081 h 211146"/>
                          <a:gd name="connsiteX142" fmla="*/ 102727 w 419362"/>
                          <a:gd name="connsiteY142" fmla="*/ 137598 h 211146"/>
                          <a:gd name="connsiteX143" fmla="*/ 98622 w 419362"/>
                          <a:gd name="connsiteY143" fmla="*/ 99597 h 211146"/>
                          <a:gd name="connsiteX144" fmla="*/ 97421 w 419362"/>
                          <a:gd name="connsiteY144" fmla="*/ 99476 h 211146"/>
                          <a:gd name="connsiteX145" fmla="*/ 99695 w 419362"/>
                          <a:gd name="connsiteY145" fmla="*/ 92150 h 211146"/>
                          <a:gd name="connsiteX146" fmla="*/ 161689 w 419362"/>
                          <a:gd name="connsiteY146" fmla="*/ 51058 h 211146"/>
                          <a:gd name="connsiteX147" fmla="*/ 338483 w 419362"/>
                          <a:gd name="connsiteY147" fmla="*/ 0 h 211146"/>
                          <a:gd name="connsiteX148" fmla="*/ 365714 w 419362"/>
                          <a:gd name="connsiteY148" fmla="*/ 0 h 211146"/>
                          <a:gd name="connsiteX149" fmla="*/ 365714 w 419362"/>
                          <a:gd name="connsiteY149" fmla="*/ 35076 h 211146"/>
                          <a:gd name="connsiteX150" fmla="*/ 379329 w 419362"/>
                          <a:gd name="connsiteY150" fmla="*/ 35076 h 211146"/>
                          <a:gd name="connsiteX151" fmla="*/ 352098 w 419362"/>
                          <a:gd name="connsiteY151" fmla="*/ 79064 h 211146"/>
                          <a:gd name="connsiteX152" fmla="*/ 324867 w 419362"/>
                          <a:gd name="connsiteY152" fmla="*/ 35076 h 211146"/>
                          <a:gd name="connsiteX153" fmla="*/ 338483 w 419362"/>
                          <a:gd name="connsiteY153" fmla="*/ 35076 h 211146"/>
                          <a:gd name="connsiteX154" fmla="*/ 213601 w 419362"/>
                          <a:gd name="connsiteY154" fmla="*/ 0 h 211146"/>
                          <a:gd name="connsiteX155" fmla="*/ 240832 w 419362"/>
                          <a:gd name="connsiteY155" fmla="*/ 0 h 211146"/>
                          <a:gd name="connsiteX156" fmla="*/ 240832 w 419362"/>
                          <a:gd name="connsiteY156" fmla="*/ 35076 h 211146"/>
                          <a:gd name="connsiteX157" fmla="*/ 254447 w 419362"/>
                          <a:gd name="connsiteY157" fmla="*/ 35076 h 211146"/>
                          <a:gd name="connsiteX158" fmla="*/ 227216 w 419362"/>
                          <a:gd name="connsiteY158" fmla="*/ 79064 h 211146"/>
                          <a:gd name="connsiteX159" fmla="*/ 199985 w 419362"/>
                          <a:gd name="connsiteY159" fmla="*/ 35076 h 211146"/>
                          <a:gd name="connsiteX160" fmla="*/ 213601 w 419362"/>
                          <a:gd name="connsiteY160" fmla="*/ 35076 h 21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419362" h="211146">
                            <a:moveTo>
                              <a:pt x="356020" y="179826"/>
                            </a:moveTo>
                            <a:lnTo>
                              <a:pt x="361532" y="182202"/>
                            </a:lnTo>
                            <a:cubicBezTo>
                              <a:pt x="363657" y="184413"/>
                              <a:pt x="364971" y="187468"/>
                              <a:pt x="364971" y="190842"/>
                            </a:cubicBezTo>
                            <a:cubicBezTo>
                              <a:pt x="364971" y="194216"/>
                              <a:pt x="363657" y="197271"/>
                              <a:pt x="361532" y="199482"/>
                            </a:cubicBezTo>
                            <a:lnTo>
                              <a:pt x="356200" y="201780"/>
                            </a:lnTo>
                            <a:lnTo>
                              <a:pt x="374757" y="201780"/>
                            </a:lnTo>
                            <a:cubicBezTo>
                              <a:pt x="380819" y="201780"/>
                              <a:pt x="385734" y="196866"/>
                              <a:pt x="385734" y="190803"/>
                            </a:cubicBezTo>
                            <a:cubicBezTo>
                              <a:pt x="385734" y="184741"/>
                              <a:pt x="380820" y="179826"/>
                              <a:pt x="374757" y="179826"/>
                            </a:cubicBezTo>
                            <a:close/>
                            <a:moveTo>
                              <a:pt x="309258" y="179826"/>
                            </a:moveTo>
                            <a:lnTo>
                              <a:pt x="314770" y="182202"/>
                            </a:lnTo>
                            <a:cubicBezTo>
                              <a:pt x="316895" y="184413"/>
                              <a:pt x="318209" y="187468"/>
                              <a:pt x="318209" y="190842"/>
                            </a:cubicBezTo>
                            <a:cubicBezTo>
                              <a:pt x="318209" y="194216"/>
                              <a:pt x="316895" y="197271"/>
                              <a:pt x="314770" y="199482"/>
                            </a:cubicBezTo>
                            <a:lnTo>
                              <a:pt x="309438" y="201780"/>
                            </a:lnTo>
                            <a:lnTo>
                              <a:pt x="350258" y="201780"/>
                            </a:lnTo>
                            <a:lnTo>
                              <a:pt x="344926" y="199482"/>
                            </a:lnTo>
                            <a:cubicBezTo>
                              <a:pt x="342801" y="197271"/>
                              <a:pt x="341487" y="194216"/>
                              <a:pt x="341487" y="190842"/>
                            </a:cubicBezTo>
                            <a:cubicBezTo>
                              <a:pt x="341487" y="187468"/>
                              <a:pt x="342801" y="184413"/>
                              <a:pt x="344926" y="182202"/>
                            </a:cubicBezTo>
                            <a:lnTo>
                              <a:pt x="350438" y="179826"/>
                            </a:lnTo>
                            <a:close/>
                            <a:moveTo>
                              <a:pt x="262496" y="179826"/>
                            </a:moveTo>
                            <a:lnTo>
                              <a:pt x="268008" y="182202"/>
                            </a:lnTo>
                            <a:cubicBezTo>
                              <a:pt x="270133" y="184413"/>
                              <a:pt x="271447" y="187468"/>
                              <a:pt x="271447" y="190842"/>
                            </a:cubicBezTo>
                            <a:cubicBezTo>
                              <a:pt x="271447" y="194216"/>
                              <a:pt x="270133" y="197271"/>
                              <a:pt x="268008" y="199482"/>
                            </a:cubicBezTo>
                            <a:lnTo>
                              <a:pt x="262676" y="201780"/>
                            </a:lnTo>
                            <a:lnTo>
                              <a:pt x="303496" y="201780"/>
                            </a:lnTo>
                            <a:lnTo>
                              <a:pt x="298164" y="199482"/>
                            </a:lnTo>
                            <a:cubicBezTo>
                              <a:pt x="296039" y="197271"/>
                              <a:pt x="294725" y="194216"/>
                              <a:pt x="294725" y="190842"/>
                            </a:cubicBezTo>
                            <a:cubicBezTo>
                              <a:pt x="294725" y="187468"/>
                              <a:pt x="296039" y="184413"/>
                              <a:pt x="298164" y="182202"/>
                            </a:cubicBezTo>
                            <a:lnTo>
                              <a:pt x="303676" y="179826"/>
                            </a:lnTo>
                            <a:close/>
                            <a:moveTo>
                              <a:pt x="215734" y="179826"/>
                            </a:moveTo>
                            <a:lnTo>
                              <a:pt x="221246" y="182202"/>
                            </a:lnTo>
                            <a:cubicBezTo>
                              <a:pt x="223371" y="184413"/>
                              <a:pt x="224685" y="187468"/>
                              <a:pt x="224685" y="190842"/>
                            </a:cubicBezTo>
                            <a:cubicBezTo>
                              <a:pt x="224685" y="194216"/>
                              <a:pt x="223371" y="197271"/>
                              <a:pt x="221246" y="199482"/>
                            </a:cubicBezTo>
                            <a:lnTo>
                              <a:pt x="215914" y="201780"/>
                            </a:lnTo>
                            <a:lnTo>
                              <a:pt x="256734" y="201780"/>
                            </a:lnTo>
                            <a:lnTo>
                              <a:pt x="251402" y="199482"/>
                            </a:lnTo>
                            <a:cubicBezTo>
                              <a:pt x="249277" y="197271"/>
                              <a:pt x="247963" y="194216"/>
                              <a:pt x="247963" y="190842"/>
                            </a:cubicBezTo>
                            <a:cubicBezTo>
                              <a:pt x="247963" y="187468"/>
                              <a:pt x="249277" y="184413"/>
                              <a:pt x="251402" y="182202"/>
                            </a:cubicBezTo>
                            <a:lnTo>
                              <a:pt x="256914" y="179826"/>
                            </a:lnTo>
                            <a:close/>
                            <a:moveTo>
                              <a:pt x="199199" y="179826"/>
                            </a:moveTo>
                            <a:cubicBezTo>
                              <a:pt x="194652" y="179826"/>
                              <a:pt x="190751" y="182591"/>
                              <a:pt x="189085" y="186530"/>
                            </a:cubicBezTo>
                            <a:lnTo>
                              <a:pt x="188222" y="190803"/>
                            </a:lnTo>
                            <a:lnTo>
                              <a:pt x="189085" y="195076"/>
                            </a:lnTo>
                            <a:cubicBezTo>
                              <a:pt x="190751" y="199016"/>
                              <a:pt x="194652" y="201780"/>
                              <a:pt x="199199" y="201780"/>
                            </a:cubicBezTo>
                            <a:lnTo>
                              <a:pt x="209972" y="201780"/>
                            </a:lnTo>
                            <a:lnTo>
                              <a:pt x="204640" y="199482"/>
                            </a:lnTo>
                            <a:cubicBezTo>
                              <a:pt x="202515" y="197271"/>
                              <a:pt x="201201" y="194216"/>
                              <a:pt x="201201" y="190842"/>
                            </a:cubicBezTo>
                            <a:cubicBezTo>
                              <a:pt x="201201" y="187468"/>
                              <a:pt x="202515" y="184413"/>
                              <a:pt x="204640" y="182202"/>
                            </a:cubicBezTo>
                            <a:lnTo>
                              <a:pt x="210152" y="179826"/>
                            </a:lnTo>
                            <a:close/>
                            <a:moveTo>
                              <a:pt x="197142" y="170460"/>
                            </a:moveTo>
                            <a:lnTo>
                              <a:pt x="376814" y="170460"/>
                            </a:lnTo>
                            <a:cubicBezTo>
                              <a:pt x="388049" y="170460"/>
                              <a:pt x="397157" y="179568"/>
                              <a:pt x="397157" y="190803"/>
                            </a:cubicBezTo>
                            <a:cubicBezTo>
                              <a:pt x="397157" y="202038"/>
                              <a:pt x="388049" y="211146"/>
                              <a:pt x="376814" y="211146"/>
                            </a:cubicBezTo>
                            <a:lnTo>
                              <a:pt x="197142" y="211146"/>
                            </a:lnTo>
                            <a:cubicBezTo>
                              <a:pt x="185907" y="211146"/>
                              <a:pt x="176799" y="202038"/>
                              <a:pt x="176799" y="190803"/>
                            </a:cubicBezTo>
                            <a:cubicBezTo>
                              <a:pt x="176799" y="179568"/>
                              <a:pt x="185907" y="170460"/>
                              <a:pt x="197142" y="170460"/>
                            </a:cubicBezTo>
                            <a:close/>
                            <a:moveTo>
                              <a:pt x="20711" y="109705"/>
                            </a:moveTo>
                            <a:cubicBezTo>
                              <a:pt x="15830" y="109705"/>
                              <a:pt x="11874" y="113661"/>
                              <a:pt x="11874" y="118542"/>
                            </a:cubicBezTo>
                            <a:cubicBezTo>
                              <a:pt x="11874" y="123422"/>
                              <a:pt x="15830" y="127379"/>
                              <a:pt x="20711" y="127379"/>
                            </a:cubicBezTo>
                            <a:cubicBezTo>
                              <a:pt x="25591" y="127379"/>
                              <a:pt x="29547" y="123422"/>
                              <a:pt x="29547" y="118542"/>
                            </a:cubicBezTo>
                            <a:cubicBezTo>
                              <a:pt x="29547" y="113661"/>
                              <a:pt x="25591" y="109705"/>
                              <a:pt x="20711" y="109705"/>
                            </a:cubicBezTo>
                            <a:close/>
                            <a:moveTo>
                              <a:pt x="328296" y="102135"/>
                            </a:moveTo>
                            <a:cubicBezTo>
                              <a:pt x="329390" y="100983"/>
                              <a:pt x="330321" y="101309"/>
                              <a:pt x="330102" y="104590"/>
                            </a:cubicBezTo>
                            <a:cubicBezTo>
                              <a:pt x="330047" y="123420"/>
                              <a:pt x="329993" y="141102"/>
                              <a:pt x="329938" y="159932"/>
                            </a:cubicBezTo>
                            <a:cubicBezTo>
                              <a:pt x="329938" y="165296"/>
                              <a:pt x="326818" y="164256"/>
                              <a:pt x="323698" y="163216"/>
                            </a:cubicBezTo>
                            <a:lnTo>
                              <a:pt x="306293" y="158126"/>
                            </a:lnTo>
                            <a:cubicBezTo>
                              <a:pt x="302845" y="157086"/>
                              <a:pt x="301203" y="157195"/>
                              <a:pt x="301039" y="152543"/>
                            </a:cubicBezTo>
                            <a:cubicBezTo>
                              <a:pt x="301094" y="143017"/>
                              <a:pt x="301149" y="133491"/>
                              <a:pt x="301203" y="123965"/>
                            </a:cubicBezTo>
                            <a:cubicBezTo>
                              <a:pt x="301148" y="119644"/>
                              <a:pt x="301422" y="119099"/>
                              <a:pt x="304816" y="119375"/>
                            </a:cubicBezTo>
                            <a:lnTo>
                              <a:pt x="317951" y="119375"/>
                            </a:lnTo>
                            <a:cubicBezTo>
                              <a:pt x="320743" y="119375"/>
                              <a:pt x="321400" y="118883"/>
                              <a:pt x="323041" y="116091"/>
                            </a:cubicBezTo>
                            <a:close/>
                            <a:moveTo>
                              <a:pt x="21261" y="100229"/>
                            </a:moveTo>
                            <a:lnTo>
                              <a:pt x="93391" y="105793"/>
                            </a:lnTo>
                            <a:cubicBezTo>
                              <a:pt x="108665" y="107139"/>
                              <a:pt x="113793" y="130740"/>
                              <a:pt x="89136" y="133395"/>
                            </a:cubicBezTo>
                            <a:lnTo>
                              <a:pt x="19625" y="137322"/>
                            </a:lnTo>
                            <a:cubicBezTo>
                              <a:pt x="-9069" y="135977"/>
                              <a:pt x="-4377" y="98629"/>
                              <a:pt x="21261" y="100229"/>
                            </a:cubicBezTo>
                            <a:close/>
                            <a:moveTo>
                              <a:pt x="189017" y="96898"/>
                            </a:moveTo>
                            <a:cubicBezTo>
                              <a:pt x="190111" y="95746"/>
                              <a:pt x="191042" y="96071"/>
                              <a:pt x="190823" y="99353"/>
                            </a:cubicBezTo>
                            <a:cubicBezTo>
                              <a:pt x="190768" y="118183"/>
                              <a:pt x="190714" y="135865"/>
                              <a:pt x="190659" y="154695"/>
                            </a:cubicBezTo>
                            <a:cubicBezTo>
                              <a:pt x="190659" y="160059"/>
                              <a:pt x="187539" y="159019"/>
                              <a:pt x="184419" y="157979"/>
                            </a:cubicBezTo>
                            <a:lnTo>
                              <a:pt x="167014" y="152889"/>
                            </a:lnTo>
                            <a:cubicBezTo>
                              <a:pt x="163566" y="151849"/>
                              <a:pt x="161924" y="151958"/>
                              <a:pt x="161760" y="147306"/>
                            </a:cubicBezTo>
                            <a:cubicBezTo>
                              <a:pt x="161815" y="137780"/>
                              <a:pt x="161870" y="128254"/>
                              <a:pt x="161924" y="118728"/>
                            </a:cubicBezTo>
                            <a:cubicBezTo>
                              <a:pt x="161869" y="114407"/>
                              <a:pt x="162143" y="113862"/>
                              <a:pt x="165537" y="114138"/>
                            </a:cubicBezTo>
                            <a:lnTo>
                              <a:pt x="178672" y="114138"/>
                            </a:lnTo>
                            <a:cubicBezTo>
                              <a:pt x="181464" y="114138"/>
                              <a:pt x="182121" y="113646"/>
                              <a:pt x="183762" y="110854"/>
                            </a:cubicBezTo>
                            <a:close/>
                            <a:moveTo>
                              <a:pt x="294800" y="91791"/>
                            </a:moveTo>
                            <a:lnTo>
                              <a:pt x="324848" y="91791"/>
                            </a:lnTo>
                            <a:cubicBezTo>
                              <a:pt x="327585" y="91900"/>
                              <a:pt x="328023" y="92338"/>
                              <a:pt x="326983" y="95731"/>
                            </a:cubicBezTo>
                            <a:lnTo>
                              <a:pt x="320415" y="111658"/>
                            </a:lnTo>
                            <a:cubicBezTo>
                              <a:pt x="318280" y="115106"/>
                              <a:pt x="317131" y="114614"/>
                              <a:pt x="314504" y="114614"/>
                            </a:cubicBezTo>
                            <a:lnTo>
                              <a:pt x="288232" y="114942"/>
                            </a:lnTo>
                            <a:cubicBezTo>
                              <a:pt x="284747" y="114723"/>
                              <a:pt x="283069" y="114176"/>
                              <a:pt x="283853" y="111822"/>
                            </a:cubicBezTo>
                            <a:lnTo>
                              <a:pt x="290421" y="94746"/>
                            </a:lnTo>
                            <a:cubicBezTo>
                              <a:pt x="291333" y="92502"/>
                              <a:pt x="291589" y="91736"/>
                              <a:pt x="294800" y="91791"/>
                            </a:cubicBezTo>
                            <a:close/>
                            <a:moveTo>
                              <a:pt x="398156" y="90699"/>
                            </a:moveTo>
                            <a:lnTo>
                              <a:pt x="419362" y="114942"/>
                            </a:lnTo>
                            <a:lnTo>
                              <a:pt x="400318" y="114942"/>
                            </a:lnTo>
                            <a:cubicBezTo>
                              <a:pt x="399124" y="114942"/>
                              <a:pt x="398156" y="113974"/>
                              <a:pt x="398156" y="112780"/>
                            </a:cubicBezTo>
                            <a:close/>
                            <a:moveTo>
                              <a:pt x="335764" y="90699"/>
                            </a:moveTo>
                            <a:lnTo>
                              <a:pt x="392526" y="90699"/>
                            </a:lnTo>
                            <a:cubicBezTo>
                              <a:pt x="393658" y="90699"/>
                              <a:pt x="394576" y="91617"/>
                              <a:pt x="394576" y="92749"/>
                            </a:cubicBezTo>
                            <a:lnTo>
                              <a:pt x="394576" y="162004"/>
                            </a:lnTo>
                            <a:cubicBezTo>
                              <a:pt x="394576" y="163136"/>
                              <a:pt x="393658" y="164054"/>
                              <a:pt x="392526" y="164054"/>
                            </a:cubicBezTo>
                            <a:lnTo>
                              <a:pt x="335764" y="164054"/>
                            </a:lnTo>
                            <a:cubicBezTo>
                              <a:pt x="334632" y="164054"/>
                              <a:pt x="333714" y="163136"/>
                              <a:pt x="333714" y="162004"/>
                            </a:cubicBezTo>
                            <a:lnTo>
                              <a:pt x="333714" y="92749"/>
                            </a:lnTo>
                            <a:cubicBezTo>
                              <a:pt x="333714" y="91617"/>
                              <a:pt x="334632" y="90699"/>
                              <a:pt x="335764" y="90699"/>
                            </a:cubicBezTo>
                            <a:close/>
                            <a:moveTo>
                              <a:pt x="155521" y="86554"/>
                            </a:moveTo>
                            <a:lnTo>
                              <a:pt x="185569" y="86554"/>
                            </a:lnTo>
                            <a:cubicBezTo>
                              <a:pt x="188306" y="86663"/>
                              <a:pt x="188744" y="87101"/>
                              <a:pt x="187704" y="90494"/>
                            </a:cubicBezTo>
                            <a:lnTo>
                              <a:pt x="181136" y="106421"/>
                            </a:lnTo>
                            <a:cubicBezTo>
                              <a:pt x="179001" y="109869"/>
                              <a:pt x="177852" y="109377"/>
                              <a:pt x="175225" y="109377"/>
                            </a:cubicBezTo>
                            <a:lnTo>
                              <a:pt x="148953" y="109705"/>
                            </a:lnTo>
                            <a:cubicBezTo>
                              <a:pt x="145468" y="109486"/>
                              <a:pt x="143790" y="108939"/>
                              <a:pt x="144574" y="106585"/>
                            </a:cubicBezTo>
                            <a:lnTo>
                              <a:pt x="151142" y="89509"/>
                            </a:lnTo>
                            <a:cubicBezTo>
                              <a:pt x="152054" y="87265"/>
                              <a:pt x="152310" y="86499"/>
                              <a:pt x="155521" y="86554"/>
                            </a:cubicBezTo>
                            <a:close/>
                            <a:moveTo>
                              <a:pt x="258877" y="85462"/>
                            </a:moveTo>
                            <a:lnTo>
                              <a:pt x="280083" y="109705"/>
                            </a:lnTo>
                            <a:lnTo>
                              <a:pt x="261039" y="109705"/>
                            </a:lnTo>
                            <a:cubicBezTo>
                              <a:pt x="259845" y="109705"/>
                              <a:pt x="258877" y="108737"/>
                              <a:pt x="258877" y="107543"/>
                            </a:cubicBezTo>
                            <a:close/>
                            <a:moveTo>
                              <a:pt x="196485" y="85462"/>
                            </a:moveTo>
                            <a:lnTo>
                              <a:pt x="253247" y="85462"/>
                            </a:lnTo>
                            <a:cubicBezTo>
                              <a:pt x="254379" y="85462"/>
                              <a:pt x="255297" y="86380"/>
                              <a:pt x="255297" y="87512"/>
                            </a:cubicBezTo>
                            <a:lnTo>
                              <a:pt x="255297" y="156767"/>
                            </a:lnTo>
                            <a:cubicBezTo>
                              <a:pt x="255297" y="157899"/>
                              <a:pt x="254379" y="158817"/>
                              <a:pt x="253247" y="158817"/>
                            </a:cubicBezTo>
                            <a:lnTo>
                              <a:pt x="196485" y="158817"/>
                            </a:lnTo>
                            <a:cubicBezTo>
                              <a:pt x="195353" y="158817"/>
                              <a:pt x="194435" y="157899"/>
                              <a:pt x="194435" y="156767"/>
                            </a:cubicBezTo>
                            <a:lnTo>
                              <a:pt x="194435" y="87512"/>
                            </a:lnTo>
                            <a:cubicBezTo>
                              <a:pt x="194435" y="86380"/>
                              <a:pt x="195353" y="85462"/>
                              <a:pt x="196485" y="85462"/>
                            </a:cubicBezTo>
                            <a:close/>
                            <a:moveTo>
                              <a:pt x="161689" y="51058"/>
                            </a:moveTo>
                            <a:lnTo>
                              <a:pt x="169663" y="51058"/>
                            </a:lnTo>
                            <a:lnTo>
                              <a:pt x="169663" y="71780"/>
                            </a:lnTo>
                            <a:lnTo>
                              <a:pt x="160915" y="71780"/>
                            </a:lnTo>
                            <a:cubicBezTo>
                              <a:pt x="138415" y="71780"/>
                              <a:pt x="119643" y="87740"/>
                              <a:pt x="115302" y="108956"/>
                            </a:cubicBezTo>
                            <a:lnTo>
                              <a:pt x="114356" y="118340"/>
                            </a:lnTo>
                            <a:lnTo>
                              <a:pt x="115302" y="127723"/>
                            </a:lnTo>
                            <a:cubicBezTo>
                              <a:pt x="119643" y="148939"/>
                              <a:pt x="138415" y="164899"/>
                              <a:pt x="160915" y="164899"/>
                            </a:cubicBezTo>
                            <a:lnTo>
                              <a:pt x="169663" y="164899"/>
                            </a:lnTo>
                            <a:lnTo>
                              <a:pt x="169663" y="185621"/>
                            </a:lnTo>
                            <a:lnTo>
                              <a:pt x="161689" y="185621"/>
                            </a:lnTo>
                            <a:cubicBezTo>
                              <a:pt x="133821" y="185621"/>
                              <a:pt x="109909" y="168677"/>
                              <a:pt x="99695" y="144529"/>
                            </a:cubicBezTo>
                            <a:lnTo>
                              <a:pt x="98004" y="139081"/>
                            </a:lnTo>
                            <a:lnTo>
                              <a:pt x="102727" y="137598"/>
                            </a:lnTo>
                            <a:cubicBezTo>
                              <a:pt x="120045" y="128265"/>
                              <a:pt x="113722" y="101338"/>
                              <a:pt x="98622" y="99597"/>
                            </a:cubicBezTo>
                            <a:lnTo>
                              <a:pt x="97421" y="99476"/>
                            </a:lnTo>
                            <a:lnTo>
                              <a:pt x="99695" y="92150"/>
                            </a:lnTo>
                            <a:cubicBezTo>
                              <a:pt x="109909" y="68002"/>
                              <a:pt x="133821" y="51058"/>
                              <a:pt x="161689" y="51058"/>
                            </a:cubicBezTo>
                            <a:close/>
                            <a:moveTo>
                              <a:pt x="338483" y="0"/>
                            </a:moveTo>
                            <a:lnTo>
                              <a:pt x="365714" y="0"/>
                            </a:lnTo>
                            <a:lnTo>
                              <a:pt x="365714" y="35076"/>
                            </a:lnTo>
                            <a:lnTo>
                              <a:pt x="379329" y="35076"/>
                            </a:lnTo>
                            <a:lnTo>
                              <a:pt x="352098" y="79064"/>
                            </a:lnTo>
                            <a:lnTo>
                              <a:pt x="324867" y="35076"/>
                            </a:lnTo>
                            <a:lnTo>
                              <a:pt x="338483" y="35076"/>
                            </a:lnTo>
                            <a:close/>
                            <a:moveTo>
                              <a:pt x="213601" y="0"/>
                            </a:moveTo>
                            <a:lnTo>
                              <a:pt x="240832" y="0"/>
                            </a:lnTo>
                            <a:lnTo>
                              <a:pt x="240832" y="35076"/>
                            </a:lnTo>
                            <a:lnTo>
                              <a:pt x="254447" y="35076"/>
                            </a:lnTo>
                            <a:lnTo>
                              <a:pt x="227216" y="79064"/>
                            </a:lnTo>
                            <a:lnTo>
                              <a:pt x="199985" y="35076"/>
                            </a:lnTo>
                            <a:lnTo>
                              <a:pt x="213601" y="3507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rial" panose="020B0604020202020204" pitchFamily="34" charset="0"/>
                          <a:cs typeface="Arial" panose="020B0604020202020204" pitchFamily="34" charset="0"/>
                        </a:endParaRPr>
                      </a:p>
                    </p:txBody>
                  </p:sp>
                </p:grpSp>
              </p:grpSp>
            </p:grpSp>
            <p:grpSp>
              <p:nvGrpSpPr>
                <p:cNvPr id="68" name="Group 67"/>
                <p:cNvGrpSpPr/>
                <p:nvPr/>
              </p:nvGrpSpPr>
              <p:grpSpPr>
                <a:xfrm>
                  <a:off x="5451248" y="2306367"/>
                  <a:ext cx="1348771" cy="3067579"/>
                  <a:chOff x="5421614" y="2271004"/>
                  <a:chExt cx="1348771" cy="3067579"/>
                </a:xfrm>
              </p:grpSpPr>
              <p:sp>
                <p:nvSpPr>
                  <p:cNvPr id="80" name="Oval 79"/>
                  <p:cNvSpPr/>
                  <p:nvPr/>
                </p:nvSpPr>
                <p:spPr>
                  <a:xfrm>
                    <a:off x="5887519" y="5238567"/>
                    <a:ext cx="416962" cy="10001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81" name="Group 80"/>
                  <p:cNvGrpSpPr/>
                  <p:nvPr/>
                </p:nvGrpSpPr>
                <p:grpSpPr>
                  <a:xfrm>
                    <a:off x="5421614" y="2271004"/>
                    <a:ext cx="1348771" cy="2994772"/>
                    <a:chOff x="5421614" y="2271004"/>
                    <a:chExt cx="1348771" cy="2994772"/>
                  </a:xfrm>
                </p:grpSpPr>
                <p:grpSp>
                  <p:nvGrpSpPr>
                    <p:cNvPr id="82" name="Group 81"/>
                    <p:cNvGrpSpPr/>
                    <p:nvPr/>
                  </p:nvGrpSpPr>
                  <p:grpSpPr>
                    <a:xfrm>
                      <a:off x="6058975" y="3678995"/>
                      <a:ext cx="74051" cy="1586781"/>
                      <a:chOff x="6047684" y="3194092"/>
                      <a:chExt cx="81655" cy="1749729"/>
                    </a:xfrm>
                  </p:grpSpPr>
                  <p:cxnSp>
                    <p:nvCxnSpPr>
                      <p:cNvPr id="88" name="Straight Connector 87"/>
                      <p:cNvCxnSpPr/>
                      <p:nvPr/>
                    </p:nvCxnSpPr>
                    <p:spPr>
                      <a:xfrm>
                        <a:off x="6088511" y="3205910"/>
                        <a:ext cx="0" cy="1737911"/>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6047684" y="3194092"/>
                        <a:ext cx="81655" cy="816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84" name="Group 83"/>
                    <p:cNvGrpSpPr/>
                    <p:nvPr/>
                  </p:nvGrpSpPr>
                  <p:grpSpPr>
                    <a:xfrm>
                      <a:off x="5421614" y="2271004"/>
                      <a:ext cx="1348771" cy="1348771"/>
                      <a:chOff x="5421614" y="2271004"/>
                      <a:chExt cx="1348771" cy="1348771"/>
                    </a:xfrm>
                  </p:grpSpPr>
                  <p:sp>
                    <p:nvSpPr>
                      <p:cNvPr id="86" name="Oval 85"/>
                      <p:cNvSpPr/>
                      <p:nvPr/>
                    </p:nvSpPr>
                    <p:spPr>
                      <a:xfrm>
                        <a:off x="5565905" y="2415682"/>
                        <a:ext cx="1060188" cy="1059414"/>
                      </a:xfrm>
                      <a:prstGeom prst="ellipse">
                        <a:avLst/>
                      </a:prstGeom>
                      <a:solidFill>
                        <a:srgbClr val="19AD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7" name="Donut 86"/>
                      <p:cNvSpPr/>
                      <p:nvPr/>
                    </p:nvSpPr>
                    <p:spPr>
                      <a:xfrm>
                        <a:off x="5421614" y="2271004"/>
                        <a:ext cx="1348771" cy="1348771"/>
                      </a:xfrm>
                      <a:prstGeom prst="donut">
                        <a:avLst>
                          <a:gd name="adj" fmla="val 7139"/>
                        </a:avLst>
                      </a:prstGeom>
                      <a:solidFill>
                        <a:srgbClr val="19AD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grpSp>
              <p:nvGrpSpPr>
                <p:cNvPr id="69" name="Group 68"/>
                <p:cNvGrpSpPr/>
                <p:nvPr/>
              </p:nvGrpSpPr>
              <p:grpSpPr>
                <a:xfrm>
                  <a:off x="7665039" y="2944733"/>
                  <a:ext cx="1076774" cy="2415791"/>
                  <a:chOff x="7704153" y="2658410"/>
                  <a:chExt cx="1076774" cy="2415791"/>
                </a:xfrm>
              </p:grpSpPr>
              <p:sp>
                <p:nvSpPr>
                  <p:cNvPr id="70" name="Oval 69"/>
                  <p:cNvSpPr/>
                  <p:nvPr/>
                </p:nvSpPr>
                <p:spPr>
                  <a:xfrm>
                    <a:off x="8034059" y="4974185"/>
                    <a:ext cx="416962" cy="10001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71" name="Group 70"/>
                  <p:cNvGrpSpPr/>
                  <p:nvPr/>
                </p:nvGrpSpPr>
                <p:grpSpPr>
                  <a:xfrm>
                    <a:off x="7704153" y="2658410"/>
                    <a:ext cx="1076774" cy="2368217"/>
                    <a:chOff x="7704153" y="2658410"/>
                    <a:chExt cx="1076774" cy="2368217"/>
                  </a:xfrm>
                </p:grpSpPr>
                <p:grpSp>
                  <p:nvGrpSpPr>
                    <p:cNvPr id="72" name="Group 71"/>
                    <p:cNvGrpSpPr/>
                    <p:nvPr/>
                  </p:nvGrpSpPr>
                  <p:grpSpPr>
                    <a:xfrm>
                      <a:off x="8205515" y="3772043"/>
                      <a:ext cx="74051" cy="1254584"/>
                      <a:chOff x="6049385" y="3519621"/>
                      <a:chExt cx="81655" cy="1383417"/>
                    </a:xfrm>
                  </p:grpSpPr>
                  <p:cxnSp>
                    <p:nvCxnSpPr>
                      <p:cNvPr id="78" name="Straight Connector 77"/>
                      <p:cNvCxnSpPr/>
                      <p:nvPr/>
                    </p:nvCxnSpPr>
                    <p:spPr>
                      <a:xfrm>
                        <a:off x="6090212" y="3531439"/>
                        <a:ext cx="0" cy="1371599"/>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6049385" y="3519621"/>
                        <a:ext cx="81655" cy="816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73" name="Group 72"/>
                    <p:cNvGrpSpPr/>
                    <p:nvPr/>
                  </p:nvGrpSpPr>
                  <p:grpSpPr>
                    <a:xfrm>
                      <a:off x="7704153" y="2658410"/>
                      <a:ext cx="1076774" cy="1076772"/>
                      <a:chOff x="7704153" y="2658410"/>
                      <a:chExt cx="1076774" cy="1076772"/>
                    </a:xfrm>
                  </p:grpSpPr>
                  <p:grpSp>
                    <p:nvGrpSpPr>
                      <p:cNvPr id="74" name="Group 73"/>
                      <p:cNvGrpSpPr/>
                      <p:nvPr/>
                    </p:nvGrpSpPr>
                    <p:grpSpPr>
                      <a:xfrm>
                        <a:off x="7704153" y="2658410"/>
                        <a:ext cx="1076774" cy="1076772"/>
                        <a:chOff x="5421614" y="2271004"/>
                        <a:chExt cx="1348771" cy="1348771"/>
                      </a:xfrm>
                    </p:grpSpPr>
                    <p:sp>
                      <p:nvSpPr>
                        <p:cNvPr id="76" name="Oval 75"/>
                        <p:cNvSpPr/>
                        <p:nvPr/>
                      </p:nvSpPr>
                      <p:spPr>
                        <a:xfrm>
                          <a:off x="5565906" y="2415682"/>
                          <a:ext cx="1060187" cy="1059414"/>
                        </a:xfrm>
                        <a:prstGeom prst="ellipse">
                          <a:avLst/>
                        </a:prstGeom>
                        <a:solidFill>
                          <a:srgbClr val="455A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7" name="Donut 76"/>
                        <p:cNvSpPr/>
                        <p:nvPr/>
                      </p:nvSpPr>
                      <p:spPr>
                        <a:xfrm>
                          <a:off x="5421614" y="2271004"/>
                          <a:ext cx="1348771" cy="1348771"/>
                        </a:xfrm>
                        <a:prstGeom prst="donut">
                          <a:avLst>
                            <a:gd name="adj" fmla="val 6336"/>
                          </a:avLst>
                        </a:prstGeom>
                        <a:solidFill>
                          <a:srgbClr val="455A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75" name="Freeform 74"/>
                      <p:cNvSpPr/>
                      <p:nvPr/>
                    </p:nvSpPr>
                    <p:spPr>
                      <a:xfrm>
                        <a:off x="7933887" y="2935946"/>
                        <a:ext cx="617306" cy="521700"/>
                      </a:xfrm>
                      <a:custGeom>
                        <a:avLst/>
                        <a:gdLst>
                          <a:gd name="connsiteX0" fmla="*/ 150033 w 409854"/>
                          <a:gd name="connsiteY0" fmla="*/ 159049 h 346378"/>
                          <a:gd name="connsiteX1" fmla="*/ 152393 w 409854"/>
                          <a:gd name="connsiteY1" fmla="*/ 163947 h 346378"/>
                          <a:gd name="connsiteX2" fmla="*/ 268369 w 409854"/>
                          <a:gd name="connsiteY2" fmla="*/ 232973 h 346378"/>
                          <a:gd name="connsiteX3" fmla="*/ 294950 w 409854"/>
                          <a:gd name="connsiteY3" fmla="*/ 230293 h 346378"/>
                          <a:gd name="connsiteX4" fmla="*/ 302883 w 409854"/>
                          <a:gd name="connsiteY4" fmla="*/ 228254 h 346378"/>
                          <a:gd name="connsiteX5" fmla="*/ 302883 w 409854"/>
                          <a:gd name="connsiteY5" fmla="*/ 335694 h 346378"/>
                          <a:gd name="connsiteX6" fmla="*/ 292199 w 409854"/>
                          <a:gd name="connsiteY6" fmla="*/ 346378 h 346378"/>
                          <a:gd name="connsiteX7" fmla="*/ 160717 w 409854"/>
                          <a:gd name="connsiteY7" fmla="*/ 346378 h 346378"/>
                          <a:gd name="connsiteX8" fmla="*/ 150033 w 409854"/>
                          <a:gd name="connsiteY8" fmla="*/ 335694 h 346378"/>
                          <a:gd name="connsiteX9" fmla="*/ 127325 w 409854"/>
                          <a:gd name="connsiteY9" fmla="*/ 134360 h 346378"/>
                          <a:gd name="connsiteX10" fmla="*/ 127846 w 409854"/>
                          <a:gd name="connsiteY10" fmla="*/ 134360 h 346378"/>
                          <a:gd name="connsiteX11" fmla="*/ 127846 w 409854"/>
                          <a:gd name="connsiteY11" fmla="*/ 340433 h 346378"/>
                          <a:gd name="connsiteX12" fmla="*/ 121901 w 409854"/>
                          <a:gd name="connsiteY12" fmla="*/ 346378 h 346378"/>
                          <a:gd name="connsiteX13" fmla="*/ 48738 w 409854"/>
                          <a:gd name="connsiteY13" fmla="*/ 346378 h 346378"/>
                          <a:gd name="connsiteX14" fmla="*/ 42792 w 409854"/>
                          <a:gd name="connsiteY14" fmla="*/ 340433 h 346378"/>
                          <a:gd name="connsiteX15" fmla="*/ 42792 w 409854"/>
                          <a:gd name="connsiteY15" fmla="*/ 176027 h 346378"/>
                          <a:gd name="connsiteX16" fmla="*/ 94258 w 409854"/>
                          <a:gd name="connsiteY16" fmla="*/ 176027 h 346378"/>
                          <a:gd name="connsiteX17" fmla="*/ 42941 w 409854"/>
                          <a:gd name="connsiteY17" fmla="*/ 112442 h 346378"/>
                          <a:gd name="connsiteX18" fmla="*/ 124203 w 409854"/>
                          <a:gd name="connsiteY18" fmla="*/ 112442 h 346378"/>
                          <a:gd name="connsiteX19" fmla="*/ 81262 w 409854"/>
                          <a:gd name="connsiteY19" fmla="*/ 159050 h 346378"/>
                          <a:gd name="connsiteX20" fmla="*/ 0 w 409854"/>
                          <a:gd name="connsiteY20" fmla="*/ 159050 h 346378"/>
                          <a:gd name="connsiteX21" fmla="*/ 268369 w 409854"/>
                          <a:gd name="connsiteY21" fmla="*/ 33596 h 346378"/>
                          <a:gd name="connsiteX22" fmla="*/ 200887 w 409854"/>
                          <a:gd name="connsiteY22" fmla="*/ 101078 h 346378"/>
                          <a:gd name="connsiteX23" fmla="*/ 268369 w 409854"/>
                          <a:gd name="connsiteY23" fmla="*/ 168560 h 346378"/>
                          <a:gd name="connsiteX24" fmla="*/ 335850 w 409854"/>
                          <a:gd name="connsiteY24" fmla="*/ 101078 h 346378"/>
                          <a:gd name="connsiteX25" fmla="*/ 268369 w 409854"/>
                          <a:gd name="connsiteY25" fmla="*/ 33596 h 346378"/>
                          <a:gd name="connsiteX26" fmla="*/ 268369 w 409854"/>
                          <a:gd name="connsiteY26" fmla="*/ 0 h 346378"/>
                          <a:gd name="connsiteX27" fmla="*/ 369447 w 409854"/>
                          <a:gd name="connsiteY27" fmla="*/ 101078 h 346378"/>
                          <a:gd name="connsiteX28" fmla="*/ 361504 w 409854"/>
                          <a:gd name="connsiteY28" fmla="*/ 140423 h 346378"/>
                          <a:gd name="connsiteX29" fmla="*/ 361340 w 409854"/>
                          <a:gd name="connsiteY29" fmla="*/ 140762 h 346378"/>
                          <a:gd name="connsiteX30" fmla="*/ 400548 w 409854"/>
                          <a:gd name="connsiteY30" fmla="*/ 182315 h 346378"/>
                          <a:gd name="connsiteX31" fmla="*/ 399148 w 409854"/>
                          <a:gd name="connsiteY31" fmla="*/ 230559 h 346378"/>
                          <a:gd name="connsiteX32" fmla="*/ 350903 w 409854"/>
                          <a:gd name="connsiteY32" fmla="*/ 229159 h 346378"/>
                          <a:gd name="connsiteX33" fmla="*/ 314737 w 409854"/>
                          <a:gd name="connsiteY33" fmla="*/ 190830 h 346378"/>
                          <a:gd name="connsiteX34" fmla="*/ 307713 w 409854"/>
                          <a:gd name="connsiteY34" fmla="*/ 194213 h 346378"/>
                          <a:gd name="connsiteX35" fmla="*/ 268369 w 409854"/>
                          <a:gd name="connsiteY35" fmla="*/ 202157 h 346378"/>
                          <a:gd name="connsiteX36" fmla="*/ 167290 w 409854"/>
                          <a:gd name="connsiteY36" fmla="*/ 101078 h 346378"/>
                          <a:gd name="connsiteX37" fmla="*/ 268369 w 409854"/>
                          <a:gd name="connsiteY37" fmla="*/ 0 h 34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09854" h="346378">
                            <a:moveTo>
                              <a:pt x="150033" y="159049"/>
                            </a:moveTo>
                            <a:lnTo>
                              <a:pt x="152393" y="163947"/>
                            </a:lnTo>
                            <a:cubicBezTo>
                              <a:pt x="174728" y="205062"/>
                              <a:pt x="218289" y="232973"/>
                              <a:pt x="268369" y="232973"/>
                            </a:cubicBezTo>
                            <a:cubicBezTo>
                              <a:pt x="277474" y="232973"/>
                              <a:pt x="286364" y="232050"/>
                              <a:pt x="294950" y="230293"/>
                            </a:cubicBezTo>
                            <a:lnTo>
                              <a:pt x="302883" y="228254"/>
                            </a:lnTo>
                            <a:lnTo>
                              <a:pt x="302883" y="335694"/>
                            </a:lnTo>
                            <a:cubicBezTo>
                              <a:pt x="302883" y="341595"/>
                              <a:pt x="298100" y="346378"/>
                              <a:pt x="292199" y="346378"/>
                            </a:cubicBezTo>
                            <a:lnTo>
                              <a:pt x="160717" y="346378"/>
                            </a:lnTo>
                            <a:cubicBezTo>
                              <a:pt x="154817" y="346378"/>
                              <a:pt x="150033" y="341595"/>
                              <a:pt x="150033" y="335694"/>
                            </a:cubicBezTo>
                            <a:close/>
                            <a:moveTo>
                              <a:pt x="127325" y="134360"/>
                            </a:moveTo>
                            <a:lnTo>
                              <a:pt x="127846" y="134360"/>
                            </a:lnTo>
                            <a:lnTo>
                              <a:pt x="127846" y="340433"/>
                            </a:lnTo>
                            <a:cubicBezTo>
                              <a:pt x="127846" y="343716"/>
                              <a:pt x="125184" y="346378"/>
                              <a:pt x="121901" y="346378"/>
                            </a:cubicBezTo>
                            <a:lnTo>
                              <a:pt x="48738" y="346378"/>
                            </a:lnTo>
                            <a:cubicBezTo>
                              <a:pt x="45454" y="346378"/>
                              <a:pt x="42792" y="343716"/>
                              <a:pt x="42792" y="340433"/>
                            </a:cubicBezTo>
                            <a:lnTo>
                              <a:pt x="42792" y="176027"/>
                            </a:lnTo>
                            <a:lnTo>
                              <a:pt x="94258" y="176027"/>
                            </a:lnTo>
                            <a:close/>
                            <a:moveTo>
                              <a:pt x="42941" y="112442"/>
                            </a:moveTo>
                            <a:lnTo>
                              <a:pt x="124203" y="112442"/>
                            </a:lnTo>
                            <a:lnTo>
                              <a:pt x="81262" y="159050"/>
                            </a:lnTo>
                            <a:lnTo>
                              <a:pt x="0" y="159050"/>
                            </a:lnTo>
                            <a:close/>
                            <a:moveTo>
                              <a:pt x="268369" y="33596"/>
                            </a:moveTo>
                            <a:cubicBezTo>
                              <a:pt x="231099" y="33596"/>
                              <a:pt x="200887" y="63809"/>
                              <a:pt x="200887" y="101078"/>
                            </a:cubicBezTo>
                            <a:cubicBezTo>
                              <a:pt x="200887" y="138348"/>
                              <a:pt x="231099" y="168560"/>
                              <a:pt x="268369" y="168560"/>
                            </a:cubicBezTo>
                            <a:cubicBezTo>
                              <a:pt x="305638" y="168560"/>
                              <a:pt x="335850" y="138348"/>
                              <a:pt x="335850" y="101078"/>
                            </a:cubicBezTo>
                            <a:cubicBezTo>
                              <a:pt x="335850" y="63809"/>
                              <a:pt x="305638" y="33596"/>
                              <a:pt x="268369" y="33596"/>
                            </a:cubicBezTo>
                            <a:close/>
                            <a:moveTo>
                              <a:pt x="268369" y="0"/>
                            </a:moveTo>
                            <a:cubicBezTo>
                              <a:pt x="324192" y="0"/>
                              <a:pt x="369447" y="45254"/>
                              <a:pt x="369447" y="101078"/>
                            </a:cubicBezTo>
                            <a:cubicBezTo>
                              <a:pt x="369447" y="115034"/>
                              <a:pt x="366618" y="128330"/>
                              <a:pt x="361504" y="140423"/>
                            </a:cubicBezTo>
                            <a:lnTo>
                              <a:pt x="361340" y="140762"/>
                            </a:lnTo>
                            <a:lnTo>
                              <a:pt x="400548" y="182315"/>
                            </a:lnTo>
                            <a:cubicBezTo>
                              <a:pt x="413484" y="196024"/>
                              <a:pt x="412857" y="217624"/>
                              <a:pt x="399148" y="230559"/>
                            </a:cubicBezTo>
                            <a:cubicBezTo>
                              <a:pt x="385439" y="243495"/>
                              <a:pt x="363839" y="242868"/>
                              <a:pt x="350903" y="229159"/>
                            </a:cubicBezTo>
                            <a:lnTo>
                              <a:pt x="314737" y="190830"/>
                            </a:lnTo>
                            <a:lnTo>
                              <a:pt x="307713" y="194213"/>
                            </a:lnTo>
                            <a:cubicBezTo>
                              <a:pt x="295620" y="199328"/>
                              <a:pt x="282325" y="202157"/>
                              <a:pt x="268369" y="202157"/>
                            </a:cubicBezTo>
                            <a:cubicBezTo>
                              <a:pt x="212545" y="202157"/>
                              <a:pt x="167290" y="156902"/>
                              <a:pt x="167290" y="101078"/>
                            </a:cubicBezTo>
                            <a:cubicBezTo>
                              <a:pt x="167290" y="45254"/>
                              <a:pt x="212545" y="0"/>
                              <a:pt x="268369"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rial" panose="020B0604020202020204" pitchFamily="34" charset="0"/>
                          <a:cs typeface="Arial" panose="020B0604020202020204" pitchFamily="34" charset="0"/>
                        </a:endParaRPr>
                      </a:p>
                    </p:txBody>
                  </p:sp>
                </p:grpSp>
              </p:grpSp>
            </p:grpSp>
          </p:grpSp>
        </p:grpSp>
      </p:grpSp>
      <p:pic>
        <p:nvPicPr>
          <p:cNvPr id="6" name="Picture 5">
            <a:extLst>
              <a:ext uri="{FF2B5EF4-FFF2-40B4-BE49-F238E27FC236}">
                <a16:creationId xmlns:a16="http://schemas.microsoft.com/office/drawing/2014/main" id="{EEB9E34A-1896-F543-8647-2D3A7498AAAB}"/>
              </a:ext>
            </a:extLst>
          </p:cNvPr>
          <p:cNvPicPr>
            <a:picLocks noChangeAspect="1"/>
          </p:cNvPicPr>
          <p:nvPr/>
        </p:nvPicPr>
        <p:blipFill>
          <a:blip r:embed="rId3"/>
          <a:stretch>
            <a:fillRect/>
          </a:stretch>
        </p:blipFill>
        <p:spPr>
          <a:xfrm>
            <a:off x="3299437" y="2184485"/>
            <a:ext cx="1896668" cy="2292298"/>
          </a:xfrm>
          <a:prstGeom prst="rect">
            <a:avLst/>
          </a:prstGeom>
        </p:spPr>
      </p:pic>
      <p:pic>
        <p:nvPicPr>
          <p:cNvPr id="7" name="Picture 6">
            <a:extLst>
              <a:ext uri="{FF2B5EF4-FFF2-40B4-BE49-F238E27FC236}">
                <a16:creationId xmlns:a16="http://schemas.microsoft.com/office/drawing/2014/main" id="{31792981-3DCE-B34D-B815-5DFD36B21A58}"/>
              </a:ext>
            </a:extLst>
          </p:cNvPr>
          <p:cNvPicPr>
            <a:picLocks noChangeAspect="1"/>
          </p:cNvPicPr>
          <p:nvPr/>
        </p:nvPicPr>
        <p:blipFill>
          <a:blip r:embed="rId4"/>
          <a:stretch>
            <a:fillRect/>
          </a:stretch>
        </p:blipFill>
        <p:spPr>
          <a:xfrm>
            <a:off x="5384471" y="2616223"/>
            <a:ext cx="1851927" cy="1766621"/>
          </a:xfrm>
          <a:prstGeom prst="rect">
            <a:avLst/>
          </a:prstGeom>
        </p:spPr>
      </p:pic>
      <p:pic>
        <p:nvPicPr>
          <p:cNvPr id="8" name="Picture 7">
            <a:extLst>
              <a:ext uri="{FF2B5EF4-FFF2-40B4-BE49-F238E27FC236}">
                <a16:creationId xmlns:a16="http://schemas.microsoft.com/office/drawing/2014/main" id="{0B53732C-1E57-8F44-AE35-2B0E93A3111B}"/>
              </a:ext>
            </a:extLst>
          </p:cNvPr>
          <p:cNvPicPr>
            <a:picLocks noChangeAspect="1"/>
          </p:cNvPicPr>
          <p:nvPr/>
        </p:nvPicPr>
        <p:blipFill>
          <a:blip r:embed="rId5"/>
          <a:stretch>
            <a:fillRect/>
          </a:stretch>
        </p:blipFill>
        <p:spPr>
          <a:xfrm>
            <a:off x="7630141" y="3174681"/>
            <a:ext cx="1772250" cy="1658005"/>
          </a:xfrm>
          <a:prstGeom prst="rect">
            <a:avLst/>
          </a:prstGeom>
        </p:spPr>
      </p:pic>
      <p:sp>
        <p:nvSpPr>
          <p:cNvPr id="9" name="TextBox 8">
            <a:extLst>
              <a:ext uri="{FF2B5EF4-FFF2-40B4-BE49-F238E27FC236}">
                <a16:creationId xmlns:a16="http://schemas.microsoft.com/office/drawing/2014/main" id="{AEF15215-400C-864F-8061-88EF68FA0C74}"/>
              </a:ext>
            </a:extLst>
          </p:cNvPr>
          <p:cNvSpPr txBox="1"/>
          <p:nvPr/>
        </p:nvSpPr>
        <p:spPr>
          <a:xfrm>
            <a:off x="267629" y="958057"/>
            <a:ext cx="4928476" cy="646331"/>
          </a:xfrm>
          <a:prstGeom prst="rect">
            <a:avLst/>
          </a:prstGeom>
          <a:noFill/>
        </p:spPr>
        <p:txBody>
          <a:bodyPr wrap="square" rtlCol="0">
            <a:spAutoFit/>
          </a:bodyPr>
          <a:lstStyle/>
          <a:p>
            <a:r>
              <a:rPr lang="en-US" sz="3600" b="1" dirty="0"/>
              <a:t>Identify Expectations</a:t>
            </a:r>
            <a:endParaRPr lang="en-US" sz="3600" dirty="0"/>
          </a:p>
        </p:txBody>
      </p:sp>
    </p:spTree>
    <p:extLst>
      <p:ext uri="{BB962C8B-B14F-4D97-AF65-F5344CB8AC3E}">
        <p14:creationId xmlns:p14="http://schemas.microsoft.com/office/powerpoint/2010/main" val="2856597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endParaRPr lang="en-US" sz="3200" b="1" dirty="0"/>
          </a:p>
        </p:txBody>
      </p:sp>
      <p:sp>
        <p:nvSpPr>
          <p:cNvPr id="4" name="Slide Number Placeholder 3"/>
          <p:cNvSpPr>
            <a:spLocks noGrp="1"/>
          </p:cNvSpPr>
          <p:nvPr>
            <p:ph type="sldNum" sz="quarter" idx="12"/>
          </p:nvPr>
        </p:nvSpPr>
        <p:spPr/>
        <p:txBody>
          <a:bodyPr/>
          <a:lstStyle/>
          <a:p>
            <a:fld id="{C14A628C-1670-4E03-81FA-0379F828FA03}" type="slidenum">
              <a:rPr lang="en-US" smtClean="0"/>
              <a:pPr/>
              <a:t>11</a:t>
            </a:fld>
            <a:endParaRPr lang="en-US"/>
          </a:p>
        </p:txBody>
      </p:sp>
      <p:grpSp>
        <p:nvGrpSpPr>
          <p:cNvPr id="11" name="Group 10"/>
          <p:cNvGrpSpPr/>
          <p:nvPr/>
        </p:nvGrpSpPr>
        <p:grpSpPr>
          <a:xfrm>
            <a:off x="321345" y="1495648"/>
            <a:ext cx="11827694" cy="4671879"/>
            <a:chOff x="1044719" y="1365931"/>
            <a:chExt cx="11062878" cy="5580675"/>
          </a:xfrm>
        </p:grpSpPr>
        <p:grpSp>
          <p:nvGrpSpPr>
            <p:cNvPr id="56" name="Group 55"/>
            <p:cNvGrpSpPr/>
            <p:nvPr/>
          </p:nvGrpSpPr>
          <p:grpSpPr>
            <a:xfrm>
              <a:off x="3643146" y="1365934"/>
              <a:ext cx="4904642" cy="4916936"/>
              <a:chOff x="3643679" y="1332596"/>
              <a:chExt cx="4904642" cy="4916936"/>
            </a:xfrm>
          </p:grpSpPr>
          <p:grpSp>
            <p:nvGrpSpPr>
              <p:cNvPr id="57" name="Group 56"/>
              <p:cNvGrpSpPr/>
              <p:nvPr/>
            </p:nvGrpSpPr>
            <p:grpSpPr>
              <a:xfrm>
                <a:off x="4753453" y="2393898"/>
                <a:ext cx="2713895" cy="2769825"/>
                <a:chOff x="3586102" y="3413020"/>
                <a:chExt cx="2116083" cy="2159693"/>
              </a:xfrm>
            </p:grpSpPr>
            <p:sp>
              <p:nvSpPr>
                <p:cNvPr id="97" name="TextBox 96"/>
                <p:cNvSpPr txBox="1"/>
                <p:nvPr/>
              </p:nvSpPr>
              <p:spPr>
                <a:xfrm>
                  <a:off x="3586102" y="3413020"/>
                  <a:ext cx="498959" cy="455962"/>
                </a:xfrm>
                <a:prstGeom prst="rect">
                  <a:avLst/>
                </a:prstGeom>
                <a:noFill/>
              </p:spPr>
              <p:txBody>
                <a:bodyPr wrap="none" rtlCol="0">
                  <a:spAutoFit/>
                </a:bodyPr>
                <a:lstStyle/>
                <a:p>
                  <a:pPr algn="ctr"/>
                  <a:r>
                    <a:rPr lang="en-US" sz="3200" b="1" dirty="0">
                      <a:solidFill>
                        <a:schemeClr val="tx1">
                          <a:lumMod val="50000"/>
                          <a:lumOff val="50000"/>
                        </a:schemeClr>
                      </a:solidFill>
                      <a:latin typeface="Arial" panose="020B0604020202020204" pitchFamily="34" charset="0"/>
                      <a:cs typeface="Arial" panose="020B0604020202020204" pitchFamily="34" charset="0"/>
                    </a:rPr>
                    <a:t>01</a:t>
                  </a:r>
                </a:p>
              </p:txBody>
            </p:sp>
            <p:sp>
              <p:nvSpPr>
                <p:cNvPr id="98" name="TextBox 97"/>
                <p:cNvSpPr txBox="1"/>
                <p:nvPr/>
              </p:nvSpPr>
              <p:spPr>
                <a:xfrm>
                  <a:off x="5203226" y="5116751"/>
                  <a:ext cx="498959" cy="455962"/>
                </a:xfrm>
                <a:prstGeom prst="rect">
                  <a:avLst/>
                </a:prstGeom>
                <a:noFill/>
              </p:spPr>
              <p:txBody>
                <a:bodyPr wrap="none" rtlCol="0">
                  <a:spAutoFit/>
                </a:bodyPr>
                <a:lstStyle/>
                <a:p>
                  <a:pPr algn="ctr"/>
                  <a:r>
                    <a:rPr lang="en-US" sz="3200" b="1" dirty="0">
                      <a:solidFill>
                        <a:schemeClr val="tx1">
                          <a:lumMod val="50000"/>
                          <a:lumOff val="50000"/>
                        </a:schemeClr>
                      </a:solidFill>
                      <a:latin typeface="Arial" panose="020B0604020202020204" pitchFamily="34" charset="0"/>
                      <a:cs typeface="Arial" panose="020B0604020202020204" pitchFamily="34" charset="0"/>
                    </a:rPr>
                    <a:t>03</a:t>
                  </a:r>
                </a:p>
              </p:txBody>
            </p:sp>
            <p:sp>
              <p:nvSpPr>
                <p:cNvPr id="99" name="TextBox 98"/>
                <p:cNvSpPr txBox="1"/>
                <p:nvPr/>
              </p:nvSpPr>
              <p:spPr>
                <a:xfrm>
                  <a:off x="3586102" y="5116751"/>
                  <a:ext cx="498959" cy="455962"/>
                </a:xfrm>
                <a:prstGeom prst="rect">
                  <a:avLst/>
                </a:prstGeom>
                <a:noFill/>
              </p:spPr>
              <p:txBody>
                <a:bodyPr wrap="none" rtlCol="0">
                  <a:spAutoFit/>
                </a:bodyPr>
                <a:lstStyle/>
                <a:p>
                  <a:pPr algn="ctr"/>
                  <a:r>
                    <a:rPr lang="en-US" sz="3200" b="1" dirty="0">
                      <a:solidFill>
                        <a:schemeClr val="tx1">
                          <a:lumMod val="50000"/>
                          <a:lumOff val="50000"/>
                        </a:schemeClr>
                      </a:solidFill>
                      <a:latin typeface="Arial" panose="020B0604020202020204" pitchFamily="34" charset="0"/>
                      <a:cs typeface="Arial" panose="020B0604020202020204" pitchFamily="34" charset="0"/>
                    </a:rPr>
                    <a:t>04</a:t>
                  </a:r>
                </a:p>
              </p:txBody>
            </p:sp>
            <p:sp>
              <p:nvSpPr>
                <p:cNvPr id="100" name="TextBox 99"/>
                <p:cNvSpPr txBox="1"/>
                <p:nvPr/>
              </p:nvSpPr>
              <p:spPr>
                <a:xfrm>
                  <a:off x="5203226" y="3413020"/>
                  <a:ext cx="498959" cy="455962"/>
                </a:xfrm>
                <a:prstGeom prst="rect">
                  <a:avLst/>
                </a:prstGeom>
                <a:noFill/>
              </p:spPr>
              <p:txBody>
                <a:bodyPr wrap="none" rtlCol="0">
                  <a:spAutoFit/>
                </a:bodyPr>
                <a:lstStyle/>
                <a:p>
                  <a:pPr algn="ctr"/>
                  <a:r>
                    <a:rPr lang="en-US" sz="3200" b="1" dirty="0">
                      <a:solidFill>
                        <a:schemeClr val="tx1">
                          <a:lumMod val="50000"/>
                          <a:lumOff val="50000"/>
                        </a:schemeClr>
                      </a:solidFill>
                      <a:latin typeface="Arial" panose="020B0604020202020204" pitchFamily="34" charset="0"/>
                      <a:cs typeface="Arial" panose="020B0604020202020204" pitchFamily="34" charset="0"/>
                    </a:rPr>
                    <a:t>02</a:t>
                  </a:r>
                </a:p>
              </p:txBody>
            </p:sp>
          </p:grpSp>
          <p:grpSp>
            <p:nvGrpSpPr>
              <p:cNvPr id="58" name="Group 57"/>
              <p:cNvGrpSpPr/>
              <p:nvPr/>
            </p:nvGrpSpPr>
            <p:grpSpPr>
              <a:xfrm>
                <a:off x="3643679" y="1332596"/>
                <a:ext cx="4904642" cy="4916936"/>
                <a:chOff x="3643679" y="1332596"/>
                <a:chExt cx="4904642" cy="4916936"/>
              </a:xfrm>
            </p:grpSpPr>
            <p:sp>
              <p:nvSpPr>
                <p:cNvPr id="59" name="Freeform 58"/>
                <p:cNvSpPr/>
                <p:nvPr/>
              </p:nvSpPr>
              <p:spPr>
                <a:xfrm>
                  <a:off x="3645290" y="1332596"/>
                  <a:ext cx="3028223" cy="3028223"/>
                </a:xfrm>
                <a:custGeom>
                  <a:avLst/>
                  <a:gdLst>
                    <a:gd name="connsiteX0" fmla="*/ 1581378 w 1799772"/>
                    <a:gd name="connsiteY0" fmla="*/ 681493 h 1799772"/>
                    <a:gd name="connsiteX1" fmla="*/ 1799772 w 1799772"/>
                    <a:gd name="connsiteY1" fmla="*/ 899887 h 1799772"/>
                    <a:gd name="connsiteX2" fmla="*/ 1581378 w 1799772"/>
                    <a:gd name="connsiteY2" fmla="*/ 1118282 h 1799772"/>
                    <a:gd name="connsiteX3" fmla="*/ 1457099 w 1799772"/>
                    <a:gd name="connsiteY3" fmla="*/ 994003 h 1799772"/>
                    <a:gd name="connsiteX4" fmla="*/ 1551214 w 1799772"/>
                    <a:gd name="connsiteY4" fmla="*/ 899887 h 1799772"/>
                    <a:gd name="connsiteX5" fmla="*/ 1457099 w 1799772"/>
                    <a:gd name="connsiteY5" fmla="*/ 805772 h 1799772"/>
                    <a:gd name="connsiteX6" fmla="*/ 899886 w 1799772"/>
                    <a:gd name="connsiteY6" fmla="*/ 0 h 1799772"/>
                    <a:gd name="connsiteX7" fmla="*/ 1457099 w 1799772"/>
                    <a:gd name="connsiteY7" fmla="*/ 557213 h 1799772"/>
                    <a:gd name="connsiteX8" fmla="*/ 1457099 w 1799772"/>
                    <a:gd name="connsiteY8" fmla="*/ 557214 h 1799772"/>
                    <a:gd name="connsiteX9" fmla="*/ 1581377 w 1799772"/>
                    <a:gd name="connsiteY9" fmla="*/ 681492 h 1799772"/>
                    <a:gd name="connsiteX10" fmla="*/ 1457098 w 1799772"/>
                    <a:gd name="connsiteY10" fmla="*/ 805771 h 1799772"/>
                    <a:gd name="connsiteX11" fmla="*/ 1332819 w 1799772"/>
                    <a:gd name="connsiteY11" fmla="*/ 681492 h 1799772"/>
                    <a:gd name="connsiteX12" fmla="*/ 1332820 w 1799772"/>
                    <a:gd name="connsiteY12" fmla="*/ 681492 h 1799772"/>
                    <a:gd name="connsiteX13" fmla="*/ 899886 w 1799772"/>
                    <a:gd name="connsiteY13" fmla="*/ 248558 h 1799772"/>
                    <a:gd name="connsiteX14" fmla="*/ 248558 w 1799772"/>
                    <a:gd name="connsiteY14" fmla="*/ 899886 h 1799772"/>
                    <a:gd name="connsiteX15" fmla="*/ 899886 w 1799772"/>
                    <a:gd name="connsiteY15" fmla="*/ 1551214 h 1799772"/>
                    <a:gd name="connsiteX16" fmla="*/ 1332820 w 1799772"/>
                    <a:gd name="connsiteY16" fmla="*/ 1118281 h 1799772"/>
                    <a:gd name="connsiteX17" fmla="*/ 1457099 w 1799772"/>
                    <a:gd name="connsiteY17" fmla="*/ 1242560 h 1799772"/>
                    <a:gd name="connsiteX18" fmla="*/ 899886 w 1799772"/>
                    <a:gd name="connsiteY18" fmla="*/ 1799772 h 1799772"/>
                    <a:gd name="connsiteX19" fmla="*/ 0 w 1799772"/>
                    <a:gd name="connsiteY19" fmla="*/ 899886 h 179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99772" h="1799772">
                      <a:moveTo>
                        <a:pt x="1581378" y="681493"/>
                      </a:moveTo>
                      <a:lnTo>
                        <a:pt x="1799772" y="899887"/>
                      </a:lnTo>
                      <a:lnTo>
                        <a:pt x="1581378" y="1118282"/>
                      </a:lnTo>
                      <a:lnTo>
                        <a:pt x="1457099" y="994003"/>
                      </a:lnTo>
                      <a:lnTo>
                        <a:pt x="1551214" y="899887"/>
                      </a:lnTo>
                      <a:lnTo>
                        <a:pt x="1457099" y="805772"/>
                      </a:lnTo>
                      <a:close/>
                      <a:moveTo>
                        <a:pt x="899886" y="0"/>
                      </a:moveTo>
                      <a:lnTo>
                        <a:pt x="1457099" y="557213"/>
                      </a:lnTo>
                      <a:lnTo>
                        <a:pt x="1457099" y="557214"/>
                      </a:lnTo>
                      <a:lnTo>
                        <a:pt x="1581377" y="681492"/>
                      </a:lnTo>
                      <a:lnTo>
                        <a:pt x="1457098" y="805771"/>
                      </a:lnTo>
                      <a:lnTo>
                        <a:pt x="1332819" y="681492"/>
                      </a:lnTo>
                      <a:lnTo>
                        <a:pt x="1332820" y="681492"/>
                      </a:lnTo>
                      <a:lnTo>
                        <a:pt x="899886" y="248558"/>
                      </a:lnTo>
                      <a:lnTo>
                        <a:pt x="248558" y="899886"/>
                      </a:lnTo>
                      <a:lnTo>
                        <a:pt x="899886" y="1551214"/>
                      </a:lnTo>
                      <a:lnTo>
                        <a:pt x="1332820" y="1118281"/>
                      </a:lnTo>
                      <a:lnTo>
                        <a:pt x="1457099" y="1242560"/>
                      </a:lnTo>
                      <a:lnTo>
                        <a:pt x="899886" y="1799772"/>
                      </a:lnTo>
                      <a:lnTo>
                        <a:pt x="0" y="899886"/>
                      </a:lnTo>
                      <a:close/>
                    </a:path>
                  </a:pathLst>
                </a:custGeom>
                <a:solidFill>
                  <a:srgbClr val="607D8B"/>
                </a:solidFill>
                <a:ln w="6350">
                  <a:solidFill>
                    <a:srgbClr val="607D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Arial" panose="020B0604020202020204" pitchFamily="34" charset="0"/>
                    <a:cs typeface="Arial" panose="020B0604020202020204" pitchFamily="34" charset="0"/>
                  </a:endParaRPr>
                </a:p>
              </p:txBody>
            </p:sp>
            <p:sp>
              <p:nvSpPr>
                <p:cNvPr id="60" name="Freeform 59"/>
                <p:cNvSpPr/>
                <p:nvPr/>
              </p:nvSpPr>
              <p:spPr>
                <a:xfrm>
                  <a:off x="5518488" y="1332596"/>
                  <a:ext cx="3028223" cy="3028224"/>
                </a:xfrm>
                <a:custGeom>
                  <a:avLst/>
                  <a:gdLst>
                    <a:gd name="connsiteX0" fmla="*/ 1514112 w 3028223"/>
                    <a:gd name="connsiteY0" fmla="*/ 0 h 3028224"/>
                    <a:gd name="connsiteX1" fmla="*/ 2451656 w 3028223"/>
                    <a:gd name="connsiteY1" fmla="*/ 937544 h 3028224"/>
                    <a:gd name="connsiteX2" fmla="*/ 2451656 w 3028223"/>
                    <a:gd name="connsiteY2" fmla="*/ 937546 h 3028224"/>
                    <a:gd name="connsiteX3" fmla="*/ 2606080 w 3028223"/>
                    <a:gd name="connsiteY3" fmla="*/ 1091970 h 3028224"/>
                    <a:gd name="connsiteX4" fmla="*/ 2771489 w 3028223"/>
                    <a:gd name="connsiteY4" fmla="*/ 1250768 h 3028224"/>
                    <a:gd name="connsiteX5" fmla="*/ 2768251 w 3028223"/>
                    <a:gd name="connsiteY5" fmla="*/ 1254141 h 3028224"/>
                    <a:gd name="connsiteX6" fmla="*/ 3028223 w 3028223"/>
                    <a:gd name="connsiteY6" fmla="*/ 1514113 h 3028224"/>
                    <a:gd name="connsiteX7" fmla="*/ 1514112 w 3028223"/>
                    <a:gd name="connsiteY7" fmla="*/ 3028224 h 3028224"/>
                    <a:gd name="connsiteX8" fmla="*/ 0 w 3028223"/>
                    <a:gd name="connsiteY8" fmla="*/ 1514115 h 3028224"/>
                    <a:gd name="connsiteX9" fmla="*/ 374606 w 3028223"/>
                    <a:gd name="connsiteY9" fmla="*/ 1160949 h 3028224"/>
                    <a:gd name="connsiteX10" fmla="*/ 567046 w 3028223"/>
                    <a:gd name="connsiteY10" fmla="*/ 1353379 h 3028224"/>
                    <a:gd name="connsiteX11" fmla="*/ 418214 w 3028223"/>
                    <a:gd name="connsiteY11" fmla="*/ 1514115 h 3028224"/>
                    <a:gd name="connsiteX12" fmla="*/ 1514112 w 3028223"/>
                    <a:gd name="connsiteY12" fmla="*/ 2610011 h 3028224"/>
                    <a:gd name="connsiteX13" fmla="*/ 2605503 w 3028223"/>
                    <a:gd name="connsiteY13" fmla="*/ 1509607 h 3028224"/>
                    <a:gd name="connsiteX14" fmla="*/ 2451656 w 3028223"/>
                    <a:gd name="connsiteY14" fmla="*/ 1355760 h 3028224"/>
                    <a:gd name="connsiteX15" fmla="*/ 2452215 w 3028223"/>
                    <a:gd name="connsiteY15" fmla="*/ 1355201 h 3028224"/>
                    <a:gd name="connsiteX16" fmla="*/ 2452213 w 3028223"/>
                    <a:gd name="connsiteY16" fmla="*/ 1355199 h 3028224"/>
                    <a:gd name="connsiteX17" fmla="*/ 2451655 w 3028223"/>
                    <a:gd name="connsiteY17" fmla="*/ 1355757 h 3028224"/>
                    <a:gd name="connsiteX18" fmla="*/ 2424281 w 3028223"/>
                    <a:gd name="connsiteY18" fmla="*/ 1328383 h 3028224"/>
                    <a:gd name="connsiteX19" fmla="*/ 2263187 w 3028223"/>
                    <a:gd name="connsiteY19" fmla="*/ 1173727 h 3028224"/>
                    <a:gd name="connsiteX20" fmla="*/ 2266341 w 3028223"/>
                    <a:gd name="connsiteY20" fmla="*/ 1170443 h 3028224"/>
                    <a:gd name="connsiteX21" fmla="*/ 2242548 w 3028223"/>
                    <a:gd name="connsiteY21" fmla="*/ 1146650 h 3028224"/>
                    <a:gd name="connsiteX22" fmla="*/ 2242549 w 3028223"/>
                    <a:gd name="connsiteY22" fmla="*/ 1146650 h 3028224"/>
                    <a:gd name="connsiteX23" fmla="*/ 1514112 w 3028223"/>
                    <a:gd name="connsiteY23" fmla="*/ 418213 h 3028224"/>
                    <a:gd name="connsiteX24" fmla="*/ 788060 w 3028223"/>
                    <a:gd name="connsiteY24" fmla="*/ 1137125 h 3028224"/>
                    <a:gd name="connsiteX25" fmla="*/ 588476 w 3028223"/>
                    <a:gd name="connsiteY25" fmla="*/ 937545 h 3028224"/>
                    <a:gd name="connsiteX0" fmla="*/ 1514112 w 3028223"/>
                    <a:gd name="connsiteY0" fmla="*/ 0 h 3028224"/>
                    <a:gd name="connsiteX1" fmla="*/ 2451656 w 3028223"/>
                    <a:gd name="connsiteY1" fmla="*/ 937544 h 3028224"/>
                    <a:gd name="connsiteX2" fmla="*/ 2451656 w 3028223"/>
                    <a:gd name="connsiteY2" fmla="*/ 937546 h 3028224"/>
                    <a:gd name="connsiteX3" fmla="*/ 2606080 w 3028223"/>
                    <a:gd name="connsiteY3" fmla="*/ 1091970 h 3028224"/>
                    <a:gd name="connsiteX4" fmla="*/ 2771489 w 3028223"/>
                    <a:gd name="connsiteY4" fmla="*/ 1250768 h 3028224"/>
                    <a:gd name="connsiteX5" fmla="*/ 3028223 w 3028223"/>
                    <a:gd name="connsiteY5" fmla="*/ 1514113 h 3028224"/>
                    <a:gd name="connsiteX6" fmla="*/ 1514112 w 3028223"/>
                    <a:gd name="connsiteY6" fmla="*/ 3028224 h 3028224"/>
                    <a:gd name="connsiteX7" fmla="*/ 0 w 3028223"/>
                    <a:gd name="connsiteY7" fmla="*/ 1514115 h 3028224"/>
                    <a:gd name="connsiteX8" fmla="*/ 374606 w 3028223"/>
                    <a:gd name="connsiteY8" fmla="*/ 1160949 h 3028224"/>
                    <a:gd name="connsiteX9" fmla="*/ 567046 w 3028223"/>
                    <a:gd name="connsiteY9" fmla="*/ 1353379 h 3028224"/>
                    <a:gd name="connsiteX10" fmla="*/ 418214 w 3028223"/>
                    <a:gd name="connsiteY10" fmla="*/ 1514115 h 3028224"/>
                    <a:gd name="connsiteX11" fmla="*/ 1514112 w 3028223"/>
                    <a:gd name="connsiteY11" fmla="*/ 2610011 h 3028224"/>
                    <a:gd name="connsiteX12" fmla="*/ 2605503 w 3028223"/>
                    <a:gd name="connsiteY12" fmla="*/ 1509607 h 3028224"/>
                    <a:gd name="connsiteX13" fmla="*/ 2451656 w 3028223"/>
                    <a:gd name="connsiteY13" fmla="*/ 1355760 h 3028224"/>
                    <a:gd name="connsiteX14" fmla="*/ 2452215 w 3028223"/>
                    <a:gd name="connsiteY14" fmla="*/ 1355201 h 3028224"/>
                    <a:gd name="connsiteX15" fmla="*/ 2452213 w 3028223"/>
                    <a:gd name="connsiteY15" fmla="*/ 1355199 h 3028224"/>
                    <a:gd name="connsiteX16" fmla="*/ 2451655 w 3028223"/>
                    <a:gd name="connsiteY16" fmla="*/ 1355757 h 3028224"/>
                    <a:gd name="connsiteX17" fmla="*/ 2424281 w 3028223"/>
                    <a:gd name="connsiteY17" fmla="*/ 1328383 h 3028224"/>
                    <a:gd name="connsiteX18" fmla="*/ 2263187 w 3028223"/>
                    <a:gd name="connsiteY18" fmla="*/ 1173727 h 3028224"/>
                    <a:gd name="connsiteX19" fmla="*/ 2266341 w 3028223"/>
                    <a:gd name="connsiteY19" fmla="*/ 1170443 h 3028224"/>
                    <a:gd name="connsiteX20" fmla="*/ 2242548 w 3028223"/>
                    <a:gd name="connsiteY20" fmla="*/ 1146650 h 3028224"/>
                    <a:gd name="connsiteX21" fmla="*/ 2242549 w 3028223"/>
                    <a:gd name="connsiteY21" fmla="*/ 1146650 h 3028224"/>
                    <a:gd name="connsiteX22" fmla="*/ 1514112 w 3028223"/>
                    <a:gd name="connsiteY22" fmla="*/ 418213 h 3028224"/>
                    <a:gd name="connsiteX23" fmla="*/ 788060 w 3028223"/>
                    <a:gd name="connsiteY23" fmla="*/ 1137125 h 3028224"/>
                    <a:gd name="connsiteX24" fmla="*/ 588476 w 3028223"/>
                    <a:gd name="connsiteY24" fmla="*/ 937545 h 3028224"/>
                    <a:gd name="connsiteX25" fmla="*/ 1514112 w 3028223"/>
                    <a:gd name="connsiteY25" fmla="*/ 0 h 3028224"/>
                    <a:gd name="connsiteX0" fmla="*/ 1514112 w 3028223"/>
                    <a:gd name="connsiteY0" fmla="*/ 0 h 3028224"/>
                    <a:gd name="connsiteX1" fmla="*/ 2451656 w 3028223"/>
                    <a:gd name="connsiteY1" fmla="*/ 937544 h 3028224"/>
                    <a:gd name="connsiteX2" fmla="*/ 2451656 w 3028223"/>
                    <a:gd name="connsiteY2" fmla="*/ 937546 h 3028224"/>
                    <a:gd name="connsiteX3" fmla="*/ 2606080 w 3028223"/>
                    <a:gd name="connsiteY3" fmla="*/ 1091970 h 3028224"/>
                    <a:gd name="connsiteX4" fmla="*/ 3028223 w 3028223"/>
                    <a:gd name="connsiteY4" fmla="*/ 1514113 h 3028224"/>
                    <a:gd name="connsiteX5" fmla="*/ 1514112 w 3028223"/>
                    <a:gd name="connsiteY5" fmla="*/ 3028224 h 3028224"/>
                    <a:gd name="connsiteX6" fmla="*/ 0 w 3028223"/>
                    <a:gd name="connsiteY6" fmla="*/ 1514115 h 3028224"/>
                    <a:gd name="connsiteX7" fmla="*/ 374606 w 3028223"/>
                    <a:gd name="connsiteY7" fmla="*/ 1160949 h 3028224"/>
                    <a:gd name="connsiteX8" fmla="*/ 567046 w 3028223"/>
                    <a:gd name="connsiteY8" fmla="*/ 1353379 h 3028224"/>
                    <a:gd name="connsiteX9" fmla="*/ 418214 w 3028223"/>
                    <a:gd name="connsiteY9" fmla="*/ 1514115 h 3028224"/>
                    <a:gd name="connsiteX10" fmla="*/ 1514112 w 3028223"/>
                    <a:gd name="connsiteY10" fmla="*/ 2610011 h 3028224"/>
                    <a:gd name="connsiteX11" fmla="*/ 2605503 w 3028223"/>
                    <a:gd name="connsiteY11" fmla="*/ 1509607 h 3028224"/>
                    <a:gd name="connsiteX12" fmla="*/ 2451656 w 3028223"/>
                    <a:gd name="connsiteY12" fmla="*/ 1355760 h 3028224"/>
                    <a:gd name="connsiteX13" fmla="*/ 2452215 w 3028223"/>
                    <a:gd name="connsiteY13" fmla="*/ 1355201 h 3028224"/>
                    <a:gd name="connsiteX14" fmla="*/ 2452213 w 3028223"/>
                    <a:gd name="connsiteY14" fmla="*/ 1355199 h 3028224"/>
                    <a:gd name="connsiteX15" fmla="*/ 2451655 w 3028223"/>
                    <a:gd name="connsiteY15" fmla="*/ 1355757 h 3028224"/>
                    <a:gd name="connsiteX16" fmla="*/ 2424281 w 3028223"/>
                    <a:gd name="connsiteY16" fmla="*/ 1328383 h 3028224"/>
                    <a:gd name="connsiteX17" fmla="*/ 2263187 w 3028223"/>
                    <a:gd name="connsiteY17" fmla="*/ 1173727 h 3028224"/>
                    <a:gd name="connsiteX18" fmla="*/ 2266341 w 3028223"/>
                    <a:gd name="connsiteY18" fmla="*/ 1170443 h 3028224"/>
                    <a:gd name="connsiteX19" fmla="*/ 2242548 w 3028223"/>
                    <a:gd name="connsiteY19" fmla="*/ 1146650 h 3028224"/>
                    <a:gd name="connsiteX20" fmla="*/ 2242549 w 3028223"/>
                    <a:gd name="connsiteY20" fmla="*/ 1146650 h 3028224"/>
                    <a:gd name="connsiteX21" fmla="*/ 1514112 w 3028223"/>
                    <a:gd name="connsiteY21" fmla="*/ 418213 h 3028224"/>
                    <a:gd name="connsiteX22" fmla="*/ 788060 w 3028223"/>
                    <a:gd name="connsiteY22" fmla="*/ 1137125 h 3028224"/>
                    <a:gd name="connsiteX23" fmla="*/ 588476 w 3028223"/>
                    <a:gd name="connsiteY23" fmla="*/ 937545 h 3028224"/>
                    <a:gd name="connsiteX24" fmla="*/ 1514112 w 3028223"/>
                    <a:gd name="connsiteY24" fmla="*/ 0 h 3028224"/>
                    <a:gd name="connsiteX0" fmla="*/ 1514112 w 3028223"/>
                    <a:gd name="connsiteY0" fmla="*/ 0 h 3028224"/>
                    <a:gd name="connsiteX1" fmla="*/ 2451656 w 3028223"/>
                    <a:gd name="connsiteY1" fmla="*/ 937544 h 3028224"/>
                    <a:gd name="connsiteX2" fmla="*/ 2451656 w 3028223"/>
                    <a:gd name="connsiteY2" fmla="*/ 937546 h 3028224"/>
                    <a:gd name="connsiteX3" fmla="*/ 3028223 w 3028223"/>
                    <a:gd name="connsiteY3" fmla="*/ 1514113 h 3028224"/>
                    <a:gd name="connsiteX4" fmla="*/ 1514112 w 3028223"/>
                    <a:gd name="connsiteY4" fmla="*/ 3028224 h 3028224"/>
                    <a:gd name="connsiteX5" fmla="*/ 0 w 3028223"/>
                    <a:gd name="connsiteY5" fmla="*/ 1514115 h 3028224"/>
                    <a:gd name="connsiteX6" fmla="*/ 374606 w 3028223"/>
                    <a:gd name="connsiteY6" fmla="*/ 1160949 h 3028224"/>
                    <a:gd name="connsiteX7" fmla="*/ 567046 w 3028223"/>
                    <a:gd name="connsiteY7" fmla="*/ 1353379 h 3028224"/>
                    <a:gd name="connsiteX8" fmla="*/ 418214 w 3028223"/>
                    <a:gd name="connsiteY8" fmla="*/ 1514115 h 3028224"/>
                    <a:gd name="connsiteX9" fmla="*/ 1514112 w 3028223"/>
                    <a:gd name="connsiteY9" fmla="*/ 2610011 h 3028224"/>
                    <a:gd name="connsiteX10" fmla="*/ 2605503 w 3028223"/>
                    <a:gd name="connsiteY10" fmla="*/ 1509607 h 3028224"/>
                    <a:gd name="connsiteX11" fmla="*/ 2451656 w 3028223"/>
                    <a:gd name="connsiteY11" fmla="*/ 1355760 h 3028224"/>
                    <a:gd name="connsiteX12" fmla="*/ 2452215 w 3028223"/>
                    <a:gd name="connsiteY12" fmla="*/ 1355201 h 3028224"/>
                    <a:gd name="connsiteX13" fmla="*/ 2452213 w 3028223"/>
                    <a:gd name="connsiteY13" fmla="*/ 1355199 h 3028224"/>
                    <a:gd name="connsiteX14" fmla="*/ 2451655 w 3028223"/>
                    <a:gd name="connsiteY14" fmla="*/ 1355757 h 3028224"/>
                    <a:gd name="connsiteX15" fmla="*/ 2424281 w 3028223"/>
                    <a:gd name="connsiteY15" fmla="*/ 1328383 h 3028224"/>
                    <a:gd name="connsiteX16" fmla="*/ 2263187 w 3028223"/>
                    <a:gd name="connsiteY16" fmla="*/ 1173727 h 3028224"/>
                    <a:gd name="connsiteX17" fmla="*/ 2266341 w 3028223"/>
                    <a:gd name="connsiteY17" fmla="*/ 1170443 h 3028224"/>
                    <a:gd name="connsiteX18" fmla="*/ 2242548 w 3028223"/>
                    <a:gd name="connsiteY18" fmla="*/ 1146650 h 3028224"/>
                    <a:gd name="connsiteX19" fmla="*/ 2242549 w 3028223"/>
                    <a:gd name="connsiteY19" fmla="*/ 1146650 h 3028224"/>
                    <a:gd name="connsiteX20" fmla="*/ 1514112 w 3028223"/>
                    <a:gd name="connsiteY20" fmla="*/ 418213 h 3028224"/>
                    <a:gd name="connsiteX21" fmla="*/ 788060 w 3028223"/>
                    <a:gd name="connsiteY21" fmla="*/ 1137125 h 3028224"/>
                    <a:gd name="connsiteX22" fmla="*/ 588476 w 3028223"/>
                    <a:gd name="connsiteY22" fmla="*/ 937545 h 3028224"/>
                    <a:gd name="connsiteX23" fmla="*/ 1514112 w 3028223"/>
                    <a:gd name="connsiteY23" fmla="*/ 0 h 3028224"/>
                    <a:gd name="connsiteX0" fmla="*/ 1514112 w 3028223"/>
                    <a:gd name="connsiteY0" fmla="*/ 0 h 3028224"/>
                    <a:gd name="connsiteX1" fmla="*/ 2451656 w 3028223"/>
                    <a:gd name="connsiteY1" fmla="*/ 937544 h 3028224"/>
                    <a:gd name="connsiteX2" fmla="*/ 3028223 w 3028223"/>
                    <a:gd name="connsiteY2" fmla="*/ 1514113 h 3028224"/>
                    <a:gd name="connsiteX3" fmla="*/ 1514112 w 3028223"/>
                    <a:gd name="connsiteY3" fmla="*/ 3028224 h 3028224"/>
                    <a:gd name="connsiteX4" fmla="*/ 0 w 3028223"/>
                    <a:gd name="connsiteY4" fmla="*/ 1514115 h 3028224"/>
                    <a:gd name="connsiteX5" fmla="*/ 374606 w 3028223"/>
                    <a:gd name="connsiteY5" fmla="*/ 1160949 h 3028224"/>
                    <a:gd name="connsiteX6" fmla="*/ 567046 w 3028223"/>
                    <a:gd name="connsiteY6" fmla="*/ 1353379 h 3028224"/>
                    <a:gd name="connsiteX7" fmla="*/ 418214 w 3028223"/>
                    <a:gd name="connsiteY7" fmla="*/ 1514115 h 3028224"/>
                    <a:gd name="connsiteX8" fmla="*/ 1514112 w 3028223"/>
                    <a:gd name="connsiteY8" fmla="*/ 2610011 h 3028224"/>
                    <a:gd name="connsiteX9" fmla="*/ 2605503 w 3028223"/>
                    <a:gd name="connsiteY9" fmla="*/ 1509607 h 3028224"/>
                    <a:gd name="connsiteX10" fmla="*/ 2451656 w 3028223"/>
                    <a:gd name="connsiteY10" fmla="*/ 1355760 h 3028224"/>
                    <a:gd name="connsiteX11" fmla="*/ 2452215 w 3028223"/>
                    <a:gd name="connsiteY11" fmla="*/ 1355201 h 3028224"/>
                    <a:gd name="connsiteX12" fmla="*/ 2452213 w 3028223"/>
                    <a:gd name="connsiteY12" fmla="*/ 1355199 h 3028224"/>
                    <a:gd name="connsiteX13" fmla="*/ 2451655 w 3028223"/>
                    <a:gd name="connsiteY13" fmla="*/ 1355757 h 3028224"/>
                    <a:gd name="connsiteX14" fmla="*/ 2424281 w 3028223"/>
                    <a:gd name="connsiteY14" fmla="*/ 1328383 h 3028224"/>
                    <a:gd name="connsiteX15" fmla="*/ 2263187 w 3028223"/>
                    <a:gd name="connsiteY15" fmla="*/ 1173727 h 3028224"/>
                    <a:gd name="connsiteX16" fmla="*/ 2266341 w 3028223"/>
                    <a:gd name="connsiteY16" fmla="*/ 1170443 h 3028224"/>
                    <a:gd name="connsiteX17" fmla="*/ 2242548 w 3028223"/>
                    <a:gd name="connsiteY17" fmla="*/ 1146650 h 3028224"/>
                    <a:gd name="connsiteX18" fmla="*/ 2242549 w 3028223"/>
                    <a:gd name="connsiteY18" fmla="*/ 1146650 h 3028224"/>
                    <a:gd name="connsiteX19" fmla="*/ 1514112 w 3028223"/>
                    <a:gd name="connsiteY19" fmla="*/ 418213 h 3028224"/>
                    <a:gd name="connsiteX20" fmla="*/ 788060 w 3028223"/>
                    <a:gd name="connsiteY20" fmla="*/ 1137125 h 3028224"/>
                    <a:gd name="connsiteX21" fmla="*/ 588476 w 3028223"/>
                    <a:gd name="connsiteY21" fmla="*/ 937545 h 3028224"/>
                    <a:gd name="connsiteX22" fmla="*/ 1514112 w 3028223"/>
                    <a:gd name="connsiteY22" fmla="*/ 0 h 3028224"/>
                    <a:gd name="connsiteX0" fmla="*/ 1514112 w 3028223"/>
                    <a:gd name="connsiteY0" fmla="*/ 0 h 3028224"/>
                    <a:gd name="connsiteX1" fmla="*/ 3028223 w 3028223"/>
                    <a:gd name="connsiteY1" fmla="*/ 1514113 h 3028224"/>
                    <a:gd name="connsiteX2" fmla="*/ 1514112 w 3028223"/>
                    <a:gd name="connsiteY2" fmla="*/ 3028224 h 3028224"/>
                    <a:gd name="connsiteX3" fmla="*/ 0 w 3028223"/>
                    <a:gd name="connsiteY3" fmla="*/ 1514115 h 3028224"/>
                    <a:gd name="connsiteX4" fmla="*/ 374606 w 3028223"/>
                    <a:gd name="connsiteY4" fmla="*/ 1160949 h 3028224"/>
                    <a:gd name="connsiteX5" fmla="*/ 567046 w 3028223"/>
                    <a:gd name="connsiteY5" fmla="*/ 1353379 h 3028224"/>
                    <a:gd name="connsiteX6" fmla="*/ 418214 w 3028223"/>
                    <a:gd name="connsiteY6" fmla="*/ 1514115 h 3028224"/>
                    <a:gd name="connsiteX7" fmla="*/ 1514112 w 3028223"/>
                    <a:gd name="connsiteY7" fmla="*/ 2610011 h 3028224"/>
                    <a:gd name="connsiteX8" fmla="*/ 2605503 w 3028223"/>
                    <a:gd name="connsiteY8" fmla="*/ 1509607 h 3028224"/>
                    <a:gd name="connsiteX9" fmla="*/ 2451656 w 3028223"/>
                    <a:gd name="connsiteY9" fmla="*/ 1355760 h 3028224"/>
                    <a:gd name="connsiteX10" fmla="*/ 2452215 w 3028223"/>
                    <a:gd name="connsiteY10" fmla="*/ 1355201 h 3028224"/>
                    <a:gd name="connsiteX11" fmla="*/ 2452213 w 3028223"/>
                    <a:gd name="connsiteY11" fmla="*/ 1355199 h 3028224"/>
                    <a:gd name="connsiteX12" fmla="*/ 2451655 w 3028223"/>
                    <a:gd name="connsiteY12" fmla="*/ 1355757 h 3028224"/>
                    <a:gd name="connsiteX13" fmla="*/ 2424281 w 3028223"/>
                    <a:gd name="connsiteY13" fmla="*/ 1328383 h 3028224"/>
                    <a:gd name="connsiteX14" fmla="*/ 2263187 w 3028223"/>
                    <a:gd name="connsiteY14" fmla="*/ 1173727 h 3028224"/>
                    <a:gd name="connsiteX15" fmla="*/ 2266341 w 3028223"/>
                    <a:gd name="connsiteY15" fmla="*/ 1170443 h 3028224"/>
                    <a:gd name="connsiteX16" fmla="*/ 2242548 w 3028223"/>
                    <a:gd name="connsiteY16" fmla="*/ 1146650 h 3028224"/>
                    <a:gd name="connsiteX17" fmla="*/ 2242549 w 3028223"/>
                    <a:gd name="connsiteY17" fmla="*/ 1146650 h 3028224"/>
                    <a:gd name="connsiteX18" fmla="*/ 1514112 w 3028223"/>
                    <a:gd name="connsiteY18" fmla="*/ 418213 h 3028224"/>
                    <a:gd name="connsiteX19" fmla="*/ 788060 w 3028223"/>
                    <a:gd name="connsiteY19" fmla="*/ 1137125 h 3028224"/>
                    <a:gd name="connsiteX20" fmla="*/ 588476 w 3028223"/>
                    <a:gd name="connsiteY20" fmla="*/ 937545 h 3028224"/>
                    <a:gd name="connsiteX21" fmla="*/ 1514112 w 3028223"/>
                    <a:gd name="connsiteY21" fmla="*/ 0 h 3028224"/>
                    <a:gd name="connsiteX0" fmla="*/ 1514112 w 3028223"/>
                    <a:gd name="connsiteY0" fmla="*/ 0 h 3028224"/>
                    <a:gd name="connsiteX1" fmla="*/ 3028223 w 3028223"/>
                    <a:gd name="connsiteY1" fmla="*/ 1514113 h 3028224"/>
                    <a:gd name="connsiteX2" fmla="*/ 1514112 w 3028223"/>
                    <a:gd name="connsiteY2" fmla="*/ 3028224 h 3028224"/>
                    <a:gd name="connsiteX3" fmla="*/ 0 w 3028223"/>
                    <a:gd name="connsiteY3" fmla="*/ 1514115 h 3028224"/>
                    <a:gd name="connsiteX4" fmla="*/ 374606 w 3028223"/>
                    <a:gd name="connsiteY4" fmla="*/ 1160949 h 3028224"/>
                    <a:gd name="connsiteX5" fmla="*/ 567046 w 3028223"/>
                    <a:gd name="connsiteY5" fmla="*/ 1353379 h 3028224"/>
                    <a:gd name="connsiteX6" fmla="*/ 418214 w 3028223"/>
                    <a:gd name="connsiteY6" fmla="*/ 1514115 h 3028224"/>
                    <a:gd name="connsiteX7" fmla="*/ 1514112 w 3028223"/>
                    <a:gd name="connsiteY7" fmla="*/ 2610011 h 3028224"/>
                    <a:gd name="connsiteX8" fmla="*/ 2605503 w 3028223"/>
                    <a:gd name="connsiteY8" fmla="*/ 1509607 h 3028224"/>
                    <a:gd name="connsiteX9" fmla="*/ 2451656 w 3028223"/>
                    <a:gd name="connsiteY9" fmla="*/ 1355760 h 3028224"/>
                    <a:gd name="connsiteX10" fmla="*/ 2452215 w 3028223"/>
                    <a:gd name="connsiteY10" fmla="*/ 1355201 h 3028224"/>
                    <a:gd name="connsiteX11" fmla="*/ 2452213 w 3028223"/>
                    <a:gd name="connsiteY11" fmla="*/ 1355199 h 3028224"/>
                    <a:gd name="connsiteX12" fmla="*/ 2451655 w 3028223"/>
                    <a:gd name="connsiteY12" fmla="*/ 1355757 h 3028224"/>
                    <a:gd name="connsiteX13" fmla="*/ 2424281 w 3028223"/>
                    <a:gd name="connsiteY13" fmla="*/ 1328383 h 3028224"/>
                    <a:gd name="connsiteX14" fmla="*/ 2263187 w 3028223"/>
                    <a:gd name="connsiteY14" fmla="*/ 1173727 h 3028224"/>
                    <a:gd name="connsiteX15" fmla="*/ 2242548 w 3028223"/>
                    <a:gd name="connsiteY15" fmla="*/ 1146650 h 3028224"/>
                    <a:gd name="connsiteX16" fmla="*/ 2242549 w 3028223"/>
                    <a:gd name="connsiteY16" fmla="*/ 1146650 h 3028224"/>
                    <a:gd name="connsiteX17" fmla="*/ 1514112 w 3028223"/>
                    <a:gd name="connsiteY17" fmla="*/ 418213 h 3028224"/>
                    <a:gd name="connsiteX18" fmla="*/ 788060 w 3028223"/>
                    <a:gd name="connsiteY18" fmla="*/ 1137125 h 3028224"/>
                    <a:gd name="connsiteX19" fmla="*/ 588476 w 3028223"/>
                    <a:gd name="connsiteY19" fmla="*/ 937545 h 3028224"/>
                    <a:gd name="connsiteX20" fmla="*/ 1514112 w 3028223"/>
                    <a:gd name="connsiteY20" fmla="*/ 0 h 3028224"/>
                    <a:gd name="connsiteX0" fmla="*/ 1514112 w 3028223"/>
                    <a:gd name="connsiteY0" fmla="*/ 0 h 3028224"/>
                    <a:gd name="connsiteX1" fmla="*/ 3028223 w 3028223"/>
                    <a:gd name="connsiteY1" fmla="*/ 1514113 h 3028224"/>
                    <a:gd name="connsiteX2" fmla="*/ 1514112 w 3028223"/>
                    <a:gd name="connsiteY2" fmla="*/ 3028224 h 3028224"/>
                    <a:gd name="connsiteX3" fmla="*/ 0 w 3028223"/>
                    <a:gd name="connsiteY3" fmla="*/ 1514115 h 3028224"/>
                    <a:gd name="connsiteX4" fmla="*/ 374606 w 3028223"/>
                    <a:gd name="connsiteY4" fmla="*/ 1160949 h 3028224"/>
                    <a:gd name="connsiteX5" fmla="*/ 567046 w 3028223"/>
                    <a:gd name="connsiteY5" fmla="*/ 1353379 h 3028224"/>
                    <a:gd name="connsiteX6" fmla="*/ 418214 w 3028223"/>
                    <a:gd name="connsiteY6" fmla="*/ 1514115 h 3028224"/>
                    <a:gd name="connsiteX7" fmla="*/ 1514112 w 3028223"/>
                    <a:gd name="connsiteY7" fmla="*/ 2610011 h 3028224"/>
                    <a:gd name="connsiteX8" fmla="*/ 2605503 w 3028223"/>
                    <a:gd name="connsiteY8" fmla="*/ 1509607 h 3028224"/>
                    <a:gd name="connsiteX9" fmla="*/ 2451656 w 3028223"/>
                    <a:gd name="connsiteY9" fmla="*/ 1355760 h 3028224"/>
                    <a:gd name="connsiteX10" fmla="*/ 2452215 w 3028223"/>
                    <a:gd name="connsiteY10" fmla="*/ 1355201 h 3028224"/>
                    <a:gd name="connsiteX11" fmla="*/ 2452213 w 3028223"/>
                    <a:gd name="connsiteY11" fmla="*/ 1355199 h 3028224"/>
                    <a:gd name="connsiteX12" fmla="*/ 2451655 w 3028223"/>
                    <a:gd name="connsiteY12" fmla="*/ 1355757 h 3028224"/>
                    <a:gd name="connsiteX13" fmla="*/ 2424281 w 3028223"/>
                    <a:gd name="connsiteY13" fmla="*/ 1328383 h 3028224"/>
                    <a:gd name="connsiteX14" fmla="*/ 2263187 w 3028223"/>
                    <a:gd name="connsiteY14" fmla="*/ 1173727 h 3028224"/>
                    <a:gd name="connsiteX15" fmla="*/ 2242548 w 3028223"/>
                    <a:gd name="connsiteY15" fmla="*/ 1146650 h 3028224"/>
                    <a:gd name="connsiteX16" fmla="*/ 1514112 w 3028223"/>
                    <a:gd name="connsiteY16" fmla="*/ 418213 h 3028224"/>
                    <a:gd name="connsiteX17" fmla="*/ 788060 w 3028223"/>
                    <a:gd name="connsiteY17" fmla="*/ 1137125 h 3028224"/>
                    <a:gd name="connsiteX18" fmla="*/ 588476 w 3028223"/>
                    <a:gd name="connsiteY18" fmla="*/ 937545 h 3028224"/>
                    <a:gd name="connsiteX19" fmla="*/ 1514112 w 3028223"/>
                    <a:gd name="connsiteY19" fmla="*/ 0 h 3028224"/>
                    <a:gd name="connsiteX0" fmla="*/ 1514112 w 3028223"/>
                    <a:gd name="connsiteY0" fmla="*/ 0 h 3028224"/>
                    <a:gd name="connsiteX1" fmla="*/ 3028223 w 3028223"/>
                    <a:gd name="connsiteY1" fmla="*/ 1514113 h 3028224"/>
                    <a:gd name="connsiteX2" fmla="*/ 1514112 w 3028223"/>
                    <a:gd name="connsiteY2" fmla="*/ 3028224 h 3028224"/>
                    <a:gd name="connsiteX3" fmla="*/ 0 w 3028223"/>
                    <a:gd name="connsiteY3" fmla="*/ 1514115 h 3028224"/>
                    <a:gd name="connsiteX4" fmla="*/ 374606 w 3028223"/>
                    <a:gd name="connsiteY4" fmla="*/ 1160949 h 3028224"/>
                    <a:gd name="connsiteX5" fmla="*/ 567046 w 3028223"/>
                    <a:gd name="connsiteY5" fmla="*/ 1353379 h 3028224"/>
                    <a:gd name="connsiteX6" fmla="*/ 418214 w 3028223"/>
                    <a:gd name="connsiteY6" fmla="*/ 1514115 h 3028224"/>
                    <a:gd name="connsiteX7" fmla="*/ 1514112 w 3028223"/>
                    <a:gd name="connsiteY7" fmla="*/ 2610011 h 3028224"/>
                    <a:gd name="connsiteX8" fmla="*/ 2605503 w 3028223"/>
                    <a:gd name="connsiteY8" fmla="*/ 1509607 h 3028224"/>
                    <a:gd name="connsiteX9" fmla="*/ 2451656 w 3028223"/>
                    <a:gd name="connsiteY9" fmla="*/ 1355760 h 3028224"/>
                    <a:gd name="connsiteX10" fmla="*/ 2452215 w 3028223"/>
                    <a:gd name="connsiteY10" fmla="*/ 1355201 h 3028224"/>
                    <a:gd name="connsiteX11" fmla="*/ 2452213 w 3028223"/>
                    <a:gd name="connsiteY11" fmla="*/ 1355199 h 3028224"/>
                    <a:gd name="connsiteX12" fmla="*/ 2451655 w 3028223"/>
                    <a:gd name="connsiteY12" fmla="*/ 1355757 h 3028224"/>
                    <a:gd name="connsiteX13" fmla="*/ 2424281 w 3028223"/>
                    <a:gd name="connsiteY13" fmla="*/ 1328383 h 3028224"/>
                    <a:gd name="connsiteX14" fmla="*/ 2242548 w 3028223"/>
                    <a:gd name="connsiteY14" fmla="*/ 1146650 h 3028224"/>
                    <a:gd name="connsiteX15" fmla="*/ 1514112 w 3028223"/>
                    <a:gd name="connsiteY15" fmla="*/ 418213 h 3028224"/>
                    <a:gd name="connsiteX16" fmla="*/ 788060 w 3028223"/>
                    <a:gd name="connsiteY16" fmla="*/ 1137125 h 3028224"/>
                    <a:gd name="connsiteX17" fmla="*/ 588476 w 3028223"/>
                    <a:gd name="connsiteY17" fmla="*/ 937545 h 3028224"/>
                    <a:gd name="connsiteX18" fmla="*/ 1514112 w 3028223"/>
                    <a:gd name="connsiteY18" fmla="*/ 0 h 3028224"/>
                    <a:gd name="connsiteX0" fmla="*/ 1514112 w 3028223"/>
                    <a:gd name="connsiteY0" fmla="*/ 0 h 3028224"/>
                    <a:gd name="connsiteX1" fmla="*/ 3028223 w 3028223"/>
                    <a:gd name="connsiteY1" fmla="*/ 1514113 h 3028224"/>
                    <a:gd name="connsiteX2" fmla="*/ 1514112 w 3028223"/>
                    <a:gd name="connsiteY2" fmla="*/ 3028224 h 3028224"/>
                    <a:gd name="connsiteX3" fmla="*/ 0 w 3028223"/>
                    <a:gd name="connsiteY3" fmla="*/ 1514115 h 3028224"/>
                    <a:gd name="connsiteX4" fmla="*/ 374606 w 3028223"/>
                    <a:gd name="connsiteY4" fmla="*/ 1160949 h 3028224"/>
                    <a:gd name="connsiteX5" fmla="*/ 567046 w 3028223"/>
                    <a:gd name="connsiteY5" fmla="*/ 1353379 h 3028224"/>
                    <a:gd name="connsiteX6" fmla="*/ 418214 w 3028223"/>
                    <a:gd name="connsiteY6" fmla="*/ 1514115 h 3028224"/>
                    <a:gd name="connsiteX7" fmla="*/ 1514112 w 3028223"/>
                    <a:gd name="connsiteY7" fmla="*/ 2610011 h 3028224"/>
                    <a:gd name="connsiteX8" fmla="*/ 2605503 w 3028223"/>
                    <a:gd name="connsiteY8" fmla="*/ 1509607 h 3028224"/>
                    <a:gd name="connsiteX9" fmla="*/ 2451656 w 3028223"/>
                    <a:gd name="connsiteY9" fmla="*/ 1355760 h 3028224"/>
                    <a:gd name="connsiteX10" fmla="*/ 2452215 w 3028223"/>
                    <a:gd name="connsiteY10" fmla="*/ 1355201 h 3028224"/>
                    <a:gd name="connsiteX11" fmla="*/ 2452213 w 3028223"/>
                    <a:gd name="connsiteY11" fmla="*/ 1355199 h 3028224"/>
                    <a:gd name="connsiteX12" fmla="*/ 2451655 w 3028223"/>
                    <a:gd name="connsiteY12" fmla="*/ 1355757 h 3028224"/>
                    <a:gd name="connsiteX13" fmla="*/ 2424281 w 3028223"/>
                    <a:gd name="connsiteY13" fmla="*/ 1328383 h 3028224"/>
                    <a:gd name="connsiteX14" fmla="*/ 1514112 w 3028223"/>
                    <a:gd name="connsiteY14" fmla="*/ 418213 h 3028224"/>
                    <a:gd name="connsiteX15" fmla="*/ 788060 w 3028223"/>
                    <a:gd name="connsiteY15" fmla="*/ 1137125 h 3028224"/>
                    <a:gd name="connsiteX16" fmla="*/ 588476 w 3028223"/>
                    <a:gd name="connsiteY16" fmla="*/ 937545 h 3028224"/>
                    <a:gd name="connsiteX17" fmla="*/ 1514112 w 3028223"/>
                    <a:gd name="connsiteY17" fmla="*/ 0 h 3028224"/>
                    <a:gd name="connsiteX0" fmla="*/ 1514112 w 3028223"/>
                    <a:gd name="connsiteY0" fmla="*/ 0 h 3028224"/>
                    <a:gd name="connsiteX1" fmla="*/ 3028223 w 3028223"/>
                    <a:gd name="connsiteY1" fmla="*/ 1514113 h 3028224"/>
                    <a:gd name="connsiteX2" fmla="*/ 1514112 w 3028223"/>
                    <a:gd name="connsiteY2" fmla="*/ 3028224 h 3028224"/>
                    <a:gd name="connsiteX3" fmla="*/ 0 w 3028223"/>
                    <a:gd name="connsiteY3" fmla="*/ 1514115 h 3028224"/>
                    <a:gd name="connsiteX4" fmla="*/ 374606 w 3028223"/>
                    <a:gd name="connsiteY4" fmla="*/ 1160949 h 3028224"/>
                    <a:gd name="connsiteX5" fmla="*/ 567046 w 3028223"/>
                    <a:gd name="connsiteY5" fmla="*/ 1353379 h 3028224"/>
                    <a:gd name="connsiteX6" fmla="*/ 418214 w 3028223"/>
                    <a:gd name="connsiteY6" fmla="*/ 1514115 h 3028224"/>
                    <a:gd name="connsiteX7" fmla="*/ 1514112 w 3028223"/>
                    <a:gd name="connsiteY7" fmla="*/ 2610011 h 3028224"/>
                    <a:gd name="connsiteX8" fmla="*/ 2605503 w 3028223"/>
                    <a:gd name="connsiteY8" fmla="*/ 1509607 h 3028224"/>
                    <a:gd name="connsiteX9" fmla="*/ 2451656 w 3028223"/>
                    <a:gd name="connsiteY9" fmla="*/ 1355760 h 3028224"/>
                    <a:gd name="connsiteX10" fmla="*/ 2452215 w 3028223"/>
                    <a:gd name="connsiteY10" fmla="*/ 1355201 h 3028224"/>
                    <a:gd name="connsiteX11" fmla="*/ 2452213 w 3028223"/>
                    <a:gd name="connsiteY11" fmla="*/ 1355199 h 3028224"/>
                    <a:gd name="connsiteX12" fmla="*/ 2451655 w 3028223"/>
                    <a:gd name="connsiteY12" fmla="*/ 1355757 h 3028224"/>
                    <a:gd name="connsiteX13" fmla="*/ 1514112 w 3028223"/>
                    <a:gd name="connsiteY13" fmla="*/ 418213 h 3028224"/>
                    <a:gd name="connsiteX14" fmla="*/ 788060 w 3028223"/>
                    <a:gd name="connsiteY14" fmla="*/ 1137125 h 3028224"/>
                    <a:gd name="connsiteX15" fmla="*/ 588476 w 3028223"/>
                    <a:gd name="connsiteY15" fmla="*/ 937545 h 3028224"/>
                    <a:gd name="connsiteX16" fmla="*/ 1514112 w 3028223"/>
                    <a:gd name="connsiteY16" fmla="*/ 0 h 3028224"/>
                    <a:gd name="connsiteX0" fmla="*/ 1514112 w 3028223"/>
                    <a:gd name="connsiteY0" fmla="*/ 0 h 3028224"/>
                    <a:gd name="connsiteX1" fmla="*/ 3028223 w 3028223"/>
                    <a:gd name="connsiteY1" fmla="*/ 1514113 h 3028224"/>
                    <a:gd name="connsiteX2" fmla="*/ 1514112 w 3028223"/>
                    <a:gd name="connsiteY2" fmla="*/ 3028224 h 3028224"/>
                    <a:gd name="connsiteX3" fmla="*/ 0 w 3028223"/>
                    <a:gd name="connsiteY3" fmla="*/ 1514115 h 3028224"/>
                    <a:gd name="connsiteX4" fmla="*/ 374606 w 3028223"/>
                    <a:gd name="connsiteY4" fmla="*/ 1160949 h 3028224"/>
                    <a:gd name="connsiteX5" fmla="*/ 567046 w 3028223"/>
                    <a:gd name="connsiteY5" fmla="*/ 1353379 h 3028224"/>
                    <a:gd name="connsiteX6" fmla="*/ 418214 w 3028223"/>
                    <a:gd name="connsiteY6" fmla="*/ 1514115 h 3028224"/>
                    <a:gd name="connsiteX7" fmla="*/ 1514112 w 3028223"/>
                    <a:gd name="connsiteY7" fmla="*/ 2610011 h 3028224"/>
                    <a:gd name="connsiteX8" fmla="*/ 2605503 w 3028223"/>
                    <a:gd name="connsiteY8" fmla="*/ 1509607 h 3028224"/>
                    <a:gd name="connsiteX9" fmla="*/ 2451656 w 3028223"/>
                    <a:gd name="connsiteY9" fmla="*/ 1355760 h 3028224"/>
                    <a:gd name="connsiteX10" fmla="*/ 2452215 w 3028223"/>
                    <a:gd name="connsiteY10" fmla="*/ 1355201 h 3028224"/>
                    <a:gd name="connsiteX11" fmla="*/ 2452213 w 3028223"/>
                    <a:gd name="connsiteY11" fmla="*/ 1355199 h 3028224"/>
                    <a:gd name="connsiteX12" fmla="*/ 1514112 w 3028223"/>
                    <a:gd name="connsiteY12" fmla="*/ 418213 h 3028224"/>
                    <a:gd name="connsiteX13" fmla="*/ 788060 w 3028223"/>
                    <a:gd name="connsiteY13" fmla="*/ 1137125 h 3028224"/>
                    <a:gd name="connsiteX14" fmla="*/ 588476 w 3028223"/>
                    <a:gd name="connsiteY14" fmla="*/ 937545 h 3028224"/>
                    <a:gd name="connsiteX15" fmla="*/ 1514112 w 3028223"/>
                    <a:gd name="connsiteY15" fmla="*/ 0 h 3028224"/>
                    <a:gd name="connsiteX0" fmla="*/ 1514112 w 3028223"/>
                    <a:gd name="connsiteY0" fmla="*/ 0 h 3028224"/>
                    <a:gd name="connsiteX1" fmla="*/ 3028223 w 3028223"/>
                    <a:gd name="connsiteY1" fmla="*/ 1514113 h 3028224"/>
                    <a:gd name="connsiteX2" fmla="*/ 1514112 w 3028223"/>
                    <a:gd name="connsiteY2" fmla="*/ 3028224 h 3028224"/>
                    <a:gd name="connsiteX3" fmla="*/ 0 w 3028223"/>
                    <a:gd name="connsiteY3" fmla="*/ 1514115 h 3028224"/>
                    <a:gd name="connsiteX4" fmla="*/ 374606 w 3028223"/>
                    <a:gd name="connsiteY4" fmla="*/ 1160949 h 3028224"/>
                    <a:gd name="connsiteX5" fmla="*/ 567046 w 3028223"/>
                    <a:gd name="connsiteY5" fmla="*/ 1353379 h 3028224"/>
                    <a:gd name="connsiteX6" fmla="*/ 418214 w 3028223"/>
                    <a:gd name="connsiteY6" fmla="*/ 1514115 h 3028224"/>
                    <a:gd name="connsiteX7" fmla="*/ 1514112 w 3028223"/>
                    <a:gd name="connsiteY7" fmla="*/ 2610011 h 3028224"/>
                    <a:gd name="connsiteX8" fmla="*/ 2605503 w 3028223"/>
                    <a:gd name="connsiteY8" fmla="*/ 1509607 h 3028224"/>
                    <a:gd name="connsiteX9" fmla="*/ 2451656 w 3028223"/>
                    <a:gd name="connsiteY9" fmla="*/ 1355760 h 3028224"/>
                    <a:gd name="connsiteX10" fmla="*/ 2452215 w 3028223"/>
                    <a:gd name="connsiteY10" fmla="*/ 1355201 h 3028224"/>
                    <a:gd name="connsiteX11" fmla="*/ 1514112 w 3028223"/>
                    <a:gd name="connsiteY11" fmla="*/ 418213 h 3028224"/>
                    <a:gd name="connsiteX12" fmla="*/ 788060 w 3028223"/>
                    <a:gd name="connsiteY12" fmla="*/ 1137125 h 3028224"/>
                    <a:gd name="connsiteX13" fmla="*/ 588476 w 3028223"/>
                    <a:gd name="connsiteY13" fmla="*/ 937545 h 3028224"/>
                    <a:gd name="connsiteX14" fmla="*/ 1514112 w 3028223"/>
                    <a:gd name="connsiteY14" fmla="*/ 0 h 3028224"/>
                    <a:gd name="connsiteX0" fmla="*/ 1514112 w 3028223"/>
                    <a:gd name="connsiteY0" fmla="*/ 0 h 3028224"/>
                    <a:gd name="connsiteX1" fmla="*/ 3028223 w 3028223"/>
                    <a:gd name="connsiteY1" fmla="*/ 1514113 h 3028224"/>
                    <a:gd name="connsiteX2" fmla="*/ 1514112 w 3028223"/>
                    <a:gd name="connsiteY2" fmla="*/ 3028224 h 3028224"/>
                    <a:gd name="connsiteX3" fmla="*/ 0 w 3028223"/>
                    <a:gd name="connsiteY3" fmla="*/ 1514115 h 3028224"/>
                    <a:gd name="connsiteX4" fmla="*/ 374606 w 3028223"/>
                    <a:gd name="connsiteY4" fmla="*/ 1160949 h 3028224"/>
                    <a:gd name="connsiteX5" fmla="*/ 567046 w 3028223"/>
                    <a:gd name="connsiteY5" fmla="*/ 1353379 h 3028224"/>
                    <a:gd name="connsiteX6" fmla="*/ 418214 w 3028223"/>
                    <a:gd name="connsiteY6" fmla="*/ 1514115 h 3028224"/>
                    <a:gd name="connsiteX7" fmla="*/ 1514112 w 3028223"/>
                    <a:gd name="connsiteY7" fmla="*/ 2610011 h 3028224"/>
                    <a:gd name="connsiteX8" fmla="*/ 2605503 w 3028223"/>
                    <a:gd name="connsiteY8" fmla="*/ 1509607 h 3028224"/>
                    <a:gd name="connsiteX9" fmla="*/ 2451656 w 3028223"/>
                    <a:gd name="connsiteY9" fmla="*/ 1355760 h 3028224"/>
                    <a:gd name="connsiteX10" fmla="*/ 1514112 w 3028223"/>
                    <a:gd name="connsiteY10" fmla="*/ 418213 h 3028224"/>
                    <a:gd name="connsiteX11" fmla="*/ 788060 w 3028223"/>
                    <a:gd name="connsiteY11" fmla="*/ 1137125 h 3028224"/>
                    <a:gd name="connsiteX12" fmla="*/ 588476 w 3028223"/>
                    <a:gd name="connsiteY12" fmla="*/ 937545 h 3028224"/>
                    <a:gd name="connsiteX13" fmla="*/ 1514112 w 3028223"/>
                    <a:gd name="connsiteY13" fmla="*/ 0 h 3028224"/>
                    <a:gd name="connsiteX0" fmla="*/ 1514112 w 3028223"/>
                    <a:gd name="connsiteY0" fmla="*/ 0 h 3028224"/>
                    <a:gd name="connsiteX1" fmla="*/ 3028223 w 3028223"/>
                    <a:gd name="connsiteY1" fmla="*/ 1514113 h 3028224"/>
                    <a:gd name="connsiteX2" fmla="*/ 1514112 w 3028223"/>
                    <a:gd name="connsiteY2" fmla="*/ 3028224 h 3028224"/>
                    <a:gd name="connsiteX3" fmla="*/ 0 w 3028223"/>
                    <a:gd name="connsiteY3" fmla="*/ 1514115 h 3028224"/>
                    <a:gd name="connsiteX4" fmla="*/ 374606 w 3028223"/>
                    <a:gd name="connsiteY4" fmla="*/ 1160949 h 3028224"/>
                    <a:gd name="connsiteX5" fmla="*/ 567046 w 3028223"/>
                    <a:gd name="connsiteY5" fmla="*/ 1353379 h 3028224"/>
                    <a:gd name="connsiteX6" fmla="*/ 418214 w 3028223"/>
                    <a:gd name="connsiteY6" fmla="*/ 1514115 h 3028224"/>
                    <a:gd name="connsiteX7" fmla="*/ 1514112 w 3028223"/>
                    <a:gd name="connsiteY7" fmla="*/ 2610011 h 3028224"/>
                    <a:gd name="connsiteX8" fmla="*/ 2605503 w 3028223"/>
                    <a:gd name="connsiteY8" fmla="*/ 1509607 h 3028224"/>
                    <a:gd name="connsiteX9" fmla="*/ 1514112 w 3028223"/>
                    <a:gd name="connsiteY9" fmla="*/ 418213 h 3028224"/>
                    <a:gd name="connsiteX10" fmla="*/ 788060 w 3028223"/>
                    <a:gd name="connsiteY10" fmla="*/ 1137125 h 3028224"/>
                    <a:gd name="connsiteX11" fmla="*/ 588476 w 3028223"/>
                    <a:gd name="connsiteY11" fmla="*/ 937545 h 3028224"/>
                    <a:gd name="connsiteX12" fmla="*/ 1514112 w 3028223"/>
                    <a:gd name="connsiteY12" fmla="*/ 0 h 302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28223" h="3028224">
                      <a:moveTo>
                        <a:pt x="1514112" y="0"/>
                      </a:moveTo>
                      <a:lnTo>
                        <a:pt x="3028223" y="1514113"/>
                      </a:lnTo>
                      <a:lnTo>
                        <a:pt x="1514112" y="3028224"/>
                      </a:lnTo>
                      <a:lnTo>
                        <a:pt x="0" y="1514115"/>
                      </a:lnTo>
                      <a:lnTo>
                        <a:pt x="374606" y="1160949"/>
                      </a:lnTo>
                      <a:lnTo>
                        <a:pt x="567046" y="1353379"/>
                      </a:lnTo>
                      <a:lnTo>
                        <a:pt x="418214" y="1514115"/>
                      </a:lnTo>
                      <a:lnTo>
                        <a:pt x="1514112" y="2610011"/>
                      </a:lnTo>
                      <a:lnTo>
                        <a:pt x="2605503" y="1509607"/>
                      </a:lnTo>
                      <a:lnTo>
                        <a:pt x="1514112" y="418213"/>
                      </a:lnTo>
                      <a:lnTo>
                        <a:pt x="788060" y="1137125"/>
                      </a:lnTo>
                      <a:lnTo>
                        <a:pt x="588476" y="937545"/>
                      </a:lnTo>
                      <a:lnTo>
                        <a:pt x="1514112" y="0"/>
                      </a:lnTo>
                      <a:close/>
                    </a:path>
                  </a:pathLst>
                </a:custGeom>
                <a:solidFill>
                  <a:srgbClr val="19ADC0"/>
                </a:solidFill>
                <a:ln w="6350">
                  <a:solidFill>
                    <a:srgbClr val="19AD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prstClr val="white"/>
                    </a:solidFill>
                    <a:latin typeface="Arial" panose="020B0604020202020204" pitchFamily="34" charset="0"/>
                    <a:cs typeface="Arial" panose="020B0604020202020204" pitchFamily="34" charset="0"/>
                  </a:endParaRPr>
                </a:p>
              </p:txBody>
            </p:sp>
            <p:grpSp>
              <p:nvGrpSpPr>
                <p:cNvPr id="61" name="Group 60"/>
                <p:cNvGrpSpPr/>
                <p:nvPr/>
              </p:nvGrpSpPr>
              <p:grpSpPr>
                <a:xfrm>
                  <a:off x="3643679" y="3221308"/>
                  <a:ext cx="2642445" cy="3028224"/>
                  <a:chOff x="3659445" y="3221308"/>
                  <a:chExt cx="2642445" cy="3028224"/>
                </a:xfrm>
              </p:grpSpPr>
              <p:sp>
                <p:nvSpPr>
                  <p:cNvPr id="95" name="Freeform 94"/>
                  <p:cNvSpPr/>
                  <p:nvPr/>
                </p:nvSpPr>
                <p:spPr>
                  <a:xfrm>
                    <a:off x="3659445" y="3221308"/>
                    <a:ext cx="2451654" cy="3028224"/>
                  </a:xfrm>
                  <a:custGeom>
                    <a:avLst/>
                    <a:gdLst>
                      <a:gd name="connsiteX0" fmla="*/ 1180587 w 1911608"/>
                      <a:gd name="connsiteY0" fmla="*/ 0 h 2361172"/>
                      <a:gd name="connsiteX1" fmla="*/ 1460682 w 1911608"/>
                      <a:gd name="connsiteY1" fmla="*/ 280095 h 2361172"/>
                      <a:gd name="connsiteX2" fmla="*/ 1297637 w 1911608"/>
                      <a:gd name="connsiteY2" fmla="*/ 443140 h 2361172"/>
                      <a:gd name="connsiteX3" fmla="*/ 1180587 w 1911608"/>
                      <a:gd name="connsiteY3" fmla="*/ 326090 h 2361172"/>
                      <a:gd name="connsiteX4" fmla="*/ 327267 w 1911608"/>
                      <a:gd name="connsiteY4" fmla="*/ 1181765 h 2361172"/>
                      <a:gd name="connsiteX5" fmla="*/ 1180586 w 1911608"/>
                      <a:gd name="connsiteY5" fmla="*/ 2035082 h 2361172"/>
                      <a:gd name="connsiteX6" fmla="*/ 1748563 w 1911608"/>
                      <a:gd name="connsiteY6" fmla="*/ 1467105 h 2361172"/>
                      <a:gd name="connsiteX7" fmla="*/ 1911608 w 1911608"/>
                      <a:gd name="connsiteY7" fmla="*/ 1630150 h 2361172"/>
                      <a:gd name="connsiteX8" fmla="*/ 1180586 w 1911608"/>
                      <a:gd name="connsiteY8" fmla="*/ 2361172 h 2361172"/>
                      <a:gd name="connsiteX9" fmla="*/ 0 w 1911608"/>
                      <a:gd name="connsiteY9" fmla="*/ 1180588 h 2361172"/>
                      <a:gd name="connsiteX10" fmla="*/ 1180587 w 1911608"/>
                      <a:gd name="connsiteY10" fmla="*/ 0 h 2361172"/>
                      <a:gd name="connsiteX0" fmla="*/ 1180587 w 1911608"/>
                      <a:gd name="connsiteY0" fmla="*/ 0 h 2361172"/>
                      <a:gd name="connsiteX1" fmla="*/ 1423548 w 1911608"/>
                      <a:gd name="connsiteY1" fmla="*/ 254100 h 2361172"/>
                      <a:gd name="connsiteX2" fmla="*/ 1297637 w 1911608"/>
                      <a:gd name="connsiteY2" fmla="*/ 443140 h 2361172"/>
                      <a:gd name="connsiteX3" fmla="*/ 1180587 w 1911608"/>
                      <a:gd name="connsiteY3" fmla="*/ 326090 h 2361172"/>
                      <a:gd name="connsiteX4" fmla="*/ 327267 w 1911608"/>
                      <a:gd name="connsiteY4" fmla="*/ 1181765 h 2361172"/>
                      <a:gd name="connsiteX5" fmla="*/ 1180586 w 1911608"/>
                      <a:gd name="connsiteY5" fmla="*/ 2035082 h 2361172"/>
                      <a:gd name="connsiteX6" fmla="*/ 1748563 w 1911608"/>
                      <a:gd name="connsiteY6" fmla="*/ 1467105 h 2361172"/>
                      <a:gd name="connsiteX7" fmla="*/ 1911608 w 1911608"/>
                      <a:gd name="connsiteY7" fmla="*/ 1630150 h 2361172"/>
                      <a:gd name="connsiteX8" fmla="*/ 1180586 w 1911608"/>
                      <a:gd name="connsiteY8" fmla="*/ 2361172 h 2361172"/>
                      <a:gd name="connsiteX9" fmla="*/ 0 w 1911608"/>
                      <a:gd name="connsiteY9" fmla="*/ 1180588 h 2361172"/>
                      <a:gd name="connsiteX10" fmla="*/ 1180587 w 1911608"/>
                      <a:gd name="connsiteY10" fmla="*/ 0 h 2361172"/>
                      <a:gd name="connsiteX0" fmla="*/ 1180587 w 1911608"/>
                      <a:gd name="connsiteY0" fmla="*/ 0 h 2361172"/>
                      <a:gd name="connsiteX1" fmla="*/ 1460682 w 1911608"/>
                      <a:gd name="connsiteY1" fmla="*/ 278238 h 2361172"/>
                      <a:gd name="connsiteX2" fmla="*/ 1297637 w 1911608"/>
                      <a:gd name="connsiteY2" fmla="*/ 443140 h 2361172"/>
                      <a:gd name="connsiteX3" fmla="*/ 1180587 w 1911608"/>
                      <a:gd name="connsiteY3" fmla="*/ 326090 h 2361172"/>
                      <a:gd name="connsiteX4" fmla="*/ 327267 w 1911608"/>
                      <a:gd name="connsiteY4" fmla="*/ 1181765 h 2361172"/>
                      <a:gd name="connsiteX5" fmla="*/ 1180586 w 1911608"/>
                      <a:gd name="connsiteY5" fmla="*/ 2035082 h 2361172"/>
                      <a:gd name="connsiteX6" fmla="*/ 1748563 w 1911608"/>
                      <a:gd name="connsiteY6" fmla="*/ 1467105 h 2361172"/>
                      <a:gd name="connsiteX7" fmla="*/ 1911608 w 1911608"/>
                      <a:gd name="connsiteY7" fmla="*/ 1630150 h 2361172"/>
                      <a:gd name="connsiteX8" fmla="*/ 1180586 w 1911608"/>
                      <a:gd name="connsiteY8" fmla="*/ 2361172 h 2361172"/>
                      <a:gd name="connsiteX9" fmla="*/ 0 w 1911608"/>
                      <a:gd name="connsiteY9" fmla="*/ 1180588 h 2361172"/>
                      <a:gd name="connsiteX10" fmla="*/ 1180587 w 1911608"/>
                      <a:gd name="connsiteY10" fmla="*/ 0 h 2361172"/>
                      <a:gd name="connsiteX0" fmla="*/ 1180587 w 1911608"/>
                      <a:gd name="connsiteY0" fmla="*/ 0 h 2361172"/>
                      <a:gd name="connsiteX1" fmla="*/ 1460682 w 1911608"/>
                      <a:gd name="connsiteY1" fmla="*/ 278238 h 2361172"/>
                      <a:gd name="connsiteX2" fmla="*/ 1293924 w 1911608"/>
                      <a:gd name="connsiteY2" fmla="*/ 406006 h 2361172"/>
                      <a:gd name="connsiteX3" fmla="*/ 1180587 w 1911608"/>
                      <a:gd name="connsiteY3" fmla="*/ 326090 h 2361172"/>
                      <a:gd name="connsiteX4" fmla="*/ 327267 w 1911608"/>
                      <a:gd name="connsiteY4" fmla="*/ 1181765 h 2361172"/>
                      <a:gd name="connsiteX5" fmla="*/ 1180586 w 1911608"/>
                      <a:gd name="connsiteY5" fmla="*/ 2035082 h 2361172"/>
                      <a:gd name="connsiteX6" fmla="*/ 1748563 w 1911608"/>
                      <a:gd name="connsiteY6" fmla="*/ 1467105 h 2361172"/>
                      <a:gd name="connsiteX7" fmla="*/ 1911608 w 1911608"/>
                      <a:gd name="connsiteY7" fmla="*/ 1630150 h 2361172"/>
                      <a:gd name="connsiteX8" fmla="*/ 1180586 w 1911608"/>
                      <a:gd name="connsiteY8" fmla="*/ 2361172 h 2361172"/>
                      <a:gd name="connsiteX9" fmla="*/ 0 w 1911608"/>
                      <a:gd name="connsiteY9" fmla="*/ 1180588 h 2361172"/>
                      <a:gd name="connsiteX10" fmla="*/ 1180587 w 1911608"/>
                      <a:gd name="connsiteY10" fmla="*/ 0 h 2361172"/>
                      <a:gd name="connsiteX0" fmla="*/ 1180587 w 1911608"/>
                      <a:gd name="connsiteY0" fmla="*/ 0 h 2361172"/>
                      <a:gd name="connsiteX1" fmla="*/ 1460682 w 1911608"/>
                      <a:gd name="connsiteY1" fmla="*/ 278238 h 2361172"/>
                      <a:gd name="connsiteX2" fmla="*/ 1299494 w 1911608"/>
                      <a:gd name="connsiteY2" fmla="*/ 439426 h 2361172"/>
                      <a:gd name="connsiteX3" fmla="*/ 1180587 w 1911608"/>
                      <a:gd name="connsiteY3" fmla="*/ 326090 h 2361172"/>
                      <a:gd name="connsiteX4" fmla="*/ 327267 w 1911608"/>
                      <a:gd name="connsiteY4" fmla="*/ 1181765 h 2361172"/>
                      <a:gd name="connsiteX5" fmla="*/ 1180586 w 1911608"/>
                      <a:gd name="connsiteY5" fmla="*/ 2035082 h 2361172"/>
                      <a:gd name="connsiteX6" fmla="*/ 1748563 w 1911608"/>
                      <a:gd name="connsiteY6" fmla="*/ 1467105 h 2361172"/>
                      <a:gd name="connsiteX7" fmla="*/ 1911608 w 1911608"/>
                      <a:gd name="connsiteY7" fmla="*/ 1630150 h 2361172"/>
                      <a:gd name="connsiteX8" fmla="*/ 1180586 w 1911608"/>
                      <a:gd name="connsiteY8" fmla="*/ 2361172 h 2361172"/>
                      <a:gd name="connsiteX9" fmla="*/ 0 w 1911608"/>
                      <a:gd name="connsiteY9" fmla="*/ 1180588 h 2361172"/>
                      <a:gd name="connsiteX10" fmla="*/ 1180587 w 1911608"/>
                      <a:gd name="connsiteY10" fmla="*/ 0 h 2361172"/>
                      <a:gd name="connsiteX0" fmla="*/ 1180587 w 1911608"/>
                      <a:gd name="connsiteY0" fmla="*/ 0 h 2361172"/>
                      <a:gd name="connsiteX1" fmla="*/ 1460682 w 1911608"/>
                      <a:gd name="connsiteY1" fmla="*/ 278238 h 2361172"/>
                      <a:gd name="connsiteX2" fmla="*/ 1284640 w 1911608"/>
                      <a:gd name="connsiteY2" fmla="*/ 413433 h 2361172"/>
                      <a:gd name="connsiteX3" fmla="*/ 1180587 w 1911608"/>
                      <a:gd name="connsiteY3" fmla="*/ 326090 h 2361172"/>
                      <a:gd name="connsiteX4" fmla="*/ 327267 w 1911608"/>
                      <a:gd name="connsiteY4" fmla="*/ 1181765 h 2361172"/>
                      <a:gd name="connsiteX5" fmla="*/ 1180586 w 1911608"/>
                      <a:gd name="connsiteY5" fmla="*/ 2035082 h 2361172"/>
                      <a:gd name="connsiteX6" fmla="*/ 1748563 w 1911608"/>
                      <a:gd name="connsiteY6" fmla="*/ 1467105 h 2361172"/>
                      <a:gd name="connsiteX7" fmla="*/ 1911608 w 1911608"/>
                      <a:gd name="connsiteY7" fmla="*/ 1630150 h 2361172"/>
                      <a:gd name="connsiteX8" fmla="*/ 1180586 w 1911608"/>
                      <a:gd name="connsiteY8" fmla="*/ 2361172 h 2361172"/>
                      <a:gd name="connsiteX9" fmla="*/ 0 w 1911608"/>
                      <a:gd name="connsiteY9" fmla="*/ 1180588 h 2361172"/>
                      <a:gd name="connsiteX10" fmla="*/ 1180587 w 1911608"/>
                      <a:gd name="connsiteY10" fmla="*/ 0 h 2361172"/>
                      <a:gd name="connsiteX0" fmla="*/ 1180587 w 1911608"/>
                      <a:gd name="connsiteY0" fmla="*/ 0 h 2361172"/>
                      <a:gd name="connsiteX1" fmla="*/ 1460682 w 1911608"/>
                      <a:gd name="connsiteY1" fmla="*/ 278238 h 2361172"/>
                      <a:gd name="connsiteX2" fmla="*/ 1301350 w 1911608"/>
                      <a:gd name="connsiteY2" fmla="*/ 437570 h 2361172"/>
                      <a:gd name="connsiteX3" fmla="*/ 1180587 w 1911608"/>
                      <a:gd name="connsiteY3" fmla="*/ 326090 h 2361172"/>
                      <a:gd name="connsiteX4" fmla="*/ 327267 w 1911608"/>
                      <a:gd name="connsiteY4" fmla="*/ 1181765 h 2361172"/>
                      <a:gd name="connsiteX5" fmla="*/ 1180586 w 1911608"/>
                      <a:gd name="connsiteY5" fmla="*/ 2035082 h 2361172"/>
                      <a:gd name="connsiteX6" fmla="*/ 1748563 w 1911608"/>
                      <a:gd name="connsiteY6" fmla="*/ 1467105 h 2361172"/>
                      <a:gd name="connsiteX7" fmla="*/ 1911608 w 1911608"/>
                      <a:gd name="connsiteY7" fmla="*/ 1630150 h 2361172"/>
                      <a:gd name="connsiteX8" fmla="*/ 1180586 w 1911608"/>
                      <a:gd name="connsiteY8" fmla="*/ 2361172 h 2361172"/>
                      <a:gd name="connsiteX9" fmla="*/ 0 w 1911608"/>
                      <a:gd name="connsiteY9" fmla="*/ 1180588 h 2361172"/>
                      <a:gd name="connsiteX10" fmla="*/ 1180587 w 1911608"/>
                      <a:gd name="connsiteY10" fmla="*/ 0 h 2361172"/>
                      <a:gd name="connsiteX0" fmla="*/ 1180587 w 1911608"/>
                      <a:gd name="connsiteY0" fmla="*/ 0 h 2361172"/>
                      <a:gd name="connsiteX1" fmla="*/ 1443971 w 1911608"/>
                      <a:gd name="connsiteY1" fmla="*/ 261528 h 2361172"/>
                      <a:gd name="connsiteX2" fmla="*/ 1301350 w 1911608"/>
                      <a:gd name="connsiteY2" fmla="*/ 437570 h 2361172"/>
                      <a:gd name="connsiteX3" fmla="*/ 1180587 w 1911608"/>
                      <a:gd name="connsiteY3" fmla="*/ 326090 h 2361172"/>
                      <a:gd name="connsiteX4" fmla="*/ 327267 w 1911608"/>
                      <a:gd name="connsiteY4" fmla="*/ 1181765 h 2361172"/>
                      <a:gd name="connsiteX5" fmla="*/ 1180586 w 1911608"/>
                      <a:gd name="connsiteY5" fmla="*/ 2035082 h 2361172"/>
                      <a:gd name="connsiteX6" fmla="*/ 1748563 w 1911608"/>
                      <a:gd name="connsiteY6" fmla="*/ 1467105 h 2361172"/>
                      <a:gd name="connsiteX7" fmla="*/ 1911608 w 1911608"/>
                      <a:gd name="connsiteY7" fmla="*/ 1630150 h 2361172"/>
                      <a:gd name="connsiteX8" fmla="*/ 1180586 w 1911608"/>
                      <a:gd name="connsiteY8" fmla="*/ 2361172 h 2361172"/>
                      <a:gd name="connsiteX9" fmla="*/ 0 w 1911608"/>
                      <a:gd name="connsiteY9" fmla="*/ 1180588 h 2361172"/>
                      <a:gd name="connsiteX10" fmla="*/ 1180587 w 1911608"/>
                      <a:gd name="connsiteY10" fmla="*/ 0 h 2361172"/>
                      <a:gd name="connsiteX0" fmla="*/ 1180587 w 1911608"/>
                      <a:gd name="connsiteY0" fmla="*/ 0 h 2361172"/>
                      <a:gd name="connsiteX1" fmla="*/ 1462539 w 1911608"/>
                      <a:gd name="connsiteY1" fmla="*/ 278238 h 2361172"/>
                      <a:gd name="connsiteX2" fmla="*/ 1301350 w 1911608"/>
                      <a:gd name="connsiteY2" fmla="*/ 437570 h 2361172"/>
                      <a:gd name="connsiteX3" fmla="*/ 1180587 w 1911608"/>
                      <a:gd name="connsiteY3" fmla="*/ 326090 h 2361172"/>
                      <a:gd name="connsiteX4" fmla="*/ 327267 w 1911608"/>
                      <a:gd name="connsiteY4" fmla="*/ 1181765 h 2361172"/>
                      <a:gd name="connsiteX5" fmla="*/ 1180586 w 1911608"/>
                      <a:gd name="connsiteY5" fmla="*/ 2035082 h 2361172"/>
                      <a:gd name="connsiteX6" fmla="*/ 1748563 w 1911608"/>
                      <a:gd name="connsiteY6" fmla="*/ 1467105 h 2361172"/>
                      <a:gd name="connsiteX7" fmla="*/ 1911608 w 1911608"/>
                      <a:gd name="connsiteY7" fmla="*/ 1630150 h 2361172"/>
                      <a:gd name="connsiteX8" fmla="*/ 1180586 w 1911608"/>
                      <a:gd name="connsiteY8" fmla="*/ 2361172 h 2361172"/>
                      <a:gd name="connsiteX9" fmla="*/ 0 w 1911608"/>
                      <a:gd name="connsiteY9" fmla="*/ 1180588 h 2361172"/>
                      <a:gd name="connsiteX10" fmla="*/ 1180587 w 1911608"/>
                      <a:gd name="connsiteY10" fmla="*/ 0 h 2361172"/>
                      <a:gd name="connsiteX0" fmla="*/ 1180587 w 1911608"/>
                      <a:gd name="connsiteY0" fmla="*/ 0 h 2361172"/>
                      <a:gd name="connsiteX1" fmla="*/ 1460682 w 1911608"/>
                      <a:gd name="connsiteY1" fmla="*/ 276382 h 2361172"/>
                      <a:gd name="connsiteX2" fmla="*/ 1301350 w 1911608"/>
                      <a:gd name="connsiteY2" fmla="*/ 437570 h 2361172"/>
                      <a:gd name="connsiteX3" fmla="*/ 1180587 w 1911608"/>
                      <a:gd name="connsiteY3" fmla="*/ 326090 h 2361172"/>
                      <a:gd name="connsiteX4" fmla="*/ 327267 w 1911608"/>
                      <a:gd name="connsiteY4" fmla="*/ 1181765 h 2361172"/>
                      <a:gd name="connsiteX5" fmla="*/ 1180586 w 1911608"/>
                      <a:gd name="connsiteY5" fmla="*/ 2035082 h 2361172"/>
                      <a:gd name="connsiteX6" fmla="*/ 1748563 w 1911608"/>
                      <a:gd name="connsiteY6" fmla="*/ 1467105 h 2361172"/>
                      <a:gd name="connsiteX7" fmla="*/ 1911608 w 1911608"/>
                      <a:gd name="connsiteY7" fmla="*/ 1630150 h 2361172"/>
                      <a:gd name="connsiteX8" fmla="*/ 1180586 w 1911608"/>
                      <a:gd name="connsiteY8" fmla="*/ 2361172 h 2361172"/>
                      <a:gd name="connsiteX9" fmla="*/ 0 w 1911608"/>
                      <a:gd name="connsiteY9" fmla="*/ 1180588 h 2361172"/>
                      <a:gd name="connsiteX10" fmla="*/ 1180587 w 1911608"/>
                      <a:gd name="connsiteY10" fmla="*/ 0 h 2361172"/>
                      <a:gd name="connsiteX0" fmla="*/ 1180587 w 1911608"/>
                      <a:gd name="connsiteY0" fmla="*/ 0 h 2361172"/>
                      <a:gd name="connsiteX1" fmla="*/ 1460682 w 1911608"/>
                      <a:gd name="connsiteY1" fmla="*/ 276382 h 2361172"/>
                      <a:gd name="connsiteX2" fmla="*/ 1303207 w 1911608"/>
                      <a:gd name="connsiteY2" fmla="*/ 437570 h 2361172"/>
                      <a:gd name="connsiteX3" fmla="*/ 1180587 w 1911608"/>
                      <a:gd name="connsiteY3" fmla="*/ 326090 h 2361172"/>
                      <a:gd name="connsiteX4" fmla="*/ 327267 w 1911608"/>
                      <a:gd name="connsiteY4" fmla="*/ 1181765 h 2361172"/>
                      <a:gd name="connsiteX5" fmla="*/ 1180586 w 1911608"/>
                      <a:gd name="connsiteY5" fmla="*/ 2035082 h 2361172"/>
                      <a:gd name="connsiteX6" fmla="*/ 1748563 w 1911608"/>
                      <a:gd name="connsiteY6" fmla="*/ 1467105 h 2361172"/>
                      <a:gd name="connsiteX7" fmla="*/ 1911608 w 1911608"/>
                      <a:gd name="connsiteY7" fmla="*/ 1630150 h 2361172"/>
                      <a:gd name="connsiteX8" fmla="*/ 1180586 w 1911608"/>
                      <a:gd name="connsiteY8" fmla="*/ 2361172 h 2361172"/>
                      <a:gd name="connsiteX9" fmla="*/ 0 w 1911608"/>
                      <a:gd name="connsiteY9" fmla="*/ 1180588 h 2361172"/>
                      <a:gd name="connsiteX10" fmla="*/ 1180587 w 1911608"/>
                      <a:gd name="connsiteY10" fmla="*/ 0 h 2361172"/>
                      <a:gd name="connsiteX0" fmla="*/ 1180587 w 1911608"/>
                      <a:gd name="connsiteY0" fmla="*/ 0 h 2361172"/>
                      <a:gd name="connsiteX1" fmla="*/ 1460682 w 1911608"/>
                      <a:gd name="connsiteY1" fmla="*/ 276382 h 2361172"/>
                      <a:gd name="connsiteX2" fmla="*/ 1305063 w 1911608"/>
                      <a:gd name="connsiteY2" fmla="*/ 435712 h 2361172"/>
                      <a:gd name="connsiteX3" fmla="*/ 1180587 w 1911608"/>
                      <a:gd name="connsiteY3" fmla="*/ 326090 h 2361172"/>
                      <a:gd name="connsiteX4" fmla="*/ 327267 w 1911608"/>
                      <a:gd name="connsiteY4" fmla="*/ 1181765 h 2361172"/>
                      <a:gd name="connsiteX5" fmla="*/ 1180586 w 1911608"/>
                      <a:gd name="connsiteY5" fmla="*/ 2035082 h 2361172"/>
                      <a:gd name="connsiteX6" fmla="*/ 1748563 w 1911608"/>
                      <a:gd name="connsiteY6" fmla="*/ 1467105 h 2361172"/>
                      <a:gd name="connsiteX7" fmla="*/ 1911608 w 1911608"/>
                      <a:gd name="connsiteY7" fmla="*/ 1630150 h 2361172"/>
                      <a:gd name="connsiteX8" fmla="*/ 1180586 w 1911608"/>
                      <a:gd name="connsiteY8" fmla="*/ 2361172 h 2361172"/>
                      <a:gd name="connsiteX9" fmla="*/ 0 w 1911608"/>
                      <a:gd name="connsiteY9" fmla="*/ 1180588 h 2361172"/>
                      <a:gd name="connsiteX10" fmla="*/ 1180587 w 1911608"/>
                      <a:gd name="connsiteY10" fmla="*/ 0 h 2361172"/>
                      <a:gd name="connsiteX0" fmla="*/ 1180587 w 1911608"/>
                      <a:gd name="connsiteY0" fmla="*/ 0 h 2361172"/>
                      <a:gd name="connsiteX1" fmla="*/ 1460682 w 1911608"/>
                      <a:gd name="connsiteY1" fmla="*/ 276382 h 2361172"/>
                      <a:gd name="connsiteX2" fmla="*/ 1312490 w 1911608"/>
                      <a:gd name="connsiteY2" fmla="*/ 431999 h 2361172"/>
                      <a:gd name="connsiteX3" fmla="*/ 1180587 w 1911608"/>
                      <a:gd name="connsiteY3" fmla="*/ 326090 h 2361172"/>
                      <a:gd name="connsiteX4" fmla="*/ 327267 w 1911608"/>
                      <a:gd name="connsiteY4" fmla="*/ 1181765 h 2361172"/>
                      <a:gd name="connsiteX5" fmla="*/ 1180586 w 1911608"/>
                      <a:gd name="connsiteY5" fmla="*/ 2035082 h 2361172"/>
                      <a:gd name="connsiteX6" fmla="*/ 1748563 w 1911608"/>
                      <a:gd name="connsiteY6" fmla="*/ 1467105 h 2361172"/>
                      <a:gd name="connsiteX7" fmla="*/ 1911608 w 1911608"/>
                      <a:gd name="connsiteY7" fmla="*/ 1630150 h 2361172"/>
                      <a:gd name="connsiteX8" fmla="*/ 1180586 w 1911608"/>
                      <a:gd name="connsiteY8" fmla="*/ 2361172 h 2361172"/>
                      <a:gd name="connsiteX9" fmla="*/ 0 w 1911608"/>
                      <a:gd name="connsiteY9" fmla="*/ 1180588 h 2361172"/>
                      <a:gd name="connsiteX10" fmla="*/ 1180587 w 1911608"/>
                      <a:gd name="connsiteY10" fmla="*/ 0 h 2361172"/>
                      <a:gd name="connsiteX0" fmla="*/ 1180587 w 1911608"/>
                      <a:gd name="connsiteY0" fmla="*/ 0 h 2361172"/>
                      <a:gd name="connsiteX1" fmla="*/ 1460682 w 1911608"/>
                      <a:gd name="connsiteY1" fmla="*/ 276382 h 2361172"/>
                      <a:gd name="connsiteX2" fmla="*/ 1314347 w 1911608"/>
                      <a:gd name="connsiteY2" fmla="*/ 393008 h 2361172"/>
                      <a:gd name="connsiteX3" fmla="*/ 1180587 w 1911608"/>
                      <a:gd name="connsiteY3" fmla="*/ 326090 h 2361172"/>
                      <a:gd name="connsiteX4" fmla="*/ 327267 w 1911608"/>
                      <a:gd name="connsiteY4" fmla="*/ 1181765 h 2361172"/>
                      <a:gd name="connsiteX5" fmla="*/ 1180586 w 1911608"/>
                      <a:gd name="connsiteY5" fmla="*/ 2035082 h 2361172"/>
                      <a:gd name="connsiteX6" fmla="*/ 1748563 w 1911608"/>
                      <a:gd name="connsiteY6" fmla="*/ 1467105 h 2361172"/>
                      <a:gd name="connsiteX7" fmla="*/ 1911608 w 1911608"/>
                      <a:gd name="connsiteY7" fmla="*/ 1630150 h 2361172"/>
                      <a:gd name="connsiteX8" fmla="*/ 1180586 w 1911608"/>
                      <a:gd name="connsiteY8" fmla="*/ 2361172 h 2361172"/>
                      <a:gd name="connsiteX9" fmla="*/ 0 w 1911608"/>
                      <a:gd name="connsiteY9" fmla="*/ 1180588 h 2361172"/>
                      <a:gd name="connsiteX10" fmla="*/ 1180587 w 1911608"/>
                      <a:gd name="connsiteY10" fmla="*/ 0 h 2361172"/>
                      <a:gd name="connsiteX0" fmla="*/ 1180587 w 1911608"/>
                      <a:gd name="connsiteY0" fmla="*/ 0 h 2361172"/>
                      <a:gd name="connsiteX1" fmla="*/ 1460682 w 1911608"/>
                      <a:gd name="connsiteY1" fmla="*/ 276382 h 2361172"/>
                      <a:gd name="connsiteX2" fmla="*/ 1314347 w 1911608"/>
                      <a:gd name="connsiteY2" fmla="*/ 430142 h 2361172"/>
                      <a:gd name="connsiteX3" fmla="*/ 1180587 w 1911608"/>
                      <a:gd name="connsiteY3" fmla="*/ 326090 h 2361172"/>
                      <a:gd name="connsiteX4" fmla="*/ 327267 w 1911608"/>
                      <a:gd name="connsiteY4" fmla="*/ 1181765 h 2361172"/>
                      <a:gd name="connsiteX5" fmla="*/ 1180586 w 1911608"/>
                      <a:gd name="connsiteY5" fmla="*/ 2035082 h 2361172"/>
                      <a:gd name="connsiteX6" fmla="*/ 1748563 w 1911608"/>
                      <a:gd name="connsiteY6" fmla="*/ 1467105 h 2361172"/>
                      <a:gd name="connsiteX7" fmla="*/ 1911608 w 1911608"/>
                      <a:gd name="connsiteY7" fmla="*/ 1630150 h 2361172"/>
                      <a:gd name="connsiteX8" fmla="*/ 1180586 w 1911608"/>
                      <a:gd name="connsiteY8" fmla="*/ 2361172 h 2361172"/>
                      <a:gd name="connsiteX9" fmla="*/ 0 w 1911608"/>
                      <a:gd name="connsiteY9" fmla="*/ 1180588 h 2361172"/>
                      <a:gd name="connsiteX10" fmla="*/ 1180587 w 1911608"/>
                      <a:gd name="connsiteY10" fmla="*/ 0 h 2361172"/>
                      <a:gd name="connsiteX0" fmla="*/ 1180587 w 1911608"/>
                      <a:gd name="connsiteY0" fmla="*/ 0 h 2361172"/>
                      <a:gd name="connsiteX1" fmla="*/ 1460682 w 1911608"/>
                      <a:gd name="connsiteY1" fmla="*/ 276382 h 2361172"/>
                      <a:gd name="connsiteX2" fmla="*/ 1316204 w 1911608"/>
                      <a:gd name="connsiteY2" fmla="*/ 424573 h 2361172"/>
                      <a:gd name="connsiteX3" fmla="*/ 1180587 w 1911608"/>
                      <a:gd name="connsiteY3" fmla="*/ 326090 h 2361172"/>
                      <a:gd name="connsiteX4" fmla="*/ 327267 w 1911608"/>
                      <a:gd name="connsiteY4" fmla="*/ 1181765 h 2361172"/>
                      <a:gd name="connsiteX5" fmla="*/ 1180586 w 1911608"/>
                      <a:gd name="connsiteY5" fmla="*/ 2035082 h 2361172"/>
                      <a:gd name="connsiteX6" fmla="*/ 1748563 w 1911608"/>
                      <a:gd name="connsiteY6" fmla="*/ 1467105 h 2361172"/>
                      <a:gd name="connsiteX7" fmla="*/ 1911608 w 1911608"/>
                      <a:gd name="connsiteY7" fmla="*/ 1630150 h 2361172"/>
                      <a:gd name="connsiteX8" fmla="*/ 1180586 w 1911608"/>
                      <a:gd name="connsiteY8" fmla="*/ 2361172 h 2361172"/>
                      <a:gd name="connsiteX9" fmla="*/ 0 w 1911608"/>
                      <a:gd name="connsiteY9" fmla="*/ 1180588 h 2361172"/>
                      <a:gd name="connsiteX10" fmla="*/ 1180587 w 1911608"/>
                      <a:gd name="connsiteY10" fmla="*/ 0 h 2361172"/>
                      <a:gd name="connsiteX0" fmla="*/ 1180587 w 1911608"/>
                      <a:gd name="connsiteY0" fmla="*/ 0 h 2361172"/>
                      <a:gd name="connsiteX1" fmla="*/ 1460682 w 1911608"/>
                      <a:gd name="connsiteY1" fmla="*/ 276382 h 2361172"/>
                      <a:gd name="connsiteX2" fmla="*/ 1310634 w 1911608"/>
                      <a:gd name="connsiteY2" fmla="*/ 428286 h 2361172"/>
                      <a:gd name="connsiteX3" fmla="*/ 1180587 w 1911608"/>
                      <a:gd name="connsiteY3" fmla="*/ 326090 h 2361172"/>
                      <a:gd name="connsiteX4" fmla="*/ 327267 w 1911608"/>
                      <a:gd name="connsiteY4" fmla="*/ 1181765 h 2361172"/>
                      <a:gd name="connsiteX5" fmla="*/ 1180586 w 1911608"/>
                      <a:gd name="connsiteY5" fmla="*/ 2035082 h 2361172"/>
                      <a:gd name="connsiteX6" fmla="*/ 1748563 w 1911608"/>
                      <a:gd name="connsiteY6" fmla="*/ 1467105 h 2361172"/>
                      <a:gd name="connsiteX7" fmla="*/ 1911608 w 1911608"/>
                      <a:gd name="connsiteY7" fmla="*/ 1630150 h 2361172"/>
                      <a:gd name="connsiteX8" fmla="*/ 1180586 w 1911608"/>
                      <a:gd name="connsiteY8" fmla="*/ 2361172 h 2361172"/>
                      <a:gd name="connsiteX9" fmla="*/ 0 w 1911608"/>
                      <a:gd name="connsiteY9" fmla="*/ 1180588 h 2361172"/>
                      <a:gd name="connsiteX10" fmla="*/ 1180587 w 1911608"/>
                      <a:gd name="connsiteY10" fmla="*/ 0 h 2361172"/>
                      <a:gd name="connsiteX0" fmla="*/ 1180587 w 1911608"/>
                      <a:gd name="connsiteY0" fmla="*/ 0 h 2361172"/>
                      <a:gd name="connsiteX1" fmla="*/ 1460682 w 1911608"/>
                      <a:gd name="connsiteY1" fmla="*/ 276382 h 2361172"/>
                      <a:gd name="connsiteX2" fmla="*/ 1306921 w 1911608"/>
                      <a:gd name="connsiteY2" fmla="*/ 433857 h 2361172"/>
                      <a:gd name="connsiteX3" fmla="*/ 1180587 w 1911608"/>
                      <a:gd name="connsiteY3" fmla="*/ 326090 h 2361172"/>
                      <a:gd name="connsiteX4" fmla="*/ 327267 w 1911608"/>
                      <a:gd name="connsiteY4" fmla="*/ 1181765 h 2361172"/>
                      <a:gd name="connsiteX5" fmla="*/ 1180586 w 1911608"/>
                      <a:gd name="connsiteY5" fmla="*/ 2035082 h 2361172"/>
                      <a:gd name="connsiteX6" fmla="*/ 1748563 w 1911608"/>
                      <a:gd name="connsiteY6" fmla="*/ 1467105 h 2361172"/>
                      <a:gd name="connsiteX7" fmla="*/ 1911608 w 1911608"/>
                      <a:gd name="connsiteY7" fmla="*/ 1630150 h 2361172"/>
                      <a:gd name="connsiteX8" fmla="*/ 1180586 w 1911608"/>
                      <a:gd name="connsiteY8" fmla="*/ 2361172 h 2361172"/>
                      <a:gd name="connsiteX9" fmla="*/ 0 w 1911608"/>
                      <a:gd name="connsiteY9" fmla="*/ 1180588 h 2361172"/>
                      <a:gd name="connsiteX10" fmla="*/ 1180587 w 1911608"/>
                      <a:gd name="connsiteY10" fmla="*/ 0 h 2361172"/>
                      <a:gd name="connsiteX0" fmla="*/ 1180587 w 1911608"/>
                      <a:gd name="connsiteY0" fmla="*/ 0 h 2361172"/>
                      <a:gd name="connsiteX1" fmla="*/ 1460682 w 1911608"/>
                      <a:gd name="connsiteY1" fmla="*/ 276382 h 2361172"/>
                      <a:gd name="connsiteX2" fmla="*/ 1301351 w 1911608"/>
                      <a:gd name="connsiteY2" fmla="*/ 437570 h 2361172"/>
                      <a:gd name="connsiteX3" fmla="*/ 1180587 w 1911608"/>
                      <a:gd name="connsiteY3" fmla="*/ 326090 h 2361172"/>
                      <a:gd name="connsiteX4" fmla="*/ 327267 w 1911608"/>
                      <a:gd name="connsiteY4" fmla="*/ 1181765 h 2361172"/>
                      <a:gd name="connsiteX5" fmla="*/ 1180586 w 1911608"/>
                      <a:gd name="connsiteY5" fmla="*/ 2035082 h 2361172"/>
                      <a:gd name="connsiteX6" fmla="*/ 1748563 w 1911608"/>
                      <a:gd name="connsiteY6" fmla="*/ 1467105 h 2361172"/>
                      <a:gd name="connsiteX7" fmla="*/ 1911608 w 1911608"/>
                      <a:gd name="connsiteY7" fmla="*/ 1630150 h 2361172"/>
                      <a:gd name="connsiteX8" fmla="*/ 1180586 w 1911608"/>
                      <a:gd name="connsiteY8" fmla="*/ 2361172 h 2361172"/>
                      <a:gd name="connsiteX9" fmla="*/ 0 w 1911608"/>
                      <a:gd name="connsiteY9" fmla="*/ 1180588 h 2361172"/>
                      <a:gd name="connsiteX10" fmla="*/ 1180587 w 1911608"/>
                      <a:gd name="connsiteY10" fmla="*/ 0 h 2361172"/>
                      <a:gd name="connsiteX0" fmla="*/ 1180587 w 1911608"/>
                      <a:gd name="connsiteY0" fmla="*/ 0 h 2361172"/>
                      <a:gd name="connsiteX1" fmla="*/ 1460682 w 1911608"/>
                      <a:gd name="connsiteY1" fmla="*/ 276382 h 2361172"/>
                      <a:gd name="connsiteX2" fmla="*/ 1299494 w 1911608"/>
                      <a:gd name="connsiteY2" fmla="*/ 439427 h 2361172"/>
                      <a:gd name="connsiteX3" fmla="*/ 1180587 w 1911608"/>
                      <a:gd name="connsiteY3" fmla="*/ 326090 h 2361172"/>
                      <a:gd name="connsiteX4" fmla="*/ 327267 w 1911608"/>
                      <a:gd name="connsiteY4" fmla="*/ 1181765 h 2361172"/>
                      <a:gd name="connsiteX5" fmla="*/ 1180586 w 1911608"/>
                      <a:gd name="connsiteY5" fmla="*/ 2035082 h 2361172"/>
                      <a:gd name="connsiteX6" fmla="*/ 1748563 w 1911608"/>
                      <a:gd name="connsiteY6" fmla="*/ 1467105 h 2361172"/>
                      <a:gd name="connsiteX7" fmla="*/ 1911608 w 1911608"/>
                      <a:gd name="connsiteY7" fmla="*/ 1630150 h 2361172"/>
                      <a:gd name="connsiteX8" fmla="*/ 1180586 w 1911608"/>
                      <a:gd name="connsiteY8" fmla="*/ 2361172 h 2361172"/>
                      <a:gd name="connsiteX9" fmla="*/ 0 w 1911608"/>
                      <a:gd name="connsiteY9" fmla="*/ 1180588 h 2361172"/>
                      <a:gd name="connsiteX10" fmla="*/ 1180587 w 1911608"/>
                      <a:gd name="connsiteY10" fmla="*/ 0 h 2361172"/>
                      <a:gd name="connsiteX0" fmla="*/ 1180587 w 1911608"/>
                      <a:gd name="connsiteY0" fmla="*/ 0 h 2361172"/>
                      <a:gd name="connsiteX1" fmla="*/ 1460682 w 1911608"/>
                      <a:gd name="connsiteY1" fmla="*/ 276382 h 2361172"/>
                      <a:gd name="connsiteX2" fmla="*/ 1290210 w 1911608"/>
                      <a:gd name="connsiteY2" fmla="*/ 446854 h 2361172"/>
                      <a:gd name="connsiteX3" fmla="*/ 1180587 w 1911608"/>
                      <a:gd name="connsiteY3" fmla="*/ 326090 h 2361172"/>
                      <a:gd name="connsiteX4" fmla="*/ 327267 w 1911608"/>
                      <a:gd name="connsiteY4" fmla="*/ 1181765 h 2361172"/>
                      <a:gd name="connsiteX5" fmla="*/ 1180586 w 1911608"/>
                      <a:gd name="connsiteY5" fmla="*/ 2035082 h 2361172"/>
                      <a:gd name="connsiteX6" fmla="*/ 1748563 w 1911608"/>
                      <a:gd name="connsiteY6" fmla="*/ 1467105 h 2361172"/>
                      <a:gd name="connsiteX7" fmla="*/ 1911608 w 1911608"/>
                      <a:gd name="connsiteY7" fmla="*/ 1630150 h 2361172"/>
                      <a:gd name="connsiteX8" fmla="*/ 1180586 w 1911608"/>
                      <a:gd name="connsiteY8" fmla="*/ 2361172 h 2361172"/>
                      <a:gd name="connsiteX9" fmla="*/ 0 w 1911608"/>
                      <a:gd name="connsiteY9" fmla="*/ 1180588 h 2361172"/>
                      <a:gd name="connsiteX10" fmla="*/ 1180587 w 1911608"/>
                      <a:gd name="connsiteY10" fmla="*/ 0 h 2361172"/>
                      <a:gd name="connsiteX0" fmla="*/ 1180587 w 1911608"/>
                      <a:gd name="connsiteY0" fmla="*/ 0 h 2361172"/>
                      <a:gd name="connsiteX1" fmla="*/ 1460682 w 1911608"/>
                      <a:gd name="connsiteY1" fmla="*/ 276382 h 2361172"/>
                      <a:gd name="connsiteX2" fmla="*/ 1297637 w 1911608"/>
                      <a:gd name="connsiteY2" fmla="*/ 437570 h 2361172"/>
                      <a:gd name="connsiteX3" fmla="*/ 1180587 w 1911608"/>
                      <a:gd name="connsiteY3" fmla="*/ 326090 h 2361172"/>
                      <a:gd name="connsiteX4" fmla="*/ 327267 w 1911608"/>
                      <a:gd name="connsiteY4" fmla="*/ 1181765 h 2361172"/>
                      <a:gd name="connsiteX5" fmla="*/ 1180586 w 1911608"/>
                      <a:gd name="connsiteY5" fmla="*/ 2035082 h 2361172"/>
                      <a:gd name="connsiteX6" fmla="*/ 1748563 w 1911608"/>
                      <a:gd name="connsiteY6" fmla="*/ 1467105 h 2361172"/>
                      <a:gd name="connsiteX7" fmla="*/ 1911608 w 1911608"/>
                      <a:gd name="connsiteY7" fmla="*/ 1630150 h 2361172"/>
                      <a:gd name="connsiteX8" fmla="*/ 1180586 w 1911608"/>
                      <a:gd name="connsiteY8" fmla="*/ 2361172 h 2361172"/>
                      <a:gd name="connsiteX9" fmla="*/ 0 w 1911608"/>
                      <a:gd name="connsiteY9" fmla="*/ 1180588 h 2361172"/>
                      <a:gd name="connsiteX10" fmla="*/ 1180587 w 1911608"/>
                      <a:gd name="connsiteY10" fmla="*/ 0 h 2361172"/>
                      <a:gd name="connsiteX0" fmla="*/ 1180587 w 1911608"/>
                      <a:gd name="connsiteY0" fmla="*/ 0 h 2361172"/>
                      <a:gd name="connsiteX1" fmla="*/ 1460682 w 1911608"/>
                      <a:gd name="connsiteY1" fmla="*/ 276382 h 2361172"/>
                      <a:gd name="connsiteX2" fmla="*/ 1297637 w 1911608"/>
                      <a:gd name="connsiteY2" fmla="*/ 437570 h 2361172"/>
                      <a:gd name="connsiteX3" fmla="*/ 1180587 w 1911608"/>
                      <a:gd name="connsiteY3" fmla="*/ 326090 h 2361172"/>
                      <a:gd name="connsiteX4" fmla="*/ 327267 w 1911608"/>
                      <a:gd name="connsiteY4" fmla="*/ 1181765 h 2361172"/>
                      <a:gd name="connsiteX5" fmla="*/ 1180586 w 1911608"/>
                      <a:gd name="connsiteY5" fmla="*/ 2035082 h 2361172"/>
                      <a:gd name="connsiteX6" fmla="*/ 1748563 w 1911608"/>
                      <a:gd name="connsiteY6" fmla="*/ 1467105 h 2361172"/>
                      <a:gd name="connsiteX7" fmla="*/ 1911608 w 1911608"/>
                      <a:gd name="connsiteY7" fmla="*/ 1630150 h 2361172"/>
                      <a:gd name="connsiteX8" fmla="*/ 1180586 w 1911608"/>
                      <a:gd name="connsiteY8" fmla="*/ 2361172 h 2361172"/>
                      <a:gd name="connsiteX9" fmla="*/ 0 w 1911608"/>
                      <a:gd name="connsiteY9" fmla="*/ 1180588 h 2361172"/>
                      <a:gd name="connsiteX10" fmla="*/ 1180587 w 1911608"/>
                      <a:gd name="connsiteY10" fmla="*/ 0 h 2361172"/>
                      <a:gd name="connsiteX0" fmla="*/ 1180587 w 1911608"/>
                      <a:gd name="connsiteY0" fmla="*/ 0 h 2361172"/>
                      <a:gd name="connsiteX1" fmla="*/ 1460682 w 1911608"/>
                      <a:gd name="connsiteY1" fmla="*/ 276382 h 2361172"/>
                      <a:gd name="connsiteX2" fmla="*/ 1292067 w 1911608"/>
                      <a:gd name="connsiteY2" fmla="*/ 422716 h 2361172"/>
                      <a:gd name="connsiteX3" fmla="*/ 1180587 w 1911608"/>
                      <a:gd name="connsiteY3" fmla="*/ 326090 h 2361172"/>
                      <a:gd name="connsiteX4" fmla="*/ 327267 w 1911608"/>
                      <a:gd name="connsiteY4" fmla="*/ 1181765 h 2361172"/>
                      <a:gd name="connsiteX5" fmla="*/ 1180586 w 1911608"/>
                      <a:gd name="connsiteY5" fmla="*/ 2035082 h 2361172"/>
                      <a:gd name="connsiteX6" fmla="*/ 1748563 w 1911608"/>
                      <a:gd name="connsiteY6" fmla="*/ 1467105 h 2361172"/>
                      <a:gd name="connsiteX7" fmla="*/ 1911608 w 1911608"/>
                      <a:gd name="connsiteY7" fmla="*/ 1630150 h 2361172"/>
                      <a:gd name="connsiteX8" fmla="*/ 1180586 w 1911608"/>
                      <a:gd name="connsiteY8" fmla="*/ 2361172 h 2361172"/>
                      <a:gd name="connsiteX9" fmla="*/ 0 w 1911608"/>
                      <a:gd name="connsiteY9" fmla="*/ 1180588 h 2361172"/>
                      <a:gd name="connsiteX10" fmla="*/ 1180587 w 1911608"/>
                      <a:gd name="connsiteY10" fmla="*/ 0 h 2361172"/>
                      <a:gd name="connsiteX0" fmla="*/ 1180587 w 1911608"/>
                      <a:gd name="connsiteY0" fmla="*/ 0 h 2361172"/>
                      <a:gd name="connsiteX1" fmla="*/ 1460682 w 1911608"/>
                      <a:gd name="connsiteY1" fmla="*/ 276382 h 2361172"/>
                      <a:gd name="connsiteX2" fmla="*/ 1301350 w 1911608"/>
                      <a:gd name="connsiteY2" fmla="*/ 439427 h 2361172"/>
                      <a:gd name="connsiteX3" fmla="*/ 1180587 w 1911608"/>
                      <a:gd name="connsiteY3" fmla="*/ 326090 h 2361172"/>
                      <a:gd name="connsiteX4" fmla="*/ 327267 w 1911608"/>
                      <a:gd name="connsiteY4" fmla="*/ 1181765 h 2361172"/>
                      <a:gd name="connsiteX5" fmla="*/ 1180586 w 1911608"/>
                      <a:gd name="connsiteY5" fmla="*/ 2035082 h 2361172"/>
                      <a:gd name="connsiteX6" fmla="*/ 1748563 w 1911608"/>
                      <a:gd name="connsiteY6" fmla="*/ 1467105 h 2361172"/>
                      <a:gd name="connsiteX7" fmla="*/ 1911608 w 1911608"/>
                      <a:gd name="connsiteY7" fmla="*/ 1630150 h 2361172"/>
                      <a:gd name="connsiteX8" fmla="*/ 1180586 w 1911608"/>
                      <a:gd name="connsiteY8" fmla="*/ 2361172 h 2361172"/>
                      <a:gd name="connsiteX9" fmla="*/ 0 w 1911608"/>
                      <a:gd name="connsiteY9" fmla="*/ 1180588 h 2361172"/>
                      <a:gd name="connsiteX10" fmla="*/ 1180587 w 1911608"/>
                      <a:gd name="connsiteY10" fmla="*/ 0 h 2361172"/>
                      <a:gd name="connsiteX0" fmla="*/ 1180587 w 1911608"/>
                      <a:gd name="connsiteY0" fmla="*/ 0 h 2361172"/>
                      <a:gd name="connsiteX1" fmla="*/ 1449542 w 1911608"/>
                      <a:gd name="connsiteY1" fmla="*/ 267098 h 2361172"/>
                      <a:gd name="connsiteX2" fmla="*/ 1301350 w 1911608"/>
                      <a:gd name="connsiteY2" fmla="*/ 439427 h 2361172"/>
                      <a:gd name="connsiteX3" fmla="*/ 1180587 w 1911608"/>
                      <a:gd name="connsiteY3" fmla="*/ 326090 h 2361172"/>
                      <a:gd name="connsiteX4" fmla="*/ 327267 w 1911608"/>
                      <a:gd name="connsiteY4" fmla="*/ 1181765 h 2361172"/>
                      <a:gd name="connsiteX5" fmla="*/ 1180586 w 1911608"/>
                      <a:gd name="connsiteY5" fmla="*/ 2035082 h 2361172"/>
                      <a:gd name="connsiteX6" fmla="*/ 1748563 w 1911608"/>
                      <a:gd name="connsiteY6" fmla="*/ 1467105 h 2361172"/>
                      <a:gd name="connsiteX7" fmla="*/ 1911608 w 1911608"/>
                      <a:gd name="connsiteY7" fmla="*/ 1630150 h 2361172"/>
                      <a:gd name="connsiteX8" fmla="*/ 1180586 w 1911608"/>
                      <a:gd name="connsiteY8" fmla="*/ 2361172 h 2361172"/>
                      <a:gd name="connsiteX9" fmla="*/ 0 w 1911608"/>
                      <a:gd name="connsiteY9" fmla="*/ 1180588 h 2361172"/>
                      <a:gd name="connsiteX10" fmla="*/ 1180587 w 1911608"/>
                      <a:gd name="connsiteY10" fmla="*/ 0 h 2361172"/>
                      <a:gd name="connsiteX0" fmla="*/ 1180587 w 1911608"/>
                      <a:gd name="connsiteY0" fmla="*/ 0 h 2361172"/>
                      <a:gd name="connsiteX1" fmla="*/ 1460682 w 1911608"/>
                      <a:gd name="connsiteY1" fmla="*/ 283809 h 2361172"/>
                      <a:gd name="connsiteX2" fmla="*/ 1301350 w 1911608"/>
                      <a:gd name="connsiteY2" fmla="*/ 439427 h 2361172"/>
                      <a:gd name="connsiteX3" fmla="*/ 1180587 w 1911608"/>
                      <a:gd name="connsiteY3" fmla="*/ 326090 h 2361172"/>
                      <a:gd name="connsiteX4" fmla="*/ 327267 w 1911608"/>
                      <a:gd name="connsiteY4" fmla="*/ 1181765 h 2361172"/>
                      <a:gd name="connsiteX5" fmla="*/ 1180586 w 1911608"/>
                      <a:gd name="connsiteY5" fmla="*/ 2035082 h 2361172"/>
                      <a:gd name="connsiteX6" fmla="*/ 1748563 w 1911608"/>
                      <a:gd name="connsiteY6" fmla="*/ 1467105 h 2361172"/>
                      <a:gd name="connsiteX7" fmla="*/ 1911608 w 1911608"/>
                      <a:gd name="connsiteY7" fmla="*/ 1630150 h 2361172"/>
                      <a:gd name="connsiteX8" fmla="*/ 1180586 w 1911608"/>
                      <a:gd name="connsiteY8" fmla="*/ 2361172 h 2361172"/>
                      <a:gd name="connsiteX9" fmla="*/ 0 w 1911608"/>
                      <a:gd name="connsiteY9" fmla="*/ 1180588 h 2361172"/>
                      <a:gd name="connsiteX10" fmla="*/ 1180587 w 1911608"/>
                      <a:gd name="connsiteY10" fmla="*/ 0 h 2361172"/>
                      <a:gd name="connsiteX0" fmla="*/ 1180587 w 1911608"/>
                      <a:gd name="connsiteY0" fmla="*/ 0 h 2361172"/>
                      <a:gd name="connsiteX1" fmla="*/ 1458826 w 1911608"/>
                      <a:gd name="connsiteY1" fmla="*/ 280096 h 2361172"/>
                      <a:gd name="connsiteX2" fmla="*/ 1301350 w 1911608"/>
                      <a:gd name="connsiteY2" fmla="*/ 439427 h 2361172"/>
                      <a:gd name="connsiteX3" fmla="*/ 1180587 w 1911608"/>
                      <a:gd name="connsiteY3" fmla="*/ 326090 h 2361172"/>
                      <a:gd name="connsiteX4" fmla="*/ 327267 w 1911608"/>
                      <a:gd name="connsiteY4" fmla="*/ 1181765 h 2361172"/>
                      <a:gd name="connsiteX5" fmla="*/ 1180586 w 1911608"/>
                      <a:gd name="connsiteY5" fmla="*/ 2035082 h 2361172"/>
                      <a:gd name="connsiteX6" fmla="*/ 1748563 w 1911608"/>
                      <a:gd name="connsiteY6" fmla="*/ 1467105 h 2361172"/>
                      <a:gd name="connsiteX7" fmla="*/ 1911608 w 1911608"/>
                      <a:gd name="connsiteY7" fmla="*/ 1630150 h 2361172"/>
                      <a:gd name="connsiteX8" fmla="*/ 1180586 w 1911608"/>
                      <a:gd name="connsiteY8" fmla="*/ 2361172 h 2361172"/>
                      <a:gd name="connsiteX9" fmla="*/ 0 w 1911608"/>
                      <a:gd name="connsiteY9" fmla="*/ 1180588 h 2361172"/>
                      <a:gd name="connsiteX10" fmla="*/ 1180587 w 1911608"/>
                      <a:gd name="connsiteY10" fmla="*/ 0 h 2361172"/>
                      <a:gd name="connsiteX0" fmla="*/ 1180587 w 1911608"/>
                      <a:gd name="connsiteY0" fmla="*/ 0 h 2361172"/>
                      <a:gd name="connsiteX1" fmla="*/ 1458826 w 1911608"/>
                      <a:gd name="connsiteY1" fmla="*/ 280096 h 2361172"/>
                      <a:gd name="connsiteX2" fmla="*/ 1299494 w 1911608"/>
                      <a:gd name="connsiteY2" fmla="*/ 435713 h 2361172"/>
                      <a:gd name="connsiteX3" fmla="*/ 1180587 w 1911608"/>
                      <a:gd name="connsiteY3" fmla="*/ 326090 h 2361172"/>
                      <a:gd name="connsiteX4" fmla="*/ 327267 w 1911608"/>
                      <a:gd name="connsiteY4" fmla="*/ 1181765 h 2361172"/>
                      <a:gd name="connsiteX5" fmla="*/ 1180586 w 1911608"/>
                      <a:gd name="connsiteY5" fmla="*/ 2035082 h 2361172"/>
                      <a:gd name="connsiteX6" fmla="*/ 1748563 w 1911608"/>
                      <a:gd name="connsiteY6" fmla="*/ 1467105 h 2361172"/>
                      <a:gd name="connsiteX7" fmla="*/ 1911608 w 1911608"/>
                      <a:gd name="connsiteY7" fmla="*/ 1630150 h 2361172"/>
                      <a:gd name="connsiteX8" fmla="*/ 1180586 w 1911608"/>
                      <a:gd name="connsiteY8" fmla="*/ 2361172 h 2361172"/>
                      <a:gd name="connsiteX9" fmla="*/ 0 w 1911608"/>
                      <a:gd name="connsiteY9" fmla="*/ 1180588 h 2361172"/>
                      <a:gd name="connsiteX10" fmla="*/ 1180587 w 1911608"/>
                      <a:gd name="connsiteY10" fmla="*/ 0 h 2361172"/>
                      <a:gd name="connsiteX0" fmla="*/ 1180587 w 1911608"/>
                      <a:gd name="connsiteY0" fmla="*/ 0 h 2361172"/>
                      <a:gd name="connsiteX1" fmla="*/ 1458826 w 1911608"/>
                      <a:gd name="connsiteY1" fmla="*/ 280096 h 2361172"/>
                      <a:gd name="connsiteX2" fmla="*/ 1301350 w 1911608"/>
                      <a:gd name="connsiteY2" fmla="*/ 437570 h 2361172"/>
                      <a:gd name="connsiteX3" fmla="*/ 1180587 w 1911608"/>
                      <a:gd name="connsiteY3" fmla="*/ 326090 h 2361172"/>
                      <a:gd name="connsiteX4" fmla="*/ 327267 w 1911608"/>
                      <a:gd name="connsiteY4" fmla="*/ 1181765 h 2361172"/>
                      <a:gd name="connsiteX5" fmla="*/ 1180586 w 1911608"/>
                      <a:gd name="connsiteY5" fmla="*/ 2035082 h 2361172"/>
                      <a:gd name="connsiteX6" fmla="*/ 1748563 w 1911608"/>
                      <a:gd name="connsiteY6" fmla="*/ 1467105 h 2361172"/>
                      <a:gd name="connsiteX7" fmla="*/ 1911608 w 1911608"/>
                      <a:gd name="connsiteY7" fmla="*/ 1630150 h 2361172"/>
                      <a:gd name="connsiteX8" fmla="*/ 1180586 w 1911608"/>
                      <a:gd name="connsiteY8" fmla="*/ 2361172 h 2361172"/>
                      <a:gd name="connsiteX9" fmla="*/ 0 w 1911608"/>
                      <a:gd name="connsiteY9" fmla="*/ 1180588 h 2361172"/>
                      <a:gd name="connsiteX10" fmla="*/ 1180587 w 1911608"/>
                      <a:gd name="connsiteY10" fmla="*/ 0 h 236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1608" h="2361172">
                        <a:moveTo>
                          <a:pt x="1180587" y="0"/>
                        </a:moveTo>
                        <a:lnTo>
                          <a:pt x="1458826" y="280096"/>
                        </a:lnTo>
                        <a:lnTo>
                          <a:pt x="1301350" y="437570"/>
                        </a:lnTo>
                        <a:lnTo>
                          <a:pt x="1180587" y="326090"/>
                        </a:lnTo>
                        <a:lnTo>
                          <a:pt x="327267" y="1181765"/>
                        </a:lnTo>
                        <a:lnTo>
                          <a:pt x="1180586" y="2035082"/>
                        </a:lnTo>
                        <a:lnTo>
                          <a:pt x="1748563" y="1467105"/>
                        </a:lnTo>
                        <a:lnTo>
                          <a:pt x="1911608" y="1630150"/>
                        </a:lnTo>
                        <a:lnTo>
                          <a:pt x="1180586" y="2361172"/>
                        </a:lnTo>
                        <a:lnTo>
                          <a:pt x="0" y="1180588"/>
                        </a:lnTo>
                        <a:lnTo>
                          <a:pt x="1180587" y="0"/>
                        </a:lnTo>
                        <a:close/>
                      </a:path>
                    </a:pathLst>
                  </a:custGeom>
                  <a:solidFill>
                    <a:srgbClr val="19ADC0"/>
                  </a:solidFill>
                  <a:ln w="6350">
                    <a:solidFill>
                      <a:srgbClr val="19AD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prstClr val="white"/>
                      </a:solidFill>
                      <a:latin typeface="Arial" panose="020B0604020202020204" pitchFamily="34" charset="0"/>
                      <a:cs typeface="Arial" panose="020B0604020202020204" pitchFamily="34" charset="0"/>
                    </a:endParaRPr>
                  </a:p>
                </p:txBody>
              </p:sp>
              <p:sp>
                <p:nvSpPr>
                  <p:cNvPr id="96" name="Freeform 95"/>
                  <p:cNvSpPr/>
                  <p:nvPr/>
                </p:nvSpPr>
                <p:spPr>
                  <a:xfrm rot="18900000">
                    <a:off x="5780672" y="3784988"/>
                    <a:ext cx="521218" cy="1323841"/>
                  </a:xfrm>
                  <a:custGeom>
                    <a:avLst/>
                    <a:gdLst>
                      <a:gd name="connsiteX0" fmla="*/ 400462 w 400462"/>
                      <a:gd name="connsiteY0" fmla="*/ 0 h 1033354"/>
                      <a:gd name="connsiteX1" fmla="*/ 400462 w 400462"/>
                      <a:gd name="connsiteY1" fmla="*/ 1032998 h 1033354"/>
                      <a:gd name="connsiteX2" fmla="*/ 388695 w 400462"/>
                      <a:gd name="connsiteY2" fmla="*/ 1032997 h 1033354"/>
                      <a:gd name="connsiteX3" fmla="*/ 388695 w 400462"/>
                      <a:gd name="connsiteY3" fmla="*/ 1033354 h 1033354"/>
                      <a:gd name="connsiteX4" fmla="*/ 0 w 400462"/>
                      <a:gd name="connsiteY4" fmla="*/ 1033354 h 1033354"/>
                      <a:gd name="connsiteX5" fmla="*/ 0 w 400462"/>
                      <a:gd name="connsiteY5" fmla="*/ 796279 h 1033354"/>
                      <a:gd name="connsiteX6" fmla="*/ 163387 w 400462"/>
                      <a:gd name="connsiteY6" fmla="*/ 796279 h 1033354"/>
                      <a:gd name="connsiteX7" fmla="*/ 163387 w 400462"/>
                      <a:gd name="connsiteY7" fmla="*/ 0 h 1033354"/>
                      <a:gd name="connsiteX0" fmla="*/ 416240 w 416240"/>
                      <a:gd name="connsiteY0" fmla="*/ 0 h 1033354"/>
                      <a:gd name="connsiteX1" fmla="*/ 416240 w 416240"/>
                      <a:gd name="connsiteY1" fmla="*/ 1032998 h 1033354"/>
                      <a:gd name="connsiteX2" fmla="*/ 404473 w 416240"/>
                      <a:gd name="connsiteY2" fmla="*/ 1032997 h 1033354"/>
                      <a:gd name="connsiteX3" fmla="*/ 404473 w 416240"/>
                      <a:gd name="connsiteY3" fmla="*/ 1033354 h 1033354"/>
                      <a:gd name="connsiteX4" fmla="*/ 15778 w 416240"/>
                      <a:gd name="connsiteY4" fmla="*/ 1033354 h 1033354"/>
                      <a:gd name="connsiteX5" fmla="*/ 0 w 416240"/>
                      <a:gd name="connsiteY5" fmla="*/ 796280 h 1033354"/>
                      <a:gd name="connsiteX6" fmla="*/ 179165 w 416240"/>
                      <a:gd name="connsiteY6" fmla="*/ 796279 h 1033354"/>
                      <a:gd name="connsiteX7" fmla="*/ 179165 w 416240"/>
                      <a:gd name="connsiteY7" fmla="*/ 0 h 1033354"/>
                      <a:gd name="connsiteX8" fmla="*/ 416240 w 416240"/>
                      <a:gd name="connsiteY8" fmla="*/ 0 h 1033354"/>
                      <a:gd name="connsiteX0" fmla="*/ 416240 w 416240"/>
                      <a:gd name="connsiteY0" fmla="*/ 0 h 1033354"/>
                      <a:gd name="connsiteX1" fmla="*/ 416240 w 416240"/>
                      <a:gd name="connsiteY1" fmla="*/ 1032998 h 1033354"/>
                      <a:gd name="connsiteX2" fmla="*/ 404473 w 416240"/>
                      <a:gd name="connsiteY2" fmla="*/ 1032997 h 1033354"/>
                      <a:gd name="connsiteX3" fmla="*/ 404473 w 416240"/>
                      <a:gd name="connsiteY3" fmla="*/ 1033354 h 1033354"/>
                      <a:gd name="connsiteX4" fmla="*/ 6574 w 416240"/>
                      <a:gd name="connsiteY4" fmla="*/ 1032040 h 1033354"/>
                      <a:gd name="connsiteX5" fmla="*/ 0 w 416240"/>
                      <a:gd name="connsiteY5" fmla="*/ 796280 h 1033354"/>
                      <a:gd name="connsiteX6" fmla="*/ 179165 w 416240"/>
                      <a:gd name="connsiteY6" fmla="*/ 796279 h 1033354"/>
                      <a:gd name="connsiteX7" fmla="*/ 179165 w 416240"/>
                      <a:gd name="connsiteY7" fmla="*/ 0 h 1033354"/>
                      <a:gd name="connsiteX8" fmla="*/ 416240 w 416240"/>
                      <a:gd name="connsiteY8" fmla="*/ 0 h 1033354"/>
                      <a:gd name="connsiteX0" fmla="*/ 409666 w 409666"/>
                      <a:gd name="connsiteY0" fmla="*/ 0 h 1033354"/>
                      <a:gd name="connsiteX1" fmla="*/ 409666 w 409666"/>
                      <a:gd name="connsiteY1" fmla="*/ 1032998 h 1033354"/>
                      <a:gd name="connsiteX2" fmla="*/ 397899 w 409666"/>
                      <a:gd name="connsiteY2" fmla="*/ 1032997 h 1033354"/>
                      <a:gd name="connsiteX3" fmla="*/ 397899 w 409666"/>
                      <a:gd name="connsiteY3" fmla="*/ 1033354 h 1033354"/>
                      <a:gd name="connsiteX4" fmla="*/ 0 w 409666"/>
                      <a:gd name="connsiteY4" fmla="*/ 1032040 h 1033354"/>
                      <a:gd name="connsiteX5" fmla="*/ 1 w 409666"/>
                      <a:gd name="connsiteY5" fmla="*/ 797594 h 1033354"/>
                      <a:gd name="connsiteX6" fmla="*/ 172591 w 409666"/>
                      <a:gd name="connsiteY6" fmla="*/ 796279 h 1033354"/>
                      <a:gd name="connsiteX7" fmla="*/ 172591 w 409666"/>
                      <a:gd name="connsiteY7" fmla="*/ 0 h 1033354"/>
                      <a:gd name="connsiteX8" fmla="*/ 409666 w 409666"/>
                      <a:gd name="connsiteY8" fmla="*/ 0 h 1033354"/>
                      <a:gd name="connsiteX0" fmla="*/ 409666 w 409666"/>
                      <a:gd name="connsiteY0" fmla="*/ 0 h 1033354"/>
                      <a:gd name="connsiteX1" fmla="*/ 409666 w 409666"/>
                      <a:gd name="connsiteY1" fmla="*/ 1032998 h 1033354"/>
                      <a:gd name="connsiteX2" fmla="*/ 397899 w 409666"/>
                      <a:gd name="connsiteY2" fmla="*/ 1032997 h 1033354"/>
                      <a:gd name="connsiteX3" fmla="*/ 397899 w 409666"/>
                      <a:gd name="connsiteY3" fmla="*/ 1033354 h 1033354"/>
                      <a:gd name="connsiteX4" fmla="*/ 0 w 409666"/>
                      <a:gd name="connsiteY4" fmla="*/ 1032040 h 1033354"/>
                      <a:gd name="connsiteX5" fmla="*/ 3945 w 409666"/>
                      <a:gd name="connsiteY5" fmla="*/ 798908 h 1033354"/>
                      <a:gd name="connsiteX6" fmla="*/ 172591 w 409666"/>
                      <a:gd name="connsiteY6" fmla="*/ 796279 h 1033354"/>
                      <a:gd name="connsiteX7" fmla="*/ 172591 w 409666"/>
                      <a:gd name="connsiteY7" fmla="*/ 0 h 1033354"/>
                      <a:gd name="connsiteX8" fmla="*/ 409666 w 409666"/>
                      <a:gd name="connsiteY8" fmla="*/ 0 h 1033354"/>
                      <a:gd name="connsiteX0" fmla="*/ 405721 w 405721"/>
                      <a:gd name="connsiteY0" fmla="*/ 0 h 1033354"/>
                      <a:gd name="connsiteX1" fmla="*/ 405721 w 405721"/>
                      <a:gd name="connsiteY1" fmla="*/ 1032998 h 1033354"/>
                      <a:gd name="connsiteX2" fmla="*/ 393954 w 405721"/>
                      <a:gd name="connsiteY2" fmla="*/ 1032997 h 1033354"/>
                      <a:gd name="connsiteX3" fmla="*/ 393954 w 405721"/>
                      <a:gd name="connsiteY3" fmla="*/ 1033354 h 1033354"/>
                      <a:gd name="connsiteX4" fmla="*/ 1 w 405721"/>
                      <a:gd name="connsiteY4" fmla="*/ 1033354 h 1033354"/>
                      <a:gd name="connsiteX5" fmla="*/ 0 w 405721"/>
                      <a:gd name="connsiteY5" fmla="*/ 798908 h 1033354"/>
                      <a:gd name="connsiteX6" fmla="*/ 168646 w 405721"/>
                      <a:gd name="connsiteY6" fmla="*/ 796279 h 1033354"/>
                      <a:gd name="connsiteX7" fmla="*/ 168646 w 405721"/>
                      <a:gd name="connsiteY7" fmla="*/ 0 h 1033354"/>
                      <a:gd name="connsiteX8" fmla="*/ 405721 w 405721"/>
                      <a:gd name="connsiteY8" fmla="*/ 0 h 1033354"/>
                      <a:gd name="connsiteX0" fmla="*/ 405721 w 405721"/>
                      <a:gd name="connsiteY0" fmla="*/ 0 h 1033354"/>
                      <a:gd name="connsiteX1" fmla="*/ 405721 w 405721"/>
                      <a:gd name="connsiteY1" fmla="*/ 1032998 h 1033354"/>
                      <a:gd name="connsiteX2" fmla="*/ 393954 w 405721"/>
                      <a:gd name="connsiteY2" fmla="*/ 1032997 h 1033354"/>
                      <a:gd name="connsiteX3" fmla="*/ 393954 w 405721"/>
                      <a:gd name="connsiteY3" fmla="*/ 1033354 h 1033354"/>
                      <a:gd name="connsiteX4" fmla="*/ 1 w 405721"/>
                      <a:gd name="connsiteY4" fmla="*/ 1033354 h 1033354"/>
                      <a:gd name="connsiteX5" fmla="*/ 0 w 405721"/>
                      <a:gd name="connsiteY5" fmla="*/ 798908 h 1033354"/>
                      <a:gd name="connsiteX6" fmla="*/ 168646 w 405721"/>
                      <a:gd name="connsiteY6" fmla="*/ 796279 h 1033354"/>
                      <a:gd name="connsiteX7" fmla="*/ 168646 w 405721"/>
                      <a:gd name="connsiteY7" fmla="*/ 0 h 1033354"/>
                      <a:gd name="connsiteX8" fmla="*/ 405721 w 405721"/>
                      <a:gd name="connsiteY8" fmla="*/ 0 h 1033354"/>
                      <a:gd name="connsiteX0" fmla="*/ 407037 w 407037"/>
                      <a:gd name="connsiteY0" fmla="*/ 0 h 1033354"/>
                      <a:gd name="connsiteX1" fmla="*/ 407037 w 407037"/>
                      <a:gd name="connsiteY1" fmla="*/ 1032998 h 1033354"/>
                      <a:gd name="connsiteX2" fmla="*/ 395270 w 407037"/>
                      <a:gd name="connsiteY2" fmla="*/ 1032997 h 1033354"/>
                      <a:gd name="connsiteX3" fmla="*/ 395270 w 407037"/>
                      <a:gd name="connsiteY3" fmla="*/ 1033354 h 1033354"/>
                      <a:gd name="connsiteX4" fmla="*/ 1317 w 407037"/>
                      <a:gd name="connsiteY4" fmla="*/ 1033354 h 1033354"/>
                      <a:gd name="connsiteX5" fmla="*/ 0 w 407037"/>
                      <a:gd name="connsiteY5" fmla="*/ 792338 h 1033354"/>
                      <a:gd name="connsiteX6" fmla="*/ 169962 w 407037"/>
                      <a:gd name="connsiteY6" fmla="*/ 796279 h 1033354"/>
                      <a:gd name="connsiteX7" fmla="*/ 169962 w 407037"/>
                      <a:gd name="connsiteY7" fmla="*/ 0 h 1033354"/>
                      <a:gd name="connsiteX8" fmla="*/ 407037 w 407037"/>
                      <a:gd name="connsiteY8" fmla="*/ 0 h 1033354"/>
                      <a:gd name="connsiteX0" fmla="*/ 405721 w 405721"/>
                      <a:gd name="connsiteY0" fmla="*/ 0 h 1033354"/>
                      <a:gd name="connsiteX1" fmla="*/ 405721 w 405721"/>
                      <a:gd name="connsiteY1" fmla="*/ 1032998 h 1033354"/>
                      <a:gd name="connsiteX2" fmla="*/ 393954 w 405721"/>
                      <a:gd name="connsiteY2" fmla="*/ 1032997 h 1033354"/>
                      <a:gd name="connsiteX3" fmla="*/ 393954 w 405721"/>
                      <a:gd name="connsiteY3" fmla="*/ 1033354 h 1033354"/>
                      <a:gd name="connsiteX4" fmla="*/ 1 w 405721"/>
                      <a:gd name="connsiteY4" fmla="*/ 1033354 h 1033354"/>
                      <a:gd name="connsiteX5" fmla="*/ 0 w 405721"/>
                      <a:gd name="connsiteY5" fmla="*/ 793652 h 1033354"/>
                      <a:gd name="connsiteX6" fmla="*/ 168646 w 405721"/>
                      <a:gd name="connsiteY6" fmla="*/ 796279 h 1033354"/>
                      <a:gd name="connsiteX7" fmla="*/ 168646 w 405721"/>
                      <a:gd name="connsiteY7" fmla="*/ 0 h 1033354"/>
                      <a:gd name="connsiteX8" fmla="*/ 405721 w 405721"/>
                      <a:gd name="connsiteY8" fmla="*/ 0 h 1033354"/>
                      <a:gd name="connsiteX0" fmla="*/ 408351 w 408351"/>
                      <a:gd name="connsiteY0" fmla="*/ 0 h 1033354"/>
                      <a:gd name="connsiteX1" fmla="*/ 408351 w 408351"/>
                      <a:gd name="connsiteY1" fmla="*/ 1032998 h 1033354"/>
                      <a:gd name="connsiteX2" fmla="*/ 396584 w 408351"/>
                      <a:gd name="connsiteY2" fmla="*/ 1032997 h 1033354"/>
                      <a:gd name="connsiteX3" fmla="*/ 396584 w 408351"/>
                      <a:gd name="connsiteY3" fmla="*/ 1033354 h 1033354"/>
                      <a:gd name="connsiteX4" fmla="*/ 2631 w 408351"/>
                      <a:gd name="connsiteY4" fmla="*/ 1033354 h 1033354"/>
                      <a:gd name="connsiteX5" fmla="*/ 0 w 408351"/>
                      <a:gd name="connsiteY5" fmla="*/ 796279 h 1033354"/>
                      <a:gd name="connsiteX6" fmla="*/ 171276 w 408351"/>
                      <a:gd name="connsiteY6" fmla="*/ 796279 h 1033354"/>
                      <a:gd name="connsiteX7" fmla="*/ 171276 w 408351"/>
                      <a:gd name="connsiteY7" fmla="*/ 0 h 1033354"/>
                      <a:gd name="connsiteX8" fmla="*/ 408351 w 408351"/>
                      <a:gd name="connsiteY8" fmla="*/ 0 h 1033354"/>
                      <a:gd name="connsiteX0" fmla="*/ 408351 w 408351"/>
                      <a:gd name="connsiteY0" fmla="*/ 0 h 1033354"/>
                      <a:gd name="connsiteX1" fmla="*/ 408351 w 408351"/>
                      <a:gd name="connsiteY1" fmla="*/ 1032998 h 1033354"/>
                      <a:gd name="connsiteX2" fmla="*/ 396584 w 408351"/>
                      <a:gd name="connsiteY2" fmla="*/ 1032997 h 1033354"/>
                      <a:gd name="connsiteX3" fmla="*/ 396584 w 408351"/>
                      <a:gd name="connsiteY3" fmla="*/ 1033354 h 1033354"/>
                      <a:gd name="connsiteX4" fmla="*/ 24985 w 408351"/>
                      <a:gd name="connsiteY4" fmla="*/ 1026785 h 1033354"/>
                      <a:gd name="connsiteX5" fmla="*/ 0 w 408351"/>
                      <a:gd name="connsiteY5" fmla="*/ 796279 h 1033354"/>
                      <a:gd name="connsiteX6" fmla="*/ 171276 w 408351"/>
                      <a:gd name="connsiteY6" fmla="*/ 796279 h 1033354"/>
                      <a:gd name="connsiteX7" fmla="*/ 171276 w 408351"/>
                      <a:gd name="connsiteY7" fmla="*/ 0 h 1033354"/>
                      <a:gd name="connsiteX8" fmla="*/ 408351 w 408351"/>
                      <a:gd name="connsiteY8" fmla="*/ 0 h 1033354"/>
                      <a:gd name="connsiteX0" fmla="*/ 408351 w 408351"/>
                      <a:gd name="connsiteY0" fmla="*/ 0 h 1034669"/>
                      <a:gd name="connsiteX1" fmla="*/ 408351 w 408351"/>
                      <a:gd name="connsiteY1" fmla="*/ 1032998 h 1034669"/>
                      <a:gd name="connsiteX2" fmla="*/ 396584 w 408351"/>
                      <a:gd name="connsiteY2" fmla="*/ 1032997 h 1034669"/>
                      <a:gd name="connsiteX3" fmla="*/ 396584 w 408351"/>
                      <a:gd name="connsiteY3" fmla="*/ 1033354 h 1034669"/>
                      <a:gd name="connsiteX4" fmla="*/ 1316 w 408351"/>
                      <a:gd name="connsiteY4" fmla="*/ 1034669 h 1034669"/>
                      <a:gd name="connsiteX5" fmla="*/ 0 w 408351"/>
                      <a:gd name="connsiteY5" fmla="*/ 796279 h 1034669"/>
                      <a:gd name="connsiteX6" fmla="*/ 171276 w 408351"/>
                      <a:gd name="connsiteY6" fmla="*/ 796279 h 1034669"/>
                      <a:gd name="connsiteX7" fmla="*/ 171276 w 408351"/>
                      <a:gd name="connsiteY7" fmla="*/ 0 h 1034669"/>
                      <a:gd name="connsiteX8" fmla="*/ 408351 w 408351"/>
                      <a:gd name="connsiteY8" fmla="*/ 0 h 1034669"/>
                      <a:gd name="connsiteX0" fmla="*/ 408351 w 408351"/>
                      <a:gd name="connsiteY0" fmla="*/ 0 h 1033354"/>
                      <a:gd name="connsiteX1" fmla="*/ 408351 w 408351"/>
                      <a:gd name="connsiteY1" fmla="*/ 1032998 h 1033354"/>
                      <a:gd name="connsiteX2" fmla="*/ 396584 w 408351"/>
                      <a:gd name="connsiteY2" fmla="*/ 1032997 h 1033354"/>
                      <a:gd name="connsiteX3" fmla="*/ 396584 w 408351"/>
                      <a:gd name="connsiteY3" fmla="*/ 1033354 h 1033354"/>
                      <a:gd name="connsiteX4" fmla="*/ 5260 w 408351"/>
                      <a:gd name="connsiteY4" fmla="*/ 1030728 h 1033354"/>
                      <a:gd name="connsiteX5" fmla="*/ 0 w 408351"/>
                      <a:gd name="connsiteY5" fmla="*/ 796279 h 1033354"/>
                      <a:gd name="connsiteX6" fmla="*/ 171276 w 408351"/>
                      <a:gd name="connsiteY6" fmla="*/ 796279 h 1033354"/>
                      <a:gd name="connsiteX7" fmla="*/ 171276 w 408351"/>
                      <a:gd name="connsiteY7" fmla="*/ 0 h 1033354"/>
                      <a:gd name="connsiteX8" fmla="*/ 408351 w 408351"/>
                      <a:gd name="connsiteY8" fmla="*/ 0 h 1033354"/>
                      <a:gd name="connsiteX0" fmla="*/ 408351 w 408351"/>
                      <a:gd name="connsiteY0" fmla="*/ 0 h 1035983"/>
                      <a:gd name="connsiteX1" fmla="*/ 408351 w 408351"/>
                      <a:gd name="connsiteY1" fmla="*/ 1032998 h 1035983"/>
                      <a:gd name="connsiteX2" fmla="*/ 396584 w 408351"/>
                      <a:gd name="connsiteY2" fmla="*/ 1032997 h 1035983"/>
                      <a:gd name="connsiteX3" fmla="*/ 396584 w 408351"/>
                      <a:gd name="connsiteY3" fmla="*/ 1033354 h 1035983"/>
                      <a:gd name="connsiteX4" fmla="*/ 5261 w 408351"/>
                      <a:gd name="connsiteY4" fmla="*/ 1035983 h 1035983"/>
                      <a:gd name="connsiteX5" fmla="*/ 0 w 408351"/>
                      <a:gd name="connsiteY5" fmla="*/ 796279 h 1035983"/>
                      <a:gd name="connsiteX6" fmla="*/ 171276 w 408351"/>
                      <a:gd name="connsiteY6" fmla="*/ 796279 h 1035983"/>
                      <a:gd name="connsiteX7" fmla="*/ 171276 w 408351"/>
                      <a:gd name="connsiteY7" fmla="*/ 0 h 1035983"/>
                      <a:gd name="connsiteX8" fmla="*/ 408351 w 408351"/>
                      <a:gd name="connsiteY8" fmla="*/ 0 h 1035983"/>
                      <a:gd name="connsiteX0" fmla="*/ 408351 w 408351"/>
                      <a:gd name="connsiteY0" fmla="*/ 0 h 1035983"/>
                      <a:gd name="connsiteX1" fmla="*/ 408351 w 408351"/>
                      <a:gd name="connsiteY1" fmla="*/ 1032998 h 1035983"/>
                      <a:gd name="connsiteX2" fmla="*/ 396584 w 408351"/>
                      <a:gd name="connsiteY2" fmla="*/ 1032997 h 1035983"/>
                      <a:gd name="connsiteX3" fmla="*/ 5261 w 408351"/>
                      <a:gd name="connsiteY3" fmla="*/ 1035983 h 1035983"/>
                      <a:gd name="connsiteX4" fmla="*/ 0 w 408351"/>
                      <a:gd name="connsiteY4" fmla="*/ 796279 h 1035983"/>
                      <a:gd name="connsiteX5" fmla="*/ 171276 w 408351"/>
                      <a:gd name="connsiteY5" fmla="*/ 796279 h 1035983"/>
                      <a:gd name="connsiteX6" fmla="*/ 171276 w 408351"/>
                      <a:gd name="connsiteY6" fmla="*/ 0 h 1035983"/>
                      <a:gd name="connsiteX7" fmla="*/ 408351 w 408351"/>
                      <a:gd name="connsiteY7" fmla="*/ 0 h 1035983"/>
                      <a:gd name="connsiteX0" fmla="*/ 408351 w 408351"/>
                      <a:gd name="connsiteY0" fmla="*/ 0 h 1035983"/>
                      <a:gd name="connsiteX1" fmla="*/ 408351 w 408351"/>
                      <a:gd name="connsiteY1" fmla="*/ 1032998 h 1035983"/>
                      <a:gd name="connsiteX2" fmla="*/ 5261 w 408351"/>
                      <a:gd name="connsiteY2" fmla="*/ 1035983 h 1035983"/>
                      <a:gd name="connsiteX3" fmla="*/ 0 w 408351"/>
                      <a:gd name="connsiteY3" fmla="*/ 796279 h 1035983"/>
                      <a:gd name="connsiteX4" fmla="*/ 171276 w 408351"/>
                      <a:gd name="connsiteY4" fmla="*/ 796279 h 1035983"/>
                      <a:gd name="connsiteX5" fmla="*/ 171276 w 408351"/>
                      <a:gd name="connsiteY5" fmla="*/ 0 h 1035983"/>
                      <a:gd name="connsiteX6" fmla="*/ 408351 w 408351"/>
                      <a:gd name="connsiteY6" fmla="*/ 0 h 1035983"/>
                      <a:gd name="connsiteX0" fmla="*/ 408351 w 408351"/>
                      <a:gd name="connsiteY0" fmla="*/ 0 h 1032998"/>
                      <a:gd name="connsiteX1" fmla="*/ 408351 w 408351"/>
                      <a:gd name="connsiteY1" fmla="*/ 1032998 h 1032998"/>
                      <a:gd name="connsiteX2" fmla="*/ 1317 w 408351"/>
                      <a:gd name="connsiteY2" fmla="*/ 1032041 h 1032998"/>
                      <a:gd name="connsiteX3" fmla="*/ 0 w 408351"/>
                      <a:gd name="connsiteY3" fmla="*/ 796279 h 1032998"/>
                      <a:gd name="connsiteX4" fmla="*/ 171276 w 408351"/>
                      <a:gd name="connsiteY4" fmla="*/ 796279 h 1032998"/>
                      <a:gd name="connsiteX5" fmla="*/ 171276 w 408351"/>
                      <a:gd name="connsiteY5" fmla="*/ 0 h 1032998"/>
                      <a:gd name="connsiteX6" fmla="*/ 408351 w 408351"/>
                      <a:gd name="connsiteY6" fmla="*/ 0 h 1032998"/>
                      <a:gd name="connsiteX0" fmla="*/ 412295 w 412295"/>
                      <a:gd name="connsiteY0" fmla="*/ 0 h 1032998"/>
                      <a:gd name="connsiteX1" fmla="*/ 412295 w 412295"/>
                      <a:gd name="connsiteY1" fmla="*/ 1032998 h 1032998"/>
                      <a:gd name="connsiteX2" fmla="*/ 0 w 412295"/>
                      <a:gd name="connsiteY2" fmla="*/ 1024157 h 1032998"/>
                      <a:gd name="connsiteX3" fmla="*/ 3944 w 412295"/>
                      <a:gd name="connsiteY3" fmla="*/ 796279 h 1032998"/>
                      <a:gd name="connsiteX4" fmla="*/ 175220 w 412295"/>
                      <a:gd name="connsiteY4" fmla="*/ 796279 h 1032998"/>
                      <a:gd name="connsiteX5" fmla="*/ 175220 w 412295"/>
                      <a:gd name="connsiteY5" fmla="*/ 0 h 1032998"/>
                      <a:gd name="connsiteX6" fmla="*/ 412295 w 412295"/>
                      <a:gd name="connsiteY6" fmla="*/ 0 h 1032998"/>
                      <a:gd name="connsiteX0" fmla="*/ 408351 w 408351"/>
                      <a:gd name="connsiteY0" fmla="*/ 0 h 1039924"/>
                      <a:gd name="connsiteX1" fmla="*/ 408351 w 408351"/>
                      <a:gd name="connsiteY1" fmla="*/ 1032998 h 1039924"/>
                      <a:gd name="connsiteX2" fmla="*/ 1316 w 408351"/>
                      <a:gd name="connsiteY2" fmla="*/ 1039924 h 1039924"/>
                      <a:gd name="connsiteX3" fmla="*/ 0 w 408351"/>
                      <a:gd name="connsiteY3" fmla="*/ 796279 h 1039924"/>
                      <a:gd name="connsiteX4" fmla="*/ 171276 w 408351"/>
                      <a:gd name="connsiteY4" fmla="*/ 796279 h 1039924"/>
                      <a:gd name="connsiteX5" fmla="*/ 171276 w 408351"/>
                      <a:gd name="connsiteY5" fmla="*/ 0 h 1039924"/>
                      <a:gd name="connsiteX6" fmla="*/ 408351 w 408351"/>
                      <a:gd name="connsiteY6" fmla="*/ 0 h 1039924"/>
                      <a:gd name="connsiteX0" fmla="*/ 408351 w 408351"/>
                      <a:gd name="connsiteY0" fmla="*/ 0 h 1058319"/>
                      <a:gd name="connsiteX1" fmla="*/ 408351 w 408351"/>
                      <a:gd name="connsiteY1" fmla="*/ 1032998 h 1058319"/>
                      <a:gd name="connsiteX2" fmla="*/ 1316 w 408351"/>
                      <a:gd name="connsiteY2" fmla="*/ 1058319 h 1058319"/>
                      <a:gd name="connsiteX3" fmla="*/ 0 w 408351"/>
                      <a:gd name="connsiteY3" fmla="*/ 796279 h 1058319"/>
                      <a:gd name="connsiteX4" fmla="*/ 171276 w 408351"/>
                      <a:gd name="connsiteY4" fmla="*/ 796279 h 1058319"/>
                      <a:gd name="connsiteX5" fmla="*/ 171276 w 408351"/>
                      <a:gd name="connsiteY5" fmla="*/ 0 h 1058319"/>
                      <a:gd name="connsiteX6" fmla="*/ 408351 w 408351"/>
                      <a:gd name="connsiteY6" fmla="*/ 0 h 1058319"/>
                      <a:gd name="connsiteX0" fmla="*/ 408351 w 408351"/>
                      <a:gd name="connsiteY0" fmla="*/ 0 h 1049123"/>
                      <a:gd name="connsiteX1" fmla="*/ 408351 w 408351"/>
                      <a:gd name="connsiteY1" fmla="*/ 1032998 h 1049123"/>
                      <a:gd name="connsiteX2" fmla="*/ 0 w 408351"/>
                      <a:gd name="connsiteY2" fmla="*/ 1049123 h 1049123"/>
                      <a:gd name="connsiteX3" fmla="*/ 0 w 408351"/>
                      <a:gd name="connsiteY3" fmla="*/ 796279 h 1049123"/>
                      <a:gd name="connsiteX4" fmla="*/ 171276 w 408351"/>
                      <a:gd name="connsiteY4" fmla="*/ 796279 h 1049123"/>
                      <a:gd name="connsiteX5" fmla="*/ 171276 w 408351"/>
                      <a:gd name="connsiteY5" fmla="*/ 0 h 1049123"/>
                      <a:gd name="connsiteX6" fmla="*/ 408351 w 408351"/>
                      <a:gd name="connsiteY6" fmla="*/ 0 h 1049123"/>
                      <a:gd name="connsiteX0" fmla="*/ 408351 w 408351"/>
                      <a:gd name="connsiteY0" fmla="*/ 0 h 1041240"/>
                      <a:gd name="connsiteX1" fmla="*/ 408351 w 408351"/>
                      <a:gd name="connsiteY1" fmla="*/ 1032998 h 1041240"/>
                      <a:gd name="connsiteX2" fmla="*/ 2630 w 408351"/>
                      <a:gd name="connsiteY2" fmla="*/ 1041240 h 1041240"/>
                      <a:gd name="connsiteX3" fmla="*/ 0 w 408351"/>
                      <a:gd name="connsiteY3" fmla="*/ 796279 h 1041240"/>
                      <a:gd name="connsiteX4" fmla="*/ 171276 w 408351"/>
                      <a:gd name="connsiteY4" fmla="*/ 796279 h 1041240"/>
                      <a:gd name="connsiteX5" fmla="*/ 171276 w 408351"/>
                      <a:gd name="connsiteY5" fmla="*/ 0 h 1041240"/>
                      <a:gd name="connsiteX6" fmla="*/ 408351 w 408351"/>
                      <a:gd name="connsiteY6" fmla="*/ 0 h 1041240"/>
                      <a:gd name="connsiteX0" fmla="*/ 408351 w 408351"/>
                      <a:gd name="connsiteY0" fmla="*/ 0 h 1050437"/>
                      <a:gd name="connsiteX1" fmla="*/ 408351 w 408351"/>
                      <a:gd name="connsiteY1" fmla="*/ 1032998 h 1050437"/>
                      <a:gd name="connsiteX2" fmla="*/ 6576 w 408351"/>
                      <a:gd name="connsiteY2" fmla="*/ 1050437 h 1050437"/>
                      <a:gd name="connsiteX3" fmla="*/ 0 w 408351"/>
                      <a:gd name="connsiteY3" fmla="*/ 796279 h 1050437"/>
                      <a:gd name="connsiteX4" fmla="*/ 171276 w 408351"/>
                      <a:gd name="connsiteY4" fmla="*/ 796279 h 1050437"/>
                      <a:gd name="connsiteX5" fmla="*/ 171276 w 408351"/>
                      <a:gd name="connsiteY5" fmla="*/ 0 h 1050437"/>
                      <a:gd name="connsiteX6" fmla="*/ 408351 w 408351"/>
                      <a:gd name="connsiteY6" fmla="*/ 0 h 1050437"/>
                      <a:gd name="connsiteX0" fmla="*/ 408603 w 408603"/>
                      <a:gd name="connsiteY0" fmla="*/ 0 h 1043867"/>
                      <a:gd name="connsiteX1" fmla="*/ 408603 w 408603"/>
                      <a:gd name="connsiteY1" fmla="*/ 1032998 h 1043867"/>
                      <a:gd name="connsiteX2" fmla="*/ 253 w 408603"/>
                      <a:gd name="connsiteY2" fmla="*/ 1043867 h 1043867"/>
                      <a:gd name="connsiteX3" fmla="*/ 252 w 408603"/>
                      <a:gd name="connsiteY3" fmla="*/ 796279 h 1043867"/>
                      <a:gd name="connsiteX4" fmla="*/ 171528 w 408603"/>
                      <a:gd name="connsiteY4" fmla="*/ 796279 h 1043867"/>
                      <a:gd name="connsiteX5" fmla="*/ 171528 w 408603"/>
                      <a:gd name="connsiteY5" fmla="*/ 0 h 1043867"/>
                      <a:gd name="connsiteX6" fmla="*/ 408603 w 408603"/>
                      <a:gd name="connsiteY6" fmla="*/ 0 h 1043867"/>
                      <a:gd name="connsiteX0" fmla="*/ 408604 w 408604"/>
                      <a:gd name="connsiteY0" fmla="*/ 0 h 1080656"/>
                      <a:gd name="connsiteX1" fmla="*/ 408604 w 408604"/>
                      <a:gd name="connsiteY1" fmla="*/ 1032998 h 1080656"/>
                      <a:gd name="connsiteX2" fmla="*/ 253 w 408604"/>
                      <a:gd name="connsiteY2" fmla="*/ 1080656 h 1080656"/>
                      <a:gd name="connsiteX3" fmla="*/ 253 w 408604"/>
                      <a:gd name="connsiteY3" fmla="*/ 796279 h 1080656"/>
                      <a:gd name="connsiteX4" fmla="*/ 171529 w 408604"/>
                      <a:gd name="connsiteY4" fmla="*/ 796279 h 1080656"/>
                      <a:gd name="connsiteX5" fmla="*/ 171529 w 408604"/>
                      <a:gd name="connsiteY5" fmla="*/ 0 h 1080656"/>
                      <a:gd name="connsiteX6" fmla="*/ 408604 w 408604"/>
                      <a:gd name="connsiteY6" fmla="*/ 0 h 1080656"/>
                      <a:gd name="connsiteX0" fmla="*/ 414990 w 414990"/>
                      <a:gd name="connsiteY0" fmla="*/ 0 h 1032998"/>
                      <a:gd name="connsiteX1" fmla="*/ 414990 w 414990"/>
                      <a:gd name="connsiteY1" fmla="*/ 1032998 h 1032998"/>
                      <a:gd name="connsiteX2" fmla="*/ 64 w 414990"/>
                      <a:gd name="connsiteY2" fmla="*/ 1032043 h 1032998"/>
                      <a:gd name="connsiteX3" fmla="*/ 6639 w 414990"/>
                      <a:gd name="connsiteY3" fmla="*/ 796279 h 1032998"/>
                      <a:gd name="connsiteX4" fmla="*/ 177915 w 414990"/>
                      <a:gd name="connsiteY4" fmla="*/ 796279 h 1032998"/>
                      <a:gd name="connsiteX5" fmla="*/ 177915 w 414990"/>
                      <a:gd name="connsiteY5" fmla="*/ 0 h 1032998"/>
                      <a:gd name="connsiteX6" fmla="*/ 414990 w 414990"/>
                      <a:gd name="connsiteY6" fmla="*/ 0 h 1032998"/>
                      <a:gd name="connsiteX0" fmla="*/ 409827 w 409827"/>
                      <a:gd name="connsiteY0" fmla="*/ 0 h 1032998"/>
                      <a:gd name="connsiteX1" fmla="*/ 409827 w 409827"/>
                      <a:gd name="connsiteY1" fmla="*/ 1032998 h 1032998"/>
                      <a:gd name="connsiteX2" fmla="*/ 160 w 409827"/>
                      <a:gd name="connsiteY2" fmla="*/ 1026788 h 1032998"/>
                      <a:gd name="connsiteX3" fmla="*/ 1476 w 409827"/>
                      <a:gd name="connsiteY3" fmla="*/ 796279 h 1032998"/>
                      <a:gd name="connsiteX4" fmla="*/ 172752 w 409827"/>
                      <a:gd name="connsiteY4" fmla="*/ 796279 h 1032998"/>
                      <a:gd name="connsiteX5" fmla="*/ 172752 w 409827"/>
                      <a:gd name="connsiteY5" fmla="*/ 0 h 1032998"/>
                      <a:gd name="connsiteX6" fmla="*/ 409827 w 409827"/>
                      <a:gd name="connsiteY6" fmla="*/ 0 h 1032998"/>
                      <a:gd name="connsiteX0" fmla="*/ 408351 w 408351"/>
                      <a:gd name="connsiteY0" fmla="*/ 0 h 1032998"/>
                      <a:gd name="connsiteX1" fmla="*/ 408351 w 408351"/>
                      <a:gd name="connsiteY1" fmla="*/ 1032998 h 1032998"/>
                      <a:gd name="connsiteX2" fmla="*/ 2629 w 408351"/>
                      <a:gd name="connsiteY2" fmla="*/ 1022847 h 1032998"/>
                      <a:gd name="connsiteX3" fmla="*/ 0 w 408351"/>
                      <a:gd name="connsiteY3" fmla="*/ 796279 h 1032998"/>
                      <a:gd name="connsiteX4" fmla="*/ 171276 w 408351"/>
                      <a:gd name="connsiteY4" fmla="*/ 796279 h 1032998"/>
                      <a:gd name="connsiteX5" fmla="*/ 171276 w 408351"/>
                      <a:gd name="connsiteY5" fmla="*/ 0 h 1032998"/>
                      <a:gd name="connsiteX6" fmla="*/ 408351 w 408351"/>
                      <a:gd name="connsiteY6" fmla="*/ 0 h 1032998"/>
                      <a:gd name="connsiteX0" fmla="*/ 407037 w 407037"/>
                      <a:gd name="connsiteY0" fmla="*/ 0 h 1032998"/>
                      <a:gd name="connsiteX1" fmla="*/ 407037 w 407037"/>
                      <a:gd name="connsiteY1" fmla="*/ 1032998 h 1032998"/>
                      <a:gd name="connsiteX2" fmla="*/ 1315 w 407037"/>
                      <a:gd name="connsiteY2" fmla="*/ 1022847 h 1032998"/>
                      <a:gd name="connsiteX3" fmla="*/ 0 w 407037"/>
                      <a:gd name="connsiteY3" fmla="*/ 797592 h 1032998"/>
                      <a:gd name="connsiteX4" fmla="*/ 169962 w 407037"/>
                      <a:gd name="connsiteY4" fmla="*/ 796279 h 1032998"/>
                      <a:gd name="connsiteX5" fmla="*/ 169962 w 407037"/>
                      <a:gd name="connsiteY5" fmla="*/ 0 h 1032998"/>
                      <a:gd name="connsiteX6" fmla="*/ 407037 w 407037"/>
                      <a:gd name="connsiteY6" fmla="*/ 0 h 1032998"/>
                      <a:gd name="connsiteX0" fmla="*/ 407037 w 407037"/>
                      <a:gd name="connsiteY0" fmla="*/ 0 h 1032998"/>
                      <a:gd name="connsiteX1" fmla="*/ 407037 w 407037"/>
                      <a:gd name="connsiteY1" fmla="*/ 1032998 h 1032998"/>
                      <a:gd name="connsiteX2" fmla="*/ 2630 w 407037"/>
                      <a:gd name="connsiteY2" fmla="*/ 1026789 h 1032998"/>
                      <a:gd name="connsiteX3" fmla="*/ 0 w 407037"/>
                      <a:gd name="connsiteY3" fmla="*/ 797592 h 1032998"/>
                      <a:gd name="connsiteX4" fmla="*/ 169962 w 407037"/>
                      <a:gd name="connsiteY4" fmla="*/ 796279 h 1032998"/>
                      <a:gd name="connsiteX5" fmla="*/ 169962 w 407037"/>
                      <a:gd name="connsiteY5" fmla="*/ 0 h 1032998"/>
                      <a:gd name="connsiteX6" fmla="*/ 407037 w 407037"/>
                      <a:gd name="connsiteY6" fmla="*/ 0 h 103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037" h="1032998">
                        <a:moveTo>
                          <a:pt x="407037" y="0"/>
                        </a:moveTo>
                        <a:lnTo>
                          <a:pt x="407037" y="1032998"/>
                        </a:lnTo>
                        <a:lnTo>
                          <a:pt x="2630" y="1026789"/>
                        </a:lnTo>
                        <a:cubicBezTo>
                          <a:pt x="1753" y="945135"/>
                          <a:pt x="877" y="879246"/>
                          <a:pt x="0" y="797592"/>
                        </a:cubicBezTo>
                        <a:lnTo>
                          <a:pt x="169962" y="796279"/>
                        </a:lnTo>
                        <a:lnTo>
                          <a:pt x="169962" y="0"/>
                        </a:lnTo>
                        <a:lnTo>
                          <a:pt x="407037" y="0"/>
                        </a:lnTo>
                        <a:close/>
                      </a:path>
                    </a:pathLst>
                  </a:custGeom>
                  <a:solidFill>
                    <a:srgbClr val="19ADC0"/>
                  </a:solidFill>
                  <a:ln>
                    <a:solidFill>
                      <a:srgbClr val="19AD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grpSp>
            <p:grpSp>
              <p:nvGrpSpPr>
                <p:cNvPr id="91" name="Group 90"/>
                <p:cNvGrpSpPr/>
                <p:nvPr/>
              </p:nvGrpSpPr>
              <p:grpSpPr>
                <a:xfrm>
                  <a:off x="5524287" y="3225499"/>
                  <a:ext cx="3024034" cy="3024033"/>
                  <a:chOff x="5524287" y="3225499"/>
                  <a:chExt cx="3024034" cy="3024033"/>
                </a:xfrm>
              </p:grpSpPr>
              <p:sp>
                <p:nvSpPr>
                  <p:cNvPr id="92" name="Freeform 91"/>
                  <p:cNvSpPr/>
                  <p:nvPr/>
                </p:nvSpPr>
                <p:spPr>
                  <a:xfrm>
                    <a:off x="6118793" y="3225499"/>
                    <a:ext cx="1270797" cy="1145726"/>
                  </a:xfrm>
                  <a:custGeom>
                    <a:avLst/>
                    <a:gdLst>
                      <a:gd name="connsiteX0" fmla="*/ 731022 w 1004854"/>
                      <a:gd name="connsiteY0" fmla="*/ 0 h 894067"/>
                      <a:gd name="connsiteX1" fmla="*/ 1004854 w 1004854"/>
                      <a:gd name="connsiteY1" fmla="*/ 273832 h 894067"/>
                      <a:gd name="connsiteX2" fmla="*/ 841809 w 1004854"/>
                      <a:gd name="connsiteY2" fmla="*/ 436877 h 894067"/>
                      <a:gd name="connsiteX3" fmla="*/ 731022 w 1004854"/>
                      <a:gd name="connsiteY3" fmla="*/ 326090 h 894067"/>
                      <a:gd name="connsiteX4" fmla="*/ 163045 w 1004854"/>
                      <a:gd name="connsiteY4" fmla="*/ 894067 h 894067"/>
                      <a:gd name="connsiteX5" fmla="*/ 0 w 1004854"/>
                      <a:gd name="connsiteY5" fmla="*/ 731022 h 894067"/>
                      <a:gd name="connsiteX6" fmla="*/ 731022 w 1004854"/>
                      <a:gd name="connsiteY6" fmla="*/ 0 h 894067"/>
                      <a:gd name="connsiteX0" fmla="*/ 720087 w 993919"/>
                      <a:gd name="connsiteY0" fmla="*/ 0 h 894067"/>
                      <a:gd name="connsiteX1" fmla="*/ 993919 w 993919"/>
                      <a:gd name="connsiteY1" fmla="*/ 273832 h 894067"/>
                      <a:gd name="connsiteX2" fmla="*/ 830874 w 993919"/>
                      <a:gd name="connsiteY2" fmla="*/ 436877 h 894067"/>
                      <a:gd name="connsiteX3" fmla="*/ 720087 w 993919"/>
                      <a:gd name="connsiteY3" fmla="*/ 326090 h 894067"/>
                      <a:gd name="connsiteX4" fmla="*/ 152110 w 993919"/>
                      <a:gd name="connsiteY4" fmla="*/ 894067 h 894067"/>
                      <a:gd name="connsiteX5" fmla="*/ 0 w 993919"/>
                      <a:gd name="connsiteY5" fmla="*/ 733209 h 894067"/>
                      <a:gd name="connsiteX6" fmla="*/ 720087 w 993919"/>
                      <a:gd name="connsiteY6" fmla="*/ 0 h 894067"/>
                      <a:gd name="connsiteX0" fmla="*/ 720087 w 993919"/>
                      <a:gd name="connsiteY0" fmla="*/ 0 h 865635"/>
                      <a:gd name="connsiteX1" fmla="*/ 993919 w 993919"/>
                      <a:gd name="connsiteY1" fmla="*/ 273832 h 865635"/>
                      <a:gd name="connsiteX2" fmla="*/ 830874 w 993919"/>
                      <a:gd name="connsiteY2" fmla="*/ 436877 h 865635"/>
                      <a:gd name="connsiteX3" fmla="*/ 720087 w 993919"/>
                      <a:gd name="connsiteY3" fmla="*/ 326090 h 865635"/>
                      <a:gd name="connsiteX4" fmla="*/ 195850 w 993919"/>
                      <a:gd name="connsiteY4" fmla="*/ 865635 h 865635"/>
                      <a:gd name="connsiteX5" fmla="*/ 0 w 993919"/>
                      <a:gd name="connsiteY5" fmla="*/ 733209 h 865635"/>
                      <a:gd name="connsiteX6" fmla="*/ 720087 w 993919"/>
                      <a:gd name="connsiteY6" fmla="*/ 0 h 865635"/>
                      <a:gd name="connsiteX0" fmla="*/ 720087 w 993919"/>
                      <a:gd name="connsiteY0" fmla="*/ 0 h 883131"/>
                      <a:gd name="connsiteX1" fmla="*/ 993919 w 993919"/>
                      <a:gd name="connsiteY1" fmla="*/ 273832 h 883131"/>
                      <a:gd name="connsiteX2" fmla="*/ 830874 w 993919"/>
                      <a:gd name="connsiteY2" fmla="*/ 436877 h 883131"/>
                      <a:gd name="connsiteX3" fmla="*/ 720087 w 993919"/>
                      <a:gd name="connsiteY3" fmla="*/ 326090 h 883131"/>
                      <a:gd name="connsiteX4" fmla="*/ 160857 w 993919"/>
                      <a:gd name="connsiteY4" fmla="*/ 883131 h 883131"/>
                      <a:gd name="connsiteX5" fmla="*/ 0 w 993919"/>
                      <a:gd name="connsiteY5" fmla="*/ 733209 h 883131"/>
                      <a:gd name="connsiteX6" fmla="*/ 720087 w 993919"/>
                      <a:gd name="connsiteY6" fmla="*/ 0 h 883131"/>
                      <a:gd name="connsiteX0" fmla="*/ 674159 w 947991"/>
                      <a:gd name="connsiteY0" fmla="*/ 0 h 883131"/>
                      <a:gd name="connsiteX1" fmla="*/ 947991 w 947991"/>
                      <a:gd name="connsiteY1" fmla="*/ 273832 h 883131"/>
                      <a:gd name="connsiteX2" fmla="*/ 784946 w 947991"/>
                      <a:gd name="connsiteY2" fmla="*/ 436877 h 883131"/>
                      <a:gd name="connsiteX3" fmla="*/ 674159 w 947991"/>
                      <a:gd name="connsiteY3" fmla="*/ 326090 h 883131"/>
                      <a:gd name="connsiteX4" fmla="*/ 114929 w 947991"/>
                      <a:gd name="connsiteY4" fmla="*/ 883131 h 883131"/>
                      <a:gd name="connsiteX5" fmla="*/ 0 w 947991"/>
                      <a:gd name="connsiteY5" fmla="*/ 711339 h 883131"/>
                      <a:gd name="connsiteX6" fmla="*/ 674159 w 947991"/>
                      <a:gd name="connsiteY6" fmla="*/ 0 h 883131"/>
                      <a:gd name="connsiteX0" fmla="*/ 713526 w 987358"/>
                      <a:gd name="connsiteY0" fmla="*/ 0 h 883131"/>
                      <a:gd name="connsiteX1" fmla="*/ 987358 w 987358"/>
                      <a:gd name="connsiteY1" fmla="*/ 273832 h 883131"/>
                      <a:gd name="connsiteX2" fmla="*/ 824313 w 987358"/>
                      <a:gd name="connsiteY2" fmla="*/ 436877 h 883131"/>
                      <a:gd name="connsiteX3" fmla="*/ 713526 w 987358"/>
                      <a:gd name="connsiteY3" fmla="*/ 326090 h 883131"/>
                      <a:gd name="connsiteX4" fmla="*/ 154296 w 987358"/>
                      <a:gd name="connsiteY4" fmla="*/ 883131 h 883131"/>
                      <a:gd name="connsiteX5" fmla="*/ 0 w 987358"/>
                      <a:gd name="connsiteY5" fmla="*/ 737584 h 883131"/>
                      <a:gd name="connsiteX6" fmla="*/ 713526 w 987358"/>
                      <a:gd name="connsiteY6" fmla="*/ 0 h 883131"/>
                      <a:gd name="connsiteX0" fmla="*/ 713526 w 987358"/>
                      <a:gd name="connsiteY0" fmla="*/ 0 h 861261"/>
                      <a:gd name="connsiteX1" fmla="*/ 987358 w 987358"/>
                      <a:gd name="connsiteY1" fmla="*/ 273832 h 861261"/>
                      <a:gd name="connsiteX2" fmla="*/ 824313 w 987358"/>
                      <a:gd name="connsiteY2" fmla="*/ 436877 h 861261"/>
                      <a:gd name="connsiteX3" fmla="*/ 713526 w 987358"/>
                      <a:gd name="connsiteY3" fmla="*/ 326090 h 861261"/>
                      <a:gd name="connsiteX4" fmla="*/ 167418 w 987358"/>
                      <a:gd name="connsiteY4" fmla="*/ 861261 h 861261"/>
                      <a:gd name="connsiteX5" fmla="*/ 0 w 987358"/>
                      <a:gd name="connsiteY5" fmla="*/ 737584 h 861261"/>
                      <a:gd name="connsiteX6" fmla="*/ 713526 w 987358"/>
                      <a:gd name="connsiteY6" fmla="*/ 0 h 861261"/>
                      <a:gd name="connsiteX0" fmla="*/ 713526 w 987358"/>
                      <a:gd name="connsiteY0" fmla="*/ 0 h 883131"/>
                      <a:gd name="connsiteX1" fmla="*/ 987358 w 987358"/>
                      <a:gd name="connsiteY1" fmla="*/ 273832 h 883131"/>
                      <a:gd name="connsiteX2" fmla="*/ 824313 w 987358"/>
                      <a:gd name="connsiteY2" fmla="*/ 436877 h 883131"/>
                      <a:gd name="connsiteX3" fmla="*/ 713526 w 987358"/>
                      <a:gd name="connsiteY3" fmla="*/ 326090 h 883131"/>
                      <a:gd name="connsiteX4" fmla="*/ 149922 w 987358"/>
                      <a:gd name="connsiteY4" fmla="*/ 883131 h 883131"/>
                      <a:gd name="connsiteX5" fmla="*/ 0 w 987358"/>
                      <a:gd name="connsiteY5" fmla="*/ 737584 h 883131"/>
                      <a:gd name="connsiteX6" fmla="*/ 713526 w 987358"/>
                      <a:gd name="connsiteY6" fmla="*/ 0 h 883131"/>
                      <a:gd name="connsiteX0" fmla="*/ 671972 w 945804"/>
                      <a:gd name="connsiteY0" fmla="*/ 0 h 883131"/>
                      <a:gd name="connsiteX1" fmla="*/ 945804 w 945804"/>
                      <a:gd name="connsiteY1" fmla="*/ 273832 h 883131"/>
                      <a:gd name="connsiteX2" fmla="*/ 782759 w 945804"/>
                      <a:gd name="connsiteY2" fmla="*/ 436877 h 883131"/>
                      <a:gd name="connsiteX3" fmla="*/ 671972 w 945804"/>
                      <a:gd name="connsiteY3" fmla="*/ 326090 h 883131"/>
                      <a:gd name="connsiteX4" fmla="*/ 108368 w 945804"/>
                      <a:gd name="connsiteY4" fmla="*/ 883131 h 883131"/>
                      <a:gd name="connsiteX5" fmla="*/ 0 w 945804"/>
                      <a:gd name="connsiteY5" fmla="*/ 724462 h 883131"/>
                      <a:gd name="connsiteX6" fmla="*/ 671972 w 945804"/>
                      <a:gd name="connsiteY6" fmla="*/ 0 h 883131"/>
                      <a:gd name="connsiteX0" fmla="*/ 704777 w 978609"/>
                      <a:gd name="connsiteY0" fmla="*/ 0 h 883131"/>
                      <a:gd name="connsiteX1" fmla="*/ 978609 w 978609"/>
                      <a:gd name="connsiteY1" fmla="*/ 273832 h 883131"/>
                      <a:gd name="connsiteX2" fmla="*/ 815564 w 978609"/>
                      <a:gd name="connsiteY2" fmla="*/ 436877 h 883131"/>
                      <a:gd name="connsiteX3" fmla="*/ 704777 w 978609"/>
                      <a:gd name="connsiteY3" fmla="*/ 326090 h 883131"/>
                      <a:gd name="connsiteX4" fmla="*/ 141173 w 978609"/>
                      <a:gd name="connsiteY4" fmla="*/ 883131 h 883131"/>
                      <a:gd name="connsiteX5" fmla="*/ 0 w 978609"/>
                      <a:gd name="connsiteY5" fmla="*/ 741959 h 883131"/>
                      <a:gd name="connsiteX6" fmla="*/ 704777 w 978609"/>
                      <a:gd name="connsiteY6" fmla="*/ 0 h 883131"/>
                      <a:gd name="connsiteX0" fmla="*/ 710906 w 984738"/>
                      <a:gd name="connsiteY0" fmla="*/ 0 h 883131"/>
                      <a:gd name="connsiteX1" fmla="*/ 984738 w 984738"/>
                      <a:gd name="connsiteY1" fmla="*/ 273832 h 883131"/>
                      <a:gd name="connsiteX2" fmla="*/ 821693 w 984738"/>
                      <a:gd name="connsiteY2" fmla="*/ 436877 h 883131"/>
                      <a:gd name="connsiteX3" fmla="*/ 710906 w 984738"/>
                      <a:gd name="connsiteY3" fmla="*/ 326090 h 883131"/>
                      <a:gd name="connsiteX4" fmla="*/ 147302 w 984738"/>
                      <a:gd name="connsiteY4" fmla="*/ 883131 h 883131"/>
                      <a:gd name="connsiteX5" fmla="*/ 0 w 984738"/>
                      <a:gd name="connsiteY5" fmla="*/ 735831 h 883131"/>
                      <a:gd name="connsiteX6" fmla="*/ 710906 w 984738"/>
                      <a:gd name="connsiteY6" fmla="*/ 0 h 883131"/>
                      <a:gd name="connsiteX0" fmla="*/ 710906 w 984738"/>
                      <a:gd name="connsiteY0" fmla="*/ 0 h 887218"/>
                      <a:gd name="connsiteX1" fmla="*/ 984738 w 984738"/>
                      <a:gd name="connsiteY1" fmla="*/ 273832 h 887218"/>
                      <a:gd name="connsiteX2" fmla="*/ 821693 w 984738"/>
                      <a:gd name="connsiteY2" fmla="*/ 436877 h 887218"/>
                      <a:gd name="connsiteX3" fmla="*/ 710906 w 984738"/>
                      <a:gd name="connsiteY3" fmla="*/ 326090 h 887218"/>
                      <a:gd name="connsiteX4" fmla="*/ 155473 w 984738"/>
                      <a:gd name="connsiteY4" fmla="*/ 887218 h 887218"/>
                      <a:gd name="connsiteX5" fmla="*/ 0 w 984738"/>
                      <a:gd name="connsiteY5" fmla="*/ 735831 h 887218"/>
                      <a:gd name="connsiteX6" fmla="*/ 710906 w 984738"/>
                      <a:gd name="connsiteY6" fmla="*/ 0 h 887218"/>
                      <a:gd name="connsiteX0" fmla="*/ 710906 w 984738"/>
                      <a:gd name="connsiteY0" fmla="*/ 0 h 885175"/>
                      <a:gd name="connsiteX1" fmla="*/ 984738 w 984738"/>
                      <a:gd name="connsiteY1" fmla="*/ 273832 h 885175"/>
                      <a:gd name="connsiteX2" fmla="*/ 821693 w 984738"/>
                      <a:gd name="connsiteY2" fmla="*/ 436877 h 885175"/>
                      <a:gd name="connsiteX3" fmla="*/ 710906 w 984738"/>
                      <a:gd name="connsiteY3" fmla="*/ 326090 h 885175"/>
                      <a:gd name="connsiteX4" fmla="*/ 153430 w 984738"/>
                      <a:gd name="connsiteY4" fmla="*/ 885175 h 885175"/>
                      <a:gd name="connsiteX5" fmla="*/ 0 w 984738"/>
                      <a:gd name="connsiteY5" fmla="*/ 735831 h 885175"/>
                      <a:gd name="connsiteX6" fmla="*/ 710906 w 984738"/>
                      <a:gd name="connsiteY6" fmla="*/ 0 h 885175"/>
                      <a:gd name="connsiteX0" fmla="*/ 710906 w 984738"/>
                      <a:gd name="connsiteY0" fmla="*/ 0 h 887218"/>
                      <a:gd name="connsiteX1" fmla="*/ 984738 w 984738"/>
                      <a:gd name="connsiteY1" fmla="*/ 273832 h 887218"/>
                      <a:gd name="connsiteX2" fmla="*/ 821693 w 984738"/>
                      <a:gd name="connsiteY2" fmla="*/ 436877 h 887218"/>
                      <a:gd name="connsiteX3" fmla="*/ 710906 w 984738"/>
                      <a:gd name="connsiteY3" fmla="*/ 326090 h 887218"/>
                      <a:gd name="connsiteX4" fmla="*/ 153430 w 984738"/>
                      <a:gd name="connsiteY4" fmla="*/ 887218 h 887218"/>
                      <a:gd name="connsiteX5" fmla="*/ 0 w 984738"/>
                      <a:gd name="connsiteY5" fmla="*/ 735831 h 887218"/>
                      <a:gd name="connsiteX6" fmla="*/ 710906 w 984738"/>
                      <a:gd name="connsiteY6" fmla="*/ 0 h 887218"/>
                      <a:gd name="connsiteX0" fmla="*/ 712949 w 986781"/>
                      <a:gd name="connsiteY0" fmla="*/ 0 h 887218"/>
                      <a:gd name="connsiteX1" fmla="*/ 986781 w 986781"/>
                      <a:gd name="connsiteY1" fmla="*/ 273832 h 887218"/>
                      <a:gd name="connsiteX2" fmla="*/ 823736 w 986781"/>
                      <a:gd name="connsiteY2" fmla="*/ 436877 h 887218"/>
                      <a:gd name="connsiteX3" fmla="*/ 712949 w 986781"/>
                      <a:gd name="connsiteY3" fmla="*/ 326090 h 887218"/>
                      <a:gd name="connsiteX4" fmla="*/ 155473 w 986781"/>
                      <a:gd name="connsiteY4" fmla="*/ 887218 h 887218"/>
                      <a:gd name="connsiteX5" fmla="*/ 0 w 986781"/>
                      <a:gd name="connsiteY5" fmla="*/ 731746 h 887218"/>
                      <a:gd name="connsiteX6" fmla="*/ 712949 w 986781"/>
                      <a:gd name="connsiteY6" fmla="*/ 0 h 887218"/>
                      <a:gd name="connsiteX0" fmla="*/ 712949 w 986781"/>
                      <a:gd name="connsiteY0" fmla="*/ 0 h 891304"/>
                      <a:gd name="connsiteX1" fmla="*/ 986781 w 986781"/>
                      <a:gd name="connsiteY1" fmla="*/ 273832 h 891304"/>
                      <a:gd name="connsiteX2" fmla="*/ 823736 w 986781"/>
                      <a:gd name="connsiteY2" fmla="*/ 436877 h 891304"/>
                      <a:gd name="connsiteX3" fmla="*/ 712949 w 986781"/>
                      <a:gd name="connsiteY3" fmla="*/ 326090 h 891304"/>
                      <a:gd name="connsiteX4" fmla="*/ 157517 w 986781"/>
                      <a:gd name="connsiteY4" fmla="*/ 891304 h 891304"/>
                      <a:gd name="connsiteX5" fmla="*/ 0 w 986781"/>
                      <a:gd name="connsiteY5" fmla="*/ 731746 h 891304"/>
                      <a:gd name="connsiteX6" fmla="*/ 712949 w 986781"/>
                      <a:gd name="connsiteY6" fmla="*/ 0 h 891304"/>
                      <a:gd name="connsiteX0" fmla="*/ 717035 w 990867"/>
                      <a:gd name="connsiteY0" fmla="*/ 0 h 891304"/>
                      <a:gd name="connsiteX1" fmla="*/ 990867 w 990867"/>
                      <a:gd name="connsiteY1" fmla="*/ 273832 h 891304"/>
                      <a:gd name="connsiteX2" fmla="*/ 827822 w 990867"/>
                      <a:gd name="connsiteY2" fmla="*/ 436877 h 891304"/>
                      <a:gd name="connsiteX3" fmla="*/ 717035 w 990867"/>
                      <a:gd name="connsiteY3" fmla="*/ 326090 h 891304"/>
                      <a:gd name="connsiteX4" fmla="*/ 161603 w 990867"/>
                      <a:gd name="connsiteY4" fmla="*/ 891304 h 891304"/>
                      <a:gd name="connsiteX5" fmla="*/ 0 w 990867"/>
                      <a:gd name="connsiteY5" fmla="*/ 729703 h 891304"/>
                      <a:gd name="connsiteX6" fmla="*/ 717035 w 990867"/>
                      <a:gd name="connsiteY6" fmla="*/ 0 h 891304"/>
                      <a:gd name="connsiteX0" fmla="*/ 717035 w 990867"/>
                      <a:gd name="connsiteY0" fmla="*/ 0 h 895390"/>
                      <a:gd name="connsiteX1" fmla="*/ 990867 w 990867"/>
                      <a:gd name="connsiteY1" fmla="*/ 273832 h 895390"/>
                      <a:gd name="connsiteX2" fmla="*/ 827822 w 990867"/>
                      <a:gd name="connsiteY2" fmla="*/ 436877 h 895390"/>
                      <a:gd name="connsiteX3" fmla="*/ 717035 w 990867"/>
                      <a:gd name="connsiteY3" fmla="*/ 326090 h 895390"/>
                      <a:gd name="connsiteX4" fmla="*/ 165688 w 990867"/>
                      <a:gd name="connsiteY4" fmla="*/ 895390 h 895390"/>
                      <a:gd name="connsiteX5" fmla="*/ 0 w 990867"/>
                      <a:gd name="connsiteY5" fmla="*/ 729703 h 895390"/>
                      <a:gd name="connsiteX6" fmla="*/ 717035 w 990867"/>
                      <a:gd name="connsiteY6" fmla="*/ 0 h 895390"/>
                      <a:gd name="connsiteX0" fmla="*/ 717035 w 990867"/>
                      <a:gd name="connsiteY0" fmla="*/ 0 h 893347"/>
                      <a:gd name="connsiteX1" fmla="*/ 990867 w 990867"/>
                      <a:gd name="connsiteY1" fmla="*/ 273832 h 893347"/>
                      <a:gd name="connsiteX2" fmla="*/ 827822 w 990867"/>
                      <a:gd name="connsiteY2" fmla="*/ 436877 h 893347"/>
                      <a:gd name="connsiteX3" fmla="*/ 717035 w 990867"/>
                      <a:gd name="connsiteY3" fmla="*/ 326090 h 893347"/>
                      <a:gd name="connsiteX4" fmla="*/ 161603 w 990867"/>
                      <a:gd name="connsiteY4" fmla="*/ 893347 h 893347"/>
                      <a:gd name="connsiteX5" fmla="*/ 0 w 990867"/>
                      <a:gd name="connsiteY5" fmla="*/ 729703 h 893347"/>
                      <a:gd name="connsiteX6" fmla="*/ 717035 w 990867"/>
                      <a:gd name="connsiteY6" fmla="*/ 0 h 89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867" h="893347">
                        <a:moveTo>
                          <a:pt x="717035" y="0"/>
                        </a:moveTo>
                        <a:lnTo>
                          <a:pt x="990867" y="273832"/>
                        </a:lnTo>
                        <a:lnTo>
                          <a:pt x="827822" y="436877"/>
                        </a:lnTo>
                        <a:lnTo>
                          <a:pt x="717035" y="326090"/>
                        </a:lnTo>
                        <a:lnTo>
                          <a:pt x="161603" y="893347"/>
                        </a:lnTo>
                        <a:lnTo>
                          <a:pt x="0" y="729703"/>
                        </a:lnTo>
                        <a:lnTo>
                          <a:pt x="717035" y="0"/>
                        </a:lnTo>
                        <a:close/>
                      </a:path>
                    </a:pathLst>
                  </a:custGeom>
                  <a:solidFill>
                    <a:srgbClr val="607D8B"/>
                  </a:solidFill>
                  <a:ln w="6350">
                    <a:solidFill>
                      <a:srgbClr val="607D8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prstClr val="white"/>
                      </a:solidFill>
                      <a:latin typeface="Arial" panose="020B0604020202020204" pitchFamily="34" charset="0"/>
                      <a:cs typeface="Arial" panose="020B0604020202020204" pitchFamily="34" charset="0"/>
                    </a:endParaRPr>
                  </a:p>
                </p:txBody>
              </p:sp>
              <p:sp>
                <p:nvSpPr>
                  <p:cNvPr id="93" name="Freeform 92"/>
                  <p:cNvSpPr/>
                  <p:nvPr/>
                </p:nvSpPr>
                <p:spPr>
                  <a:xfrm>
                    <a:off x="6096667" y="3794664"/>
                    <a:ext cx="2451654" cy="2454868"/>
                  </a:xfrm>
                  <a:custGeom>
                    <a:avLst/>
                    <a:gdLst>
                      <a:gd name="connsiteX0" fmla="*/ 1178080 w 1911608"/>
                      <a:gd name="connsiteY0" fmla="*/ 0 h 1914114"/>
                      <a:gd name="connsiteX1" fmla="*/ 1911608 w 1911608"/>
                      <a:gd name="connsiteY1" fmla="*/ 733529 h 1914114"/>
                      <a:gd name="connsiteX2" fmla="*/ 731023 w 1911608"/>
                      <a:gd name="connsiteY2" fmla="*/ 1914114 h 1914114"/>
                      <a:gd name="connsiteX3" fmla="*/ 0 w 1911608"/>
                      <a:gd name="connsiteY3" fmla="*/ 1183091 h 1914114"/>
                      <a:gd name="connsiteX4" fmla="*/ 163045 w 1911608"/>
                      <a:gd name="connsiteY4" fmla="*/ 1020046 h 1914114"/>
                      <a:gd name="connsiteX5" fmla="*/ 731023 w 1911608"/>
                      <a:gd name="connsiteY5" fmla="*/ 1588024 h 1914114"/>
                      <a:gd name="connsiteX6" fmla="*/ 1585518 w 1911608"/>
                      <a:gd name="connsiteY6" fmla="*/ 733529 h 1914114"/>
                      <a:gd name="connsiteX7" fmla="*/ 1015035 w 1911608"/>
                      <a:gd name="connsiteY7" fmla="*/ 163045 h 1914114"/>
                      <a:gd name="connsiteX8" fmla="*/ 1178080 w 1911608"/>
                      <a:gd name="connsiteY8" fmla="*/ 0 h 191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1608" h="1914114">
                        <a:moveTo>
                          <a:pt x="1178080" y="0"/>
                        </a:moveTo>
                        <a:lnTo>
                          <a:pt x="1911608" y="733529"/>
                        </a:lnTo>
                        <a:lnTo>
                          <a:pt x="731023" y="1914114"/>
                        </a:lnTo>
                        <a:lnTo>
                          <a:pt x="0" y="1183091"/>
                        </a:lnTo>
                        <a:lnTo>
                          <a:pt x="163045" y="1020046"/>
                        </a:lnTo>
                        <a:lnTo>
                          <a:pt x="731023" y="1588024"/>
                        </a:lnTo>
                        <a:lnTo>
                          <a:pt x="1585518" y="733529"/>
                        </a:lnTo>
                        <a:lnTo>
                          <a:pt x="1015035" y="163045"/>
                        </a:lnTo>
                        <a:lnTo>
                          <a:pt x="1178080" y="0"/>
                        </a:lnTo>
                        <a:close/>
                      </a:path>
                    </a:pathLst>
                  </a:custGeom>
                  <a:solidFill>
                    <a:srgbClr val="607D8B"/>
                  </a:solidFill>
                  <a:ln w="6350">
                    <a:solidFill>
                      <a:srgbClr val="607D8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prstClr val="white"/>
                      </a:solidFill>
                      <a:latin typeface="Arial" panose="020B0604020202020204" pitchFamily="34" charset="0"/>
                      <a:cs typeface="Arial" panose="020B0604020202020204" pitchFamily="34" charset="0"/>
                    </a:endParaRPr>
                  </a:p>
                </p:txBody>
              </p:sp>
              <p:sp>
                <p:nvSpPr>
                  <p:cNvPr id="94" name="Freeform 93"/>
                  <p:cNvSpPr/>
                  <p:nvPr/>
                </p:nvSpPr>
                <p:spPr>
                  <a:xfrm>
                    <a:off x="5524287" y="4376910"/>
                    <a:ext cx="785674" cy="939266"/>
                  </a:xfrm>
                  <a:custGeom>
                    <a:avLst/>
                    <a:gdLst>
                      <a:gd name="connsiteX0" fmla="*/ 286519 w 612607"/>
                      <a:gd name="connsiteY0" fmla="*/ 0 h 736079"/>
                      <a:gd name="connsiteX1" fmla="*/ 449564 w 612607"/>
                      <a:gd name="connsiteY1" fmla="*/ 163045 h 736079"/>
                      <a:gd name="connsiteX2" fmla="*/ 326090 w 612607"/>
                      <a:gd name="connsiteY2" fmla="*/ 286518 h 736079"/>
                      <a:gd name="connsiteX3" fmla="*/ 449562 w 612607"/>
                      <a:gd name="connsiteY3" fmla="*/ 409990 h 736079"/>
                      <a:gd name="connsiteX4" fmla="*/ 449562 w 612607"/>
                      <a:gd name="connsiteY4" fmla="*/ 409989 h 736079"/>
                      <a:gd name="connsiteX5" fmla="*/ 612607 w 612607"/>
                      <a:gd name="connsiteY5" fmla="*/ 573034 h 736079"/>
                      <a:gd name="connsiteX6" fmla="*/ 449562 w 612607"/>
                      <a:gd name="connsiteY6" fmla="*/ 736079 h 736079"/>
                      <a:gd name="connsiteX7" fmla="*/ 286519 w 612607"/>
                      <a:gd name="connsiteY7" fmla="*/ 573035 h 736079"/>
                      <a:gd name="connsiteX8" fmla="*/ 286517 w 612607"/>
                      <a:gd name="connsiteY8" fmla="*/ 573035 h 736079"/>
                      <a:gd name="connsiteX9" fmla="*/ 0 w 612607"/>
                      <a:gd name="connsiteY9" fmla="*/ 286518 h 736079"/>
                      <a:gd name="connsiteX10" fmla="*/ 286519 w 612607"/>
                      <a:gd name="connsiteY10" fmla="*/ 0 h 736079"/>
                      <a:gd name="connsiteX0" fmla="*/ 280949 w 612607"/>
                      <a:gd name="connsiteY0" fmla="*/ 0 h 711942"/>
                      <a:gd name="connsiteX1" fmla="*/ 449564 w 612607"/>
                      <a:gd name="connsiteY1" fmla="*/ 138908 h 711942"/>
                      <a:gd name="connsiteX2" fmla="*/ 326090 w 612607"/>
                      <a:gd name="connsiteY2" fmla="*/ 262381 h 711942"/>
                      <a:gd name="connsiteX3" fmla="*/ 449562 w 612607"/>
                      <a:gd name="connsiteY3" fmla="*/ 385853 h 711942"/>
                      <a:gd name="connsiteX4" fmla="*/ 449562 w 612607"/>
                      <a:gd name="connsiteY4" fmla="*/ 385852 h 711942"/>
                      <a:gd name="connsiteX5" fmla="*/ 612607 w 612607"/>
                      <a:gd name="connsiteY5" fmla="*/ 548897 h 711942"/>
                      <a:gd name="connsiteX6" fmla="*/ 449562 w 612607"/>
                      <a:gd name="connsiteY6" fmla="*/ 711942 h 711942"/>
                      <a:gd name="connsiteX7" fmla="*/ 286519 w 612607"/>
                      <a:gd name="connsiteY7" fmla="*/ 548898 h 711942"/>
                      <a:gd name="connsiteX8" fmla="*/ 286517 w 612607"/>
                      <a:gd name="connsiteY8" fmla="*/ 548898 h 711942"/>
                      <a:gd name="connsiteX9" fmla="*/ 0 w 612607"/>
                      <a:gd name="connsiteY9" fmla="*/ 262381 h 711942"/>
                      <a:gd name="connsiteX10" fmla="*/ 280949 w 612607"/>
                      <a:gd name="connsiteY10" fmla="*/ 0 h 711942"/>
                      <a:gd name="connsiteX0" fmla="*/ 292090 w 612607"/>
                      <a:gd name="connsiteY0" fmla="*/ 0 h 724939"/>
                      <a:gd name="connsiteX1" fmla="*/ 449564 w 612607"/>
                      <a:gd name="connsiteY1" fmla="*/ 151905 h 724939"/>
                      <a:gd name="connsiteX2" fmla="*/ 326090 w 612607"/>
                      <a:gd name="connsiteY2" fmla="*/ 275378 h 724939"/>
                      <a:gd name="connsiteX3" fmla="*/ 449562 w 612607"/>
                      <a:gd name="connsiteY3" fmla="*/ 398850 h 724939"/>
                      <a:gd name="connsiteX4" fmla="*/ 449562 w 612607"/>
                      <a:gd name="connsiteY4" fmla="*/ 398849 h 724939"/>
                      <a:gd name="connsiteX5" fmla="*/ 612607 w 612607"/>
                      <a:gd name="connsiteY5" fmla="*/ 561894 h 724939"/>
                      <a:gd name="connsiteX6" fmla="*/ 449562 w 612607"/>
                      <a:gd name="connsiteY6" fmla="*/ 724939 h 724939"/>
                      <a:gd name="connsiteX7" fmla="*/ 286519 w 612607"/>
                      <a:gd name="connsiteY7" fmla="*/ 561895 h 724939"/>
                      <a:gd name="connsiteX8" fmla="*/ 286517 w 612607"/>
                      <a:gd name="connsiteY8" fmla="*/ 561895 h 724939"/>
                      <a:gd name="connsiteX9" fmla="*/ 0 w 612607"/>
                      <a:gd name="connsiteY9" fmla="*/ 275378 h 724939"/>
                      <a:gd name="connsiteX10" fmla="*/ 292090 w 612607"/>
                      <a:gd name="connsiteY10" fmla="*/ 0 h 724939"/>
                      <a:gd name="connsiteX0" fmla="*/ 292090 w 612607"/>
                      <a:gd name="connsiteY0" fmla="*/ 0 h 724939"/>
                      <a:gd name="connsiteX1" fmla="*/ 412430 w 612607"/>
                      <a:gd name="connsiteY1" fmla="*/ 157476 h 724939"/>
                      <a:gd name="connsiteX2" fmla="*/ 326090 w 612607"/>
                      <a:gd name="connsiteY2" fmla="*/ 275378 h 724939"/>
                      <a:gd name="connsiteX3" fmla="*/ 449562 w 612607"/>
                      <a:gd name="connsiteY3" fmla="*/ 398850 h 724939"/>
                      <a:gd name="connsiteX4" fmla="*/ 449562 w 612607"/>
                      <a:gd name="connsiteY4" fmla="*/ 398849 h 724939"/>
                      <a:gd name="connsiteX5" fmla="*/ 612607 w 612607"/>
                      <a:gd name="connsiteY5" fmla="*/ 561894 h 724939"/>
                      <a:gd name="connsiteX6" fmla="*/ 449562 w 612607"/>
                      <a:gd name="connsiteY6" fmla="*/ 724939 h 724939"/>
                      <a:gd name="connsiteX7" fmla="*/ 286519 w 612607"/>
                      <a:gd name="connsiteY7" fmla="*/ 561895 h 724939"/>
                      <a:gd name="connsiteX8" fmla="*/ 286517 w 612607"/>
                      <a:gd name="connsiteY8" fmla="*/ 561895 h 724939"/>
                      <a:gd name="connsiteX9" fmla="*/ 0 w 612607"/>
                      <a:gd name="connsiteY9" fmla="*/ 275378 h 724939"/>
                      <a:gd name="connsiteX10" fmla="*/ 292090 w 612607"/>
                      <a:gd name="connsiteY10" fmla="*/ 0 h 724939"/>
                      <a:gd name="connsiteX0" fmla="*/ 292090 w 612607"/>
                      <a:gd name="connsiteY0" fmla="*/ 0 h 724939"/>
                      <a:gd name="connsiteX1" fmla="*/ 434710 w 612607"/>
                      <a:gd name="connsiteY1" fmla="*/ 138908 h 724939"/>
                      <a:gd name="connsiteX2" fmla="*/ 326090 w 612607"/>
                      <a:gd name="connsiteY2" fmla="*/ 275378 h 724939"/>
                      <a:gd name="connsiteX3" fmla="*/ 449562 w 612607"/>
                      <a:gd name="connsiteY3" fmla="*/ 398850 h 724939"/>
                      <a:gd name="connsiteX4" fmla="*/ 449562 w 612607"/>
                      <a:gd name="connsiteY4" fmla="*/ 398849 h 724939"/>
                      <a:gd name="connsiteX5" fmla="*/ 612607 w 612607"/>
                      <a:gd name="connsiteY5" fmla="*/ 561894 h 724939"/>
                      <a:gd name="connsiteX6" fmla="*/ 449562 w 612607"/>
                      <a:gd name="connsiteY6" fmla="*/ 724939 h 724939"/>
                      <a:gd name="connsiteX7" fmla="*/ 286519 w 612607"/>
                      <a:gd name="connsiteY7" fmla="*/ 561895 h 724939"/>
                      <a:gd name="connsiteX8" fmla="*/ 286517 w 612607"/>
                      <a:gd name="connsiteY8" fmla="*/ 561895 h 724939"/>
                      <a:gd name="connsiteX9" fmla="*/ 0 w 612607"/>
                      <a:gd name="connsiteY9" fmla="*/ 275378 h 724939"/>
                      <a:gd name="connsiteX10" fmla="*/ 292090 w 612607"/>
                      <a:gd name="connsiteY10" fmla="*/ 0 h 724939"/>
                      <a:gd name="connsiteX0" fmla="*/ 292090 w 612607"/>
                      <a:gd name="connsiteY0" fmla="*/ 0 h 724939"/>
                      <a:gd name="connsiteX1" fmla="*/ 440281 w 612607"/>
                      <a:gd name="connsiteY1" fmla="*/ 153762 h 724939"/>
                      <a:gd name="connsiteX2" fmla="*/ 326090 w 612607"/>
                      <a:gd name="connsiteY2" fmla="*/ 275378 h 724939"/>
                      <a:gd name="connsiteX3" fmla="*/ 449562 w 612607"/>
                      <a:gd name="connsiteY3" fmla="*/ 398850 h 724939"/>
                      <a:gd name="connsiteX4" fmla="*/ 449562 w 612607"/>
                      <a:gd name="connsiteY4" fmla="*/ 398849 h 724939"/>
                      <a:gd name="connsiteX5" fmla="*/ 612607 w 612607"/>
                      <a:gd name="connsiteY5" fmla="*/ 561894 h 724939"/>
                      <a:gd name="connsiteX6" fmla="*/ 449562 w 612607"/>
                      <a:gd name="connsiteY6" fmla="*/ 724939 h 724939"/>
                      <a:gd name="connsiteX7" fmla="*/ 286519 w 612607"/>
                      <a:gd name="connsiteY7" fmla="*/ 561895 h 724939"/>
                      <a:gd name="connsiteX8" fmla="*/ 286517 w 612607"/>
                      <a:gd name="connsiteY8" fmla="*/ 561895 h 724939"/>
                      <a:gd name="connsiteX9" fmla="*/ 0 w 612607"/>
                      <a:gd name="connsiteY9" fmla="*/ 275378 h 724939"/>
                      <a:gd name="connsiteX10" fmla="*/ 292090 w 612607"/>
                      <a:gd name="connsiteY10" fmla="*/ 0 h 724939"/>
                      <a:gd name="connsiteX0" fmla="*/ 292090 w 612607"/>
                      <a:gd name="connsiteY0" fmla="*/ 0 h 724939"/>
                      <a:gd name="connsiteX1" fmla="*/ 445851 w 612607"/>
                      <a:gd name="connsiteY1" fmla="*/ 164903 h 724939"/>
                      <a:gd name="connsiteX2" fmla="*/ 326090 w 612607"/>
                      <a:gd name="connsiteY2" fmla="*/ 275378 h 724939"/>
                      <a:gd name="connsiteX3" fmla="*/ 449562 w 612607"/>
                      <a:gd name="connsiteY3" fmla="*/ 398850 h 724939"/>
                      <a:gd name="connsiteX4" fmla="*/ 449562 w 612607"/>
                      <a:gd name="connsiteY4" fmla="*/ 398849 h 724939"/>
                      <a:gd name="connsiteX5" fmla="*/ 612607 w 612607"/>
                      <a:gd name="connsiteY5" fmla="*/ 561894 h 724939"/>
                      <a:gd name="connsiteX6" fmla="*/ 449562 w 612607"/>
                      <a:gd name="connsiteY6" fmla="*/ 724939 h 724939"/>
                      <a:gd name="connsiteX7" fmla="*/ 286519 w 612607"/>
                      <a:gd name="connsiteY7" fmla="*/ 561895 h 724939"/>
                      <a:gd name="connsiteX8" fmla="*/ 286517 w 612607"/>
                      <a:gd name="connsiteY8" fmla="*/ 561895 h 724939"/>
                      <a:gd name="connsiteX9" fmla="*/ 0 w 612607"/>
                      <a:gd name="connsiteY9" fmla="*/ 275378 h 724939"/>
                      <a:gd name="connsiteX10" fmla="*/ 292090 w 612607"/>
                      <a:gd name="connsiteY10" fmla="*/ 0 h 724939"/>
                      <a:gd name="connsiteX0" fmla="*/ 292090 w 612607"/>
                      <a:gd name="connsiteY0" fmla="*/ 0 h 724939"/>
                      <a:gd name="connsiteX1" fmla="*/ 443994 w 612607"/>
                      <a:gd name="connsiteY1" fmla="*/ 155620 h 724939"/>
                      <a:gd name="connsiteX2" fmla="*/ 326090 w 612607"/>
                      <a:gd name="connsiteY2" fmla="*/ 275378 h 724939"/>
                      <a:gd name="connsiteX3" fmla="*/ 449562 w 612607"/>
                      <a:gd name="connsiteY3" fmla="*/ 398850 h 724939"/>
                      <a:gd name="connsiteX4" fmla="*/ 449562 w 612607"/>
                      <a:gd name="connsiteY4" fmla="*/ 398849 h 724939"/>
                      <a:gd name="connsiteX5" fmla="*/ 612607 w 612607"/>
                      <a:gd name="connsiteY5" fmla="*/ 561894 h 724939"/>
                      <a:gd name="connsiteX6" fmla="*/ 449562 w 612607"/>
                      <a:gd name="connsiteY6" fmla="*/ 724939 h 724939"/>
                      <a:gd name="connsiteX7" fmla="*/ 286519 w 612607"/>
                      <a:gd name="connsiteY7" fmla="*/ 561895 h 724939"/>
                      <a:gd name="connsiteX8" fmla="*/ 286517 w 612607"/>
                      <a:gd name="connsiteY8" fmla="*/ 561895 h 724939"/>
                      <a:gd name="connsiteX9" fmla="*/ 0 w 612607"/>
                      <a:gd name="connsiteY9" fmla="*/ 275378 h 724939"/>
                      <a:gd name="connsiteX10" fmla="*/ 292090 w 612607"/>
                      <a:gd name="connsiteY10" fmla="*/ 0 h 724939"/>
                      <a:gd name="connsiteX0" fmla="*/ 292090 w 612607"/>
                      <a:gd name="connsiteY0" fmla="*/ 0 h 724939"/>
                      <a:gd name="connsiteX1" fmla="*/ 447708 w 612607"/>
                      <a:gd name="connsiteY1" fmla="*/ 163047 h 724939"/>
                      <a:gd name="connsiteX2" fmla="*/ 326090 w 612607"/>
                      <a:gd name="connsiteY2" fmla="*/ 275378 h 724939"/>
                      <a:gd name="connsiteX3" fmla="*/ 449562 w 612607"/>
                      <a:gd name="connsiteY3" fmla="*/ 398850 h 724939"/>
                      <a:gd name="connsiteX4" fmla="*/ 449562 w 612607"/>
                      <a:gd name="connsiteY4" fmla="*/ 398849 h 724939"/>
                      <a:gd name="connsiteX5" fmla="*/ 612607 w 612607"/>
                      <a:gd name="connsiteY5" fmla="*/ 561894 h 724939"/>
                      <a:gd name="connsiteX6" fmla="*/ 449562 w 612607"/>
                      <a:gd name="connsiteY6" fmla="*/ 724939 h 724939"/>
                      <a:gd name="connsiteX7" fmla="*/ 286519 w 612607"/>
                      <a:gd name="connsiteY7" fmla="*/ 561895 h 724939"/>
                      <a:gd name="connsiteX8" fmla="*/ 286517 w 612607"/>
                      <a:gd name="connsiteY8" fmla="*/ 561895 h 724939"/>
                      <a:gd name="connsiteX9" fmla="*/ 0 w 612607"/>
                      <a:gd name="connsiteY9" fmla="*/ 275378 h 724939"/>
                      <a:gd name="connsiteX10" fmla="*/ 292090 w 612607"/>
                      <a:gd name="connsiteY10" fmla="*/ 0 h 724939"/>
                      <a:gd name="connsiteX0" fmla="*/ 292090 w 612607"/>
                      <a:gd name="connsiteY0" fmla="*/ 0 h 724939"/>
                      <a:gd name="connsiteX1" fmla="*/ 453279 w 612607"/>
                      <a:gd name="connsiteY1" fmla="*/ 170474 h 724939"/>
                      <a:gd name="connsiteX2" fmla="*/ 326090 w 612607"/>
                      <a:gd name="connsiteY2" fmla="*/ 275378 h 724939"/>
                      <a:gd name="connsiteX3" fmla="*/ 449562 w 612607"/>
                      <a:gd name="connsiteY3" fmla="*/ 398850 h 724939"/>
                      <a:gd name="connsiteX4" fmla="*/ 449562 w 612607"/>
                      <a:gd name="connsiteY4" fmla="*/ 398849 h 724939"/>
                      <a:gd name="connsiteX5" fmla="*/ 612607 w 612607"/>
                      <a:gd name="connsiteY5" fmla="*/ 561894 h 724939"/>
                      <a:gd name="connsiteX6" fmla="*/ 449562 w 612607"/>
                      <a:gd name="connsiteY6" fmla="*/ 724939 h 724939"/>
                      <a:gd name="connsiteX7" fmla="*/ 286519 w 612607"/>
                      <a:gd name="connsiteY7" fmla="*/ 561895 h 724939"/>
                      <a:gd name="connsiteX8" fmla="*/ 286517 w 612607"/>
                      <a:gd name="connsiteY8" fmla="*/ 561895 h 724939"/>
                      <a:gd name="connsiteX9" fmla="*/ 0 w 612607"/>
                      <a:gd name="connsiteY9" fmla="*/ 275378 h 724939"/>
                      <a:gd name="connsiteX10" fmla="*/ 292090 w 612607"/>
                      <a:gd name="connsiteY10" fmla="*/ 0 h 724939"/>
                      <a:gd name="connsiteX0" fmla="*/ 292090 w 612607"/>
                      <a:gd name="connsiteY0" fmla="*/ 0 h 724939"/>
                      <a:gd name="connsiteX1" fmla="*/ 443995 w 612607"/>
                      <a:gd name="connsiteY1" fmla="*/ 161189 h 724939"/>
                      <a:gd name="connsiteX2" fmla="*/ 326090 w 612607"/>
                      <a:gd name="connsiteY2" fmla="*/ 275378 h 724939"/>
                      <a:gd name="connsiteX3" fmla="*/ 449562 w 612607"/>
                      <a:gd name="connsiteY3" fmla="*/ 398850 h 724939"/>
                      <a:gd name="connsiteX4" fmla="*/ 449562 w 612607"/>
                      <a:gd name="connsiteY4" fmla="*/ 398849 h 724939"/>
                      <a:gd name="connsiteX5" fmla="*/ 612607 w 612607"/>
                      <a:gd name="connsiteY5" fmla="*/ 561894 h 724939"/>
                      <a:gd name="connsiteX6" fmla="*/ 449562 w 612607"/>
                      <a:gd name="connsiteY6" fmla="*/ 724939 h 724939"/>
                      <a:gd name="connsiteX7" fmla="*/ 286519 w 612607"/>
                      <a:gd name="connsiteY7" fmla="*/ 561895 h 724939"/>
                      <a:gd name="connsiteX8" fmla="*/ 286517 w 612607"/>
                      <a:gd name="connsiteY8" fmla="*/ 561895 h 724939"/>
                      <a:gd name="connsiteX9" fmla="*/ 0 w 612607"/>
                      <a:gd name="connsiteY9" fmla="*/ 275378 h 724939"/>
                      <a:gd name="connsiteX10" fmla="*/ 292090 w 612607"/>
                      <a:gd name="connsiteY10" fmla="*/ 0 h 724939"/>
                      <a:gd name="connsiteX0" fmla="*/ 292090 w 612607"/>
                      <a:gd name="connsiteY0" fmla="*/ 0 h 724939"/>
                      <a:gd name="connsiteX1" fmla="*/ 445853 w 612607"/>
                      <a:gd name="connsiteY1" fmla="*/ 159332 h 724939"/>
                      <a:gd name="connsiteX2" fmla="*/ 326090 w 612607"/>
                      <a:gd name="connsiteY2" fmla="*/ 275378 h 724939"/>
                      <a:gd name="connsiteX3" fmla="*/ 449562 w 612607"/>
                      <a:gd name="connsiteY3" fmla="*/ 398850 h 724939"/>
                      <a:gd name="connsiteX4" fmla="*/ 449562 w 612607"/>
                      <a:gd name="connsiteY4" fmla="*/ 398849 h 724939"/>
                      <a:gd name="connsiteX5" fmla="*/ 612607 w 612607"/>
                      <a:gd name="connsiteY5" fmla="*/ 561894 h 724939"/>
                      <a:gd name="connsiteX6" fmla="*/ 449562 w 612607"/>
                      <a:gd name="connsiteY6" fmla="*/ 724939 h 724939"/>
                      <a:gd name="connsiteX7" fmla="*/ 286519 w 612607"/>
                      <a:gd name="connsiteY7" fmla="*/ 561895 h 724939"/>
                      <a:gd name="connsiteX8" fmla="*/ 286517 w 612607"/>
                      <a:gd name="connsiteY8" fmla="*/ 561895 h 724939"/>
                      <a:gd name="connsiteX9" fmla="*/ 0 w 612607"/>
                      <a:gd name="connsiteY9" fmla="*/ 275378 h 724939"/>
                      <a:gd name="connsiteX10" fmla="*/ 292090 w 612607"/>
                      <a:gd name="connsiteY10" fmla="*/ 0 h 724939"/>
                      <a:gd name="connsiteX0" fmla="*/ 292090 w 612607"/>
                      <a:gd name="connsiteY0" fmla="*/ 0 h 728652"/>
                      <a:gd name="connsiteX1" fmla="*/ 445853 w 612607"/>
                      <a:gd name="connsiteY1" fmla="*/ 163045 h 728652"/>
                      <a:gd name="connsiteX2" fmla="*/ 326090 w 612607"/>
                      <a:gd name="connsiteY2" fmla="*/ 279091 h 728652"/>
                      <a:gd name="connsiteX3" fmla="*/ 449562 w 612607"/>
                      <a:gd name="connsiteY3" fmla="*/ 402563 h 728652"/>
                      <a:gd name="connsiteX4" fmla="*/ 449562 w 612607"/>
                      <a:gd name="connsiteY4" fmla="*/ 402562 h 728652"/>
                      <a:gd name="connsiteX5" fmla="*/ 612607 w 612607"/>
                      <a:gd name="connsiteY5" fmla="*/ 565607 h 728652"/>
                      <a:gd name="connsiteX6" fmla="*/ 449562 w 612607"/>
                      <a:gd name="connsiteY6" fmla="*/ 728652 h 728652"/>
                      <a:gd name="connsiteX7" fmla="*/ 286519 w 612607"/>
                      <a:gd name="connsiteY7" fmla="*/ 565608 h 728652"/>
                      <a:gd name="connsiteX8" fmla="*/ 286517 w 612607"/>
                      <a:gd name="connsiteY8" fmla="*/ 565608 h 728652"/>
                      <a:gd name="connsiteX9" fmla="*/ 0 w 612607"/>
                      <a:gd name="connsiteY9" fmla="*/ 279091 h 728652"/>
                      <a:gd name="connsiteX10" fmla="*/ 292090 w 612607"/>
                      <a:gd name="connsiteY10" fmla="*/ 0 h 728652"/>
                      <a:gd name="connsiteX0" fmla="*/ 282806 w 612607"/>
                      <a:gd name="connsiteY0" fmla="*/ 0 h 737936"/>
                      <a:gd name="connsiteX1" fmla="*/ 445853 w 612607"/>
                      <a:gd name="connsiteY1" fmla="*/ 172329 h 737936"/>
                      <a:gd name="connsiteX2" fmla="*/ 326090 w 612607"/>
                      <a:gd name="connsiteY2" fmla="*/ 288375 h 737936"/>
                      <a:gd name="connsiteX3" fmla="*/ 449562 w 612607"/>
                      <a:gd name="connsiteY3" fmla="*/ 411847 h 737936"/>
                      <a:gd name="connsiteX4" fmla="*/ 449562 w 612607"/>
                      <a:gd name="connsiteY4" fmla="*/ 411846 h 737936"/>
                      <a:gd name="connsiteX5" fmla="*/ 612607 w 612607"/>
                      <a:gd name="connsiteY5" fmla="*/ 574891 h 737936"/>
                      <a:gd name="connsiteX6" fmla="*/ 449562 w 612607"/>
                      <a:gd name="connsiteY6" fmla="*/ 737936 h 737936"/>
                      <a:gd name="connsiteX7" fmla="*/ 286519 w 612607"/>
                      <a:gd name="connsiteY7" fmla="*/ 574892 h 737936"/>
                      <a:gd name="connsiteX8" fmla="*/ 286517 w 612607"/>
                      <a:gd name="connsiteY8" fmla="*/ 574892 h 737936"/>
                      <a:gd name="connsiteX9" fmla="*/ 0 w 612607"/>
                      <a:gd name="connsiteY9" fmla="*/ 288375 h 737936"/>
                      <a:gd name="connsiteX10" fmla="*/ 282806 w 612607"/>
                      <a:gd name="connsiteY10" fmla="*/ 0 h 737936"/>
                      <a:gd name="connsiteX0" fmla="*/ 267952 w 612607"/>
                      <a:gd name="connsiteY0" fmla="*/ 0 h 747219"/>
                      <a:gd name="connsiteX1" fmla="*/ 445853 w 612607"/>
                      <a:gd name="connsiteY1" fmla="*/ 181612 h 747219"/>
                      <a:gd name="connsiteX2" fmla="*/ 326090 w 612607"/>
                      <a:gd name="connsiteY2" fmla="*/ 297658 h 747219"/>
                      <a:gd name="connsiteX3" fmla="*/ 449562 w 612607"/>
                      <a:gd name="connsiteY3" fmla="*/ 421130 h 747219"/>
                      <a:gd name="connsiteX4" fmla="*/ 449562 w 612607"/>
                      <a:gd name="connsiteY4" fmla="*/ 421129 h 747219"/>
                      <a:gd name="connsiteX5" fmla="*/ 612607 w 612607"/>
                      <a:gd name="connsiteY5" fmla="*/ 584174 h 747219"/>
                      <a:gd name="connsiteX6" fmla="*/ 449562 w 612607"/>
                      <a:gd name="connsiteY6" fmla="*/ 747219 h 747219"/>
                      <a:gd name="connsiteX7" fmla="*/ 286519 w 612607"/>
                      <a:gd name="connsiteY7" fmla="*/ 584175 h 747219"/>
                      <a:gd name="connsiteX8" fmla="*/ 286517 w 612607"/>
                      <a:gd name="connsiteY8" fmla="*/ 584175 h 747219"/>
                      <a:gd name="connsiteX9" fmla="*/ 0 w 612607"/>
                      <a:gd name="connsiteY9" fmla="*/ 297658 h 747219"/>
                      <a:gd name="connsiteX10" fmla="*/ 267952 w 612607"/>
                      <a:gd name="connsiteY10" fmla="*/ 0 h 747219"/>
                      <a:gd name="connsiteX0" fmla="*/ 279093 w 612607"/>
                      <a:gd name="connsiteY0" fmla="*/ 0 h 737936"/>
                      <a:gd name="connsiteX1" fmla="*/ 445853 w 612607"/>
                      <a:gd name="connsiteY1" fmla="*/ 172329 h 737936"/>
                      <a:gd name="connsiteX2" fmla="*/ 326090 w 612607"/>
                      <a:gd name="connsiteY2" fmla="*/ 288375 h 737936"/>
                      <a:gd name="connsiteX3" fmla="*/ 449562 w 612607"/>
                      <a:gd name="connsiteY3" fmla="*/ 411847 h 737936"/>
                      <a:gd name="connsiteX4" fmla="*/ 449562 w 612607"/>
                      <a:gd name="connsiteY4" fmla="*/ 411846 h 737936"/>
                      <a:gd name="connsiteX5" fmla="*/ 612607 w 612607"/>
                      <a:gd name="connsiteY5" fmla="*/ 574891 h 737936"/>
                      <a:gd name="connsiteX6" fmla="*/ 449562 w 612607"/>
                      <a:gd name="connsiteY6" fmla="*/ 737936 h 737936"/>
                      <a:gd name="connsiteX7" fmla="*/ 286519 w 612607"/>
                      <a:gd name="connsiteY7" fmla="*/ 574892 h 737936"/>
                      <a:gd name="connsiteX8" fmla="*/ 286517 w 612607"/>
                      <a:gd name="connsiteY8" fmla="*/ 574892 h 737936"/>
                      <a:gd name="connsiteX9" fmla="*/ 0 w 612607"/>
                      <a:gd name="connsiteY9" fmla="*/ 288375 h 737936"/>
                      <a:gd name="connsiteX10" fmla="*/ 279093 w 612607"/>
                      <a:gd name="connsiteY10" fmla="*/ 0 h 737936"/>
                      <a:gd name="connsiteX0" fmla="*/ 282806 w 612607"/>
                      <a:gd name="connsiteY0" fmla="*/ 0 h 728652"/>
                      <a:gd name="connsiteX1" fmla="*/ 445853 w 612607"/>
                      <a:gd name="connsiteY1" fmla="*/ 163045 h 728652"/>
                      <a:gd name="connsiteX2" fmla="*/ 326090 w 612607"/>
                      <a:gd name="connsiteY2" fmla="*/ 279091 h 728652"/>
                      <a:gd name="connsiteX3" fmla="*/ 449562 w 612607"/>
                      <a:gd name="connsiteY3" fmla="*/ 402563 h 728652"/>
                      <a:gd name="connsiteX4" fmla="*/ 449562 w 612607"/>
                      <a:gd name="connsiteY4" fmla="*/ 402562 h 728652"/>
                      <a:gd name="connsiteX5" fmla="*/ 612607 w 612607"/>
                      <a:gd name="connsiteY5" fmla="*/ 565607 h 728652"/>
                      <a:gd name="connsiteX6" fmla="*/ 449562 w 612607"/>
                      <a:gd name="connsiteY6" fmla="*/ 728652 h 728652"/>
                      <a:gd name="connsiteX7" fmla="*/ 286519 w 612607"/>
                      <a:gd name="connsiteY7" fmla="*/ 565608 h 728652"/>
                      <a:gd name="connsiteX8" fmla="*/ 286517 w 612607"/>
                      <a:gd name="connsiteY8" fmla="*/ 565608 h 728652"/>
                      <a:gd name="connsiteX9" fmla="*/ 0 w 612607"/>
                      <a:gd name="connsiteY9" fmla="*/ 279091 h 728652"/>
                      <a:gd name="connsiteX10" fmla="*/ 282806 w 612607"/>
                      <a:gd name="connsiteY10" fmla="*/ 0 h 728652"/>
                      <a:gd name="connsiteX0" fmla="*/ 282806 w 612607"/>
                      <a:gd name="connsiteY0" fmla="*/ 0 h 732366"/>
                      <a:gd name="connsiteX1" fmla="*/ 445853 w 612607"/>
                      <a:gd name="connsiteY1" fmla="*/ 166759 h 732366"/>
                      <a:gd name="connsiteX2" fmla="*/ 326090 w 612607"/>
                      <a:gd name="connsiteY2" fmla="*/ 282805 h 732366"/>
                      <a:gd name="connsiteX3" fmla="*/ 449562 w 612607"/>
                      <a:gd name="connsiteY3" fmla="*/ 406277 h 732366"/>
                      <a:gd name="connsiteX4" fmla="*/ 449562 w 612607"/>
                      <a:gd name="connsiteY4" fmla="*/ 406276 h 732366"/>
                      <a:gd name="connsiteX5" fmla="*/ 612607 w 612607"/>
                      <a:gd name="connsiteY5" fmla="*/ 569321 h 732366"/>
                      <a:gd name="connsiteX6" fmla="*/ 449562 w 612607"/>
                      <a:gd name="connsiteY6" fmla="*/ 732366 h 732366"/>
                      <a:gd name="connsiteX7" fmla="*/ 286519 w 612607"/>
                      <a:gd name="connsiteY7" fmla="*/ 569322 h 732366"/>
                      <a:gd name="connsiteX8" fmla="*/ 286517 w 612607"/>
                      <a:gd name="connsiteY8" fmla="*/ 569322 h 732366"/>
                      <a:gd name="connsiteX9" fmla="*/ 0 w 612607"/>
                      <a:gd name="connsiteY9" fmla="*/ 282805 h 732366"/>
                      <a:gd name="connsiteX10" fmla="*/ 282806 w 612607"/>
                      <a:gd name="connsiteY10" fmla="*/ 0 h 732366"/>
                      <a:gd name="connsiteX0" fmla="*/ 282806 w 612607"/>
                      <a:gd name="connsiteY0" fmla="*/ 0 h 732366"/>
                      <a:gd name="connsiteX1" fmla="*/ 436570 w 612607"/>
                      <a:gd name="connsiteY1" fmla="*/ 198323 h 732366"/>
                      <a:gd name="connsiteX2" fmla="*/ 326090 w 612607"/>
                      <a:gd name="connsiteY2" fmla="*/ 282805 h 732366"/>
                      <a:gd name="connsiteX3" fmla="*/ 449562 w 612607"/>
                      <a:gd name="connsiteY3" fmla="*/ 406277 h 732366"/>
                      <a:gd name="connsiteX4" fmla="*/ 449562 w 612607"/>
                      <a:gd name="connsiteY4" fmla="*/ 406276 h 732366"/>
                      <a:gd name="connsiteX5" fmla="*/ 612607 w 612607"/>
                      <a:gd name="connsiteY5" fmla="*/ 569321 h 732366"/>
                      <a:gd name="connsiteX6" fmla="*/ 449562 w 612607"/>
                      <a:gd name="connsiteY6" fmla="*/ 732366 h 732366"/>
                      <a:gd name="connsiteX7" fmla="*/ 286519 w 612607"/>
                      <a:gd name="connsiteY7" fmla="*/ 569322 h 732366"/>
                      <a:gd name="connsiteX8" fmla="*/ 286517 w 612607"/>
                      <a:gd name="connsiteY8" fmla="*/ 569322 h 732366"/>
                      <a:gd name="connsiteX9" fmla="*/ 0 w 612607"/>
                      <a:gd name="connsiteY9" fmla="*/ 282805 h 732366"/>
                      <a:gd name="connsiteX10" fmla="*/ 282806 w 612607"/>
                      <a:gd name="connsiteY10" fmla="*/ 0 h 732366"/>
                      <a:gd name="connsiteX0" fmla="*/ 282806 w 612607"/>
                      <a:gd name="connsiteY0" fmla="*/ 0 h 732366"/>
                      <a:gd name="connsiteX1" fmla="*/ 443997 w 612607"/>
                      <a:gd name="connsiteY1" fmla="*/ 161189 h 732366"/>
                      <a:gd name="connsiteX2" fmla="*/ 326090 w 612607"/>
                      <a:gd name="connsiteY2" fmla="*/ 282805 h 732366"/>
                      <a:gd name="connsiteX3" fmla="*/ 449562 w 612607"/>
                      <a:gd name="connsiteY3" fmla="*/ 406277 h 732366"/>
                      <a:gd name="connsiteX4" fmla="*/ 449562 w 612607"/>
                      <a:gd name="connsiteY4" fmla="*/ 406276 h 732366"/>
                      <a:gd name="connsiteX5" fmla="*/ 612607 w 612607"/>
                      <a:gd name="connsiteY5" fmla="*/ 569321 h 732366"/>
                      <a:gd name="connsiteX6" fmla="*/ 449562 w 612607"/>
                      <a:gd name="connsiteY6" fmla="*/ 732366 h 732366"/>
                      <a:gd name="connsiteX7" fmla="*/ 286519 w 612607"/>
                      <a:gd name="connsiteY7" fmla="*/ 569322 h 732366"/>
                      <a:gd name="connsiteX8" fmla="*/ 286517 w 612607"/>
                      <a:gd name="connsiteY8" fmla="*/ 569322 h 732366"/>
                      <a:gd name="connsiteX9" fmla="*/ 0 w 612607"/>
                      <a:gd name="connsiteY9" fmla="*/ 282805 h 732366"/>
                      <a:gd name="connsiteX10" fmla="*/ 282806 w 612607"/>
                      <a:gd name="connsiteY10" fmla="*/ 0 h 732366"/>
                      <a:gd name="connsiteX0" fmla="*/ 282806 w 612607"/>
                      <a:gd name="connsiteY0" fmla="*/ 0 h 732366"/>
                      <a:gd name="connsiteX1" fmla="*/ 438427 w 612607"/>
                      <a:gd name="connsiteY1" fmla="*/ 155618 h 732366"/>
                      <a:gd name="connsiteX2" fmla="*/ 326090 w 612607"/>
                      <a:gd name="connsiteY2" fmla="*/ 282805 h 732366"/>
                      <a:gd name="connsiteX3" fmla="*/ 449562 w 612607"/>
                      <a:gd name="connsiteY3" fmla="*/ 406277 h 732366"/>
                      <a:gd name="connsiteX4" fmla="*/ 449562 w 612607"/>
                      <a:gd name="connsiteY4" fmla="*/ 406276 h 732366"/>
                      <a:gd name="connsiteX5" fmla="*/ 612607 w 612607"/>
                      <a:gd name="connsiteY5" fmla="*/ 569321 h 732366"/>
                      <a:gd name="connsiteX6" fmla="*/ 449562 w 612607"/>
                      <a:gd name="connsiteY6" fmla="*/ 732366 h 732366"/>
                      <a:gd name="connsiteX7" fmla="*/ 286519 w 612607"/>
                      <a:gd name="connsiteY7" fmla="*/ 569322 h 732366"/>
                      <a:gd name="connsiteX8" fmla="*/ 286517 w 612607"/>
                      <a:gd name="connsiteY8" fmla="*/ 569322 h 732366"/>
                      <a:gd name="connsiteX9" fmla="*/ 0 w 612607"/>
                      <a:gd name="connsiteY9" fmla="*/ 282805 h 732366"/>
                      <a:gd name="connsiteX10" fmla="*/ 282806 w 612607"/>
                      <a:gd name="connsiteY10" fmla="*/ 0 h 732366"/>
                      <a:gd name="connsiteX0" fmla="*/ 282806 w 612607"/>
                      <a:gd name="connsiteY0" fmla="*/ 0 h 732366"/>
                      <a:gd name="connsiteX1" fmla="*/ 443998 w 612607"/>
                      <a:gd name="connsiteY1" fmla="*/ 161188 h 732366"/>
                      <a:gd name="connsiteX2" fmla="*/ 326090 w 612607"/>
                      <a:gd name="connsiteY2" fmla="*/ 282805 h 732366"/>
                      <a:gd name="connsiteX3" fmla="*/ 449562 w 612607"/>
                      <a:gd name="connsiteY3" fmla="*/ 406277 h 732366"/>
                      <a:gd name="connsiteX4" fmla="*/ 449562 w 612607"/>
                      <a:gd name="connsiteY4" fmla="*/ 406276 h 732366"/>
                      <a:gd name="connsiteX5" fmla="*/ 612607 w 612607"/>
                      <a:gd name="connsiteY5" fmla="*/ 569321 h 732366"/>
                      <a:gd name="connsiteX6" fmla="*/ 449562 w 612607"/>
                      <a:gd name="connsiteY6" fmla="*/ 732366 h 732366"/>
                      <a:gd name="connsiteX7" fmla="*/ 286519 w 612607"/>
                      <a:gd name="connsiteY7" fmla="*/ 569322 h 732366"/>
                      <a:gd name="connsiteX8" fmla="*/ 286517 w 612607"/>
                      <a:gd name="connsiteY8" fmla="*/ 569322 h 732366"/>
                      <a:gd name="connsiteX9" fmla="*/ 0 w 612607"/>
                      <a:gd name="connsiteY9" fmla="*/ 282805 h 732366"/>
                      <a:gd name="connsiteX10" fmla="*/ 282806 w 612607"/>
                      <a:gd name="connsiteY10" fmla="*/ 0 h 732366"/>
                      <a:gd name="connsiteX0" fmla="*/ 282806 w 612607"/>
                      <a:gd name="connsiteY0" fmla="*/ 0 h 732366"/>
                      <a:gd name="connsiteX1" fmla="*/ 443998 w 612607"/>
                      <a:gd name="connsiteY1" fmla="*/ 161188 h 732366"/>
                      <a:gd name="connsiteX2" fmla="*/ 326090 w 612607"/>
                      <a:gd name="connsiteY2" fmla="*/ 282805 h 732366"/>
                      <a:gd name="connsiteX3" fmla="*/ 449562 w 612607"/>
                      <a:gd name="connsiteY3" fmla="*/ 406277 h 732366"/>
                      <a:gd name="connsiteX4" fmla="*/ 612607 w 612607"/>
                      <a:gd name="connsiteY4" fmla="*/ 569321 h 732366"/>
                      <a:gd name="connsiteX5" fmla="*/ 449562 w 612607"/>
                      <a:gd name="connsiteY5" fmla="*/ 732366 h 732366"/>
                      <a:gd name="connsiteX6" fmla="*/ 286519 w 612607"/>
                      <a:gd name="connsiteY6" fmla="*/ 569322 h 732366"/>
                      <a:gd name="connsiteX7" fmla="*/ 286517 w 612607"/>
                      <a:gd name="connsiteY7" fmla="*/ 569322 h 732366"/>
                      <a:gd name="connsiteX8" fmla="*/ 0 w 612607"/>
                      <a:gd name="connsiteY8" fmla="*/ 282805 h 732366"/>
                      <a:gd name="connsiteX9" fmla="*/ 282806 w 612607"/>
                      <a:gd name="connsiteY9" fmla="*/ 0 h 732366"/>
                      <a:gd name="connsiteX0" fmla="*/ 282806 w 612607"/>
                      <a:gd name="connsiteY0" fmla="*/ 0 h 732366"/>
                      <a:gd name="connsiteX1" fmla="*/ 443998 w 612607"/>
                      <a:gd name="connsiteY1" fmla="*/ 161188 h 732366"/>
                      <a:gd name="connsiteX2" fmla="*/ 326090 w 612607"/>
                      <a:gd name="connsiteY2" fmla="*/ 282805 h 732366"/>
                      <a:gd name="connsiteX3" fmla="*/ 612607 w 612607"/>
                      <a:gd name="connsiteY3" fmla="*/ 569321 h 732366"/>
                      <a:gd name="connsiteX4" fmla="*/ 449562 w 612607"/>
                      <a:gd name="connsiteY4" fmla="*/ 732366 h 732366"/>
                      <a:gd name="connsiteX5" fmla="*/ 286519 w 612607"/>
                      <a:gd name="connsiteY5" fmla="*/ 569322 h 732366"/>
                      <a:gd name="connsiteX6" fmla="*/ 286517 w 612607"/>
                      <a:gd name="connsiteY6" fmla="*/ 569322 h 732366"/>
                      <a:gd name="connsiteX7" fmla="*/ 0 w 612607"/>
                      <a:gd name="connsiteY7" fmla="*/ 282805 h 732366"/>
                      <a:gd name="connsiteX8" fmla="*/ 282806 w 612607"/>
                      <a:gd name="connsiteY8" fmla="*/ 0 h 732366"/>
                      <a:gd name="connsiteX0" fmla="*/ 282806 w 612607"/>
                      <a:gd name="connsiteY0" fmla="*/ 0 h 732366"/>
                      <a:gd name="connsiteX1" fmla="*/ 443998 w 612607"/>
                      <a:gd name="connsiteY1" fmla="*/ 161188 h 732366"/>
                      <a:gd name="connsiteX2" fmla="*/ 326090 w 612607"/>
                      <a:gd name="connsiteY2" fmla="*/ 282805 h 732366"/>
                      <a:gd name="connsiteX3" fmla="*/ 612607 w 612607"/>
                      <a:gd name="connsiteY3" fmla="*/ 569321 h 732366"/>
                      <a:gd name="connsiteX4" fmla="*/ 449562 w 612607"/>
                      <a:gd name="connsiteY4" fmla="*/ 732366 h 732366"/>
                      <a:gd name="connsiteX5" fmla="*/ 286519 w 612607"/>
                      <a:gd name="connsiteY5" fmla="*/ 569322 h 732366"/>
                      <a:gd name="connsiteX6" fmla="*/ 0 w 612607"/>
                      <a:gd name="connsiteY6" fmla="*/ 282805 h 732366"/>
                      <a:gd name="connsiteX7" fmla="*/ 282806 w 612607"/>
                      <a:gd name="connsiteY7" fmla="*/ 0 h 732366"/>
                      <a:gd name="connsiteX0" fmla="*/ 282806 w 612607"/>
                      <a:gd name="connsiteY0" fmla="*/ 0 h 732366"/>
                      <a:gd name="connsiteX1" fmla="*/ 443998 w 612607"/>
                      <a:gd name="connsiteY1" fmla="*/ 161188 h 732366"/>
                      <a:gd name="connsiteX2" fmla="*/ 326090 w 612607"/>
                      <a:gd name="connsiteY2" fmla="*/ 282805 h 732366"/>
                      <a:gd name="connsiteX3" fmla="*/ 612607 w 612607"/>
                      <a:gd name="connsiteY3" fmla="*/ 569321 h 732366"/>
                      <a:gd name="connsiteX4" fmla="*/ 449562 w 612607"/>
                      <a:gd name="connsiteY4" fmla="*/ 732366 h 732366"/>
                      <a:gd name="connsiteX5" fmla="*/ 0 w 612607"/>
                      <a:gd name="connsiteY5" fmla="*/ 282805 h 732366"/>
                      <a:gd name="connsiteX6" fmla="*/ 282806 w 612607"/>
                      <a:gd name="connsiteY6" fmla="*/ 0 h 73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607" h="732366">
                        <a:moveTo>
                          <a:pt x="282806" y="0"/>
                        </a:moveTo>
                        <a:lnTo>
                          <a:pt x="443998" y="161188"/>
                        </a:lnTo>
                        <a:lnTo>
                          <a:pt x="326090" y="282805"/>
                        </a:lnTo>
                        <a:lnTo>
                          <a:pt x="612607" y="569321"/>
                        </a:lnTo>
                        <a:lnTo>
                          <a:pt x="449562" y="732366"/>
                        </a:lnTo>
                        <a:lnTo>
                          <a:pt x="0" y="282805"/>
                        </a:lnTo>
                        <a:lnTo>
                          <a:pt x="282806" y="0"/>
                        </a:lnTo>
                        <a:close/>
                      </a:path>
                    </a:pathLst>
                  </a:custGeom>
                  <a:solidFill>
                    <a:srgbClr val="607D8B"/>
                  </a:solidFill>
                  <a:ln w="6350">
                    <a:solidFill>
                      <a:srgbClr val="607D8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prstClr val="white"/>
                      </a:solidFill>
                      <a:latin typeface="Arial" panose="020B0604020202020204" pitchFamily="34" charset="0"/>
                      <a:cs typeface="Arial" panose="020B0604020202020204" pitchFamily="34" charset="0"/>
                    </a:endParaRPr>
                  </a:p>
                </p:txBody>
              </p:sp>
            </p:grpSp>
          </p:grpSp>
        </p:grpSp>
        <p:grpSp>
          <p:nvGrpSpPr>
            <p:cNvPr id="10" name="Group 9"/>
            <p:cNvGrpSpPr/>
            <p:nvPr/>
          </p:nvGrpSpPr>
          <p:grpSpPr>
            <a:xfrm>
              <a:off x="1044719" y="1365931"/>
              <a:ext cx="11062878" cy="5580675"/>
              <a:chOff x="1044719" y="1365931"/>
              <a:chExt cx="11062878" cy="5580675"/>
            </a:xfrm>
          </p:grpSpPr>
          <p:grpSp>
            <p:nvGrpSpPr>
              <p:cNvPr id="111" name="Group 110"/>
              <p:cNvGrpSpPr/>
              <p:nvPr/>
            </p:nvGrpSpPr>
            <p:grpSpPr>
              <a:xfrm>
                <a:off x="1044719" y="1365931"/>
                <a:ext cx="2785237" cy="1842799"/>
                <a:chOff x="1124419" y="1139211"/>
                <a:chExt cx="2785237" cy="1842799"/>
              </a:xfrm>
            </p:grpSpPr>
            <p:sp>
              <p:nvSpPr>
                <p:cNvPr id="119" name="Rectangle 118"/>
                <p:cNvSpPr/>
                <p:nvPr/>
              </p:nvSpPr>
              <p:spPr>
                <a:xfrm>
                  <a:off x="1124419" y="2136422"/>
                  <a:ext cx="2785237" cy="845588"/>
                </a:xfrm>
                <a:prstGeom prst="rect">
                  <a:avLst/>
                </a:prstGeom>
              </p:spPr>
              <p:txBody>
                <a:bodyPr wrap="square">
                  <a:spAutoFit/>
                </a:bodyPr>
                <a:lstStyle/>
                <a:p>
                  <a:pPr algn="ctr"/>
                  <a:r>
                    <a:rPr lang="en-US" sz="2000" b="1" dirty="0">
                      <a:solidFill>
                        <a:schemeClr val="accent1">
                          <a:lumMod val="50000"/>
                        </a:schemeClr>
                      </a:solidFill>
                      <a:latin typeface="Arial" panose="020B0604020202020204" pitchFamily="34" charset="0"/>
                      <a:cs typeface="Arial" panose="020B0604020202020204" pitchFamily="34" charset="0"/>
                    </a:rPr>
                    <a:t>Regulatory, Mitigation, CSI, </a:t>
                  </a:r>
                  <a:r>
                    <a:rPr lang="en-US" sz="2000" b="1" dirty="0">
                      <a:solidFill>
                        <a:schemeClr val="tx1">
                          <a:lumMod val="50000"/>
                          <a:lumOff val="50000"/>
                        </a:schemeClr>
                      </a:solidFill>
                      <a:latin typeface="Arial" panose="020B0604020202020204" pitchFamily="34" charset="0"/>
                      <a:cs typeface="Arial" panose="020B0604020202020204" pitchFamily="34" charset="0"/>
                    </a:rPr>
                    <a:t>. </a:t>
                  </a:r>
                </a:p>
              </p:txBody>
            </p:sp>
            <p:sp>
              <p:nvSpPr>
                <p:cNvPr id="120" name="TextBox 119"/>
                <p:cNvSpPr txBox="1"/>
                <p:nvPr/>
              </p:nvSpPr>
              <p:spPr>
                <a:xfrm>
                  <a:off x="1124419" y="1139211"/>
                  <a:ext cx="2680240" cy="624999"/>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1. Primary Goal</a:t>
                  </a:r>
                </a:p>
              </p:txBody>
            </p:sp>
          </p:grpSp>
          <p:grpSp>
            <p:nvGrpSpPr>
              <p:cNvPr id="105" name="Group 104"/>
              <p:cNvGrpSpPr/>
              <p:nvPr/>
            </p:nvGrpSpPr>
            <p:grpSpPr>
              <a:xfrm>
                <a:off x="1044719" y="3828003"/>
                <a:ext cx="3558588" cy="3118603"/>
                <a:chOff x="1124419" y="973083"/>
                <a:chExt cx="3558588" cy="3118603"/>
              </a:xfrm>
            </p:grpSpPr>
            <p:sp>
              <p:nvSpPr>
                <p:cNvPr id="109" name="Rectangle 108"/>
                <p:cNvSpPr/>
                <p:nvPr/>
              </p:nvSpPr>
              <p:spPr>
                <a:xfrm>
                  <a:off x="1400920" y="2878451"/>
                  <a:ext cx="3282087" cy="1213235"/>
                </a:xfrm>
                <a:prstGeom prst="rect">
                  <a:avLst/>
                </a:prstGeom>
              </p:spPr>
              <p:txBody>
                <a:bodyPr wrap="square">
                  <a:spAutoFit/>
                </a:bodyPr>
                <a:lstStyle/>
                <a:p>
                  <a:pPr algn="ctr"/>
                  <a:r>
                    <a:rPr lang="en-US" sz="2000" b="1" dirty="0">
                      <a:solidFill>
                        <a:schemeClr val="accent1">
                          <a:lumMod val="50000"/>
                        </a:schemeClr>
                      </a:solidFill>
                      <a:latin typeface="Arial" panose="020B0604020202020204" pitchFamily="34" charset="0"/>
                      <a:cs typeface="Arial" panose="020B0604020202020204" pitchFamily="34" charset="0"/>
                    </a:rPr>
                    <a:t>Initial Training, Follow Up Training, On-Going Training</a:t>
                  </a:r>
                </a:p>
              </p:txBody>
            </p:sp>
            <p:sp>
              <p:nvSpPr>
                <p:cNvPr id="110" name="TextBox 109"/>
                <p:cNvSpPr txBox="1"/>
                <p:nvPr/>
              </p:nvSpPr>
              <p:spPr>
                <a:xfrm>
                  <a:off x="1124419" y="973083"/>
                  <a:ext cx="2080958" cy="624999"/>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4. Timeline</a:t>
                  </a:r>
                </a:p>
              </p:txBody>
            </p:sp>
          </p:grpSp>
          <p:grpSp>
            <p:nvGrpSpPr>
              <p:cNvPr id="130" name="Group 129"/>
              <p:cNvGrpSpPr/>
              <p:nvPr/>
            </p:nvGrpSpPr>
            <p:grpSpPr>
              <a:xfrm>
                <a:off x="8328383" y="1749028"/>
                <a:ext cx="3604255" cy="1397058"/>
                <a:chOff x="43545" y="1522308"/>
                <a:chExt cx="3604255" cy="1397058"/>
              </a:xfrm>
            </p:grpSpPr>
            <p:sp>
              <p:nvSpPr>
                <p:cNvPr id="131" name="Rectangle 130"/>
                <p:cNvSpPr/>
                <p:nvPr/>
              </p:nvSpPr>
              <p:spPr>
                <a:xfrm>
                  <a:off x="104941" y="2073778"/>
                  <a:ext cx="3542859" cy="845588"/>
                </a:xfrm>
                <a:prstGeom prst="rect">
                  <a:avLst/>
                </a:prstGeom>
              </p:spPr>
              <p:txBody>
                <a:bodyPr wrap="square">
                  <a:spAutoFit/>
                </a:bodyPr>
                <a:lstStyle/>
                <a:p>
                  <a:pPr algn="ctr"/>
                  <a:r>
                    <a:rPr lang="en-US" sz="2000" b="1" dirty="0">
                      <a:solidFill>
                        <a:schemeClr val="accent1">
                          <a:lumMod val="50000"/>
                        </a:schemeClr>
                      </a:solidFill>
                      <a:latin typeface="Arial" panose="020B0604020202020204" pitchFamily="34" charset="0"/>
                      <a:cs typeface="Arial" panose="020B0604020202020204" pitchFamily="34" charset="0"/>
                    </a:rPr>
                    <a:t>Employee Retention, Dealership Culture, CSI</a:t>
                  </a:r>
                </a:p>
              </p:txBody>
            </p:sp>
            <p:sp>
              <p:nvSpPr>
                <p:cNvPr id="132" name="TextBox 131"/>
                <p:cNvSpPr txBox="1"/>
                <p:nvPr/>
              </p:nvSpPr>
              <p:spPr>
                <a:xfrm>
                  <a:off x="43545" y="1522308"/>
                  <a:ext cx="3196782" cy="624999"/>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2. Secondary  Goal</a:t>
                  </a:r>
                </a:p>
              </p:txBody>
            </p:sp>
          </p:grpSp>
          <p:grpSp>
            <p:nvGrpSpPr>
              <p:cNvPr id="9" name="Group 8"/>
              <p:cNvGrpSpPr/>
              <p:nvPr/>
            </p:nvGrpSpPr>
            <p:grpSpPr>
              <a:xfrm>
                <a:off x="7739826" y="4272202"/>
                <a:ext cx="4367771" cy="2391480"/>
                <a:chOff x="7739826" y="4272202"/>
                <a:chExt cx="4367771" cy="2391480"/>
              </a:xfrm>
            </p:grpSpPr>
            <p:grpSp>
              <p:nvGrpSpPr>
                <p:cNvPr id="123" name="Group 122"/>
                <p:cNvGrpSpPr/>
                <p:nvPr/>
              </p:nvGrpSpPr>
              <p:grpSpPr>
                <a:xfrm>
                  <a:off x="7739826" y="5444144"/>
                  <a:ext cx="4367771" cy="1219538"/>
                  <a:chOff x="-545012" y="2589224"/>
                  <a:chExt cx="4367771" cy="1219538"/>
                </a:xfrm>
              </p:grpSpPr>
              <p:sp>
                <p:nvSpPr>
                  <p:cNvPr id="127" name="Rectangle 126"/>
                  <p:cNvSpPr/>
                  <p:nvPr/>
                </p:nvSpPr>
                <p:spPr>
                  <a:xfrm>
                    <a:off x="261339" y="3084104"/>
                    <a:ext cx="2978985" cy="724658"/>
                  </a:xfrm>
                  <a:prstGeom prst="rect">
                    <a:avLst/>
                  </a:prstGeom>
                </p:spPr>
                <p:txBody>
                  <a:bodyPr wrap="square">
                    <a:spAutoFit/>
                  </a:bodyPr>
                  <a:lstStyle/>
                  <a:p>
                    <a:pPr algn="ctr"/>
                    <a:r>
                      <a:rPr lang="en-US" b="1" dirty="0">
                        <a:solidFill>
                          <a:schemeClr val="accent1">
                            <a:lumMod val="50000"/>
                          </a:schemeClr>
                        </a:solidFill>
                        <a:latin typeface="Arial" panose="020B0604020202020204" pitchFamily="34" charset="0"/>
                        <a:cs typeface="Arial" panose="020B0604020202020204" pitchFamily="34" charset="0"/>
                      </a:rPr>
                      <a:t>Documentation, Risk Assessments, Complaints</a:t>
                    </a:r>
                  </a:p>
                </p:txBody>
              </p:sp>
              <p:sp>
                <p:nvSpPr>
                  <p:cNvPr id="128" name="TextBox 127"/>
                  <p:cNvSpPr txBox="1"/>
                  <p:nvPr/>
                </p:nvSpPr>
                <p:spPr>
                  <a:xfrm>
                    <a:off x="-545012" y="2589224"/>
                    <a:ext cx="4367771" cy="624999"/>
                  </a:xfrm>
                  <a:prstGeom prst="rect">
                    <a:avLst/>
                  </a:prstGeom>
                  <a:noFill/>
                </p:spPr>
                <p:txBody>
                  <a:bodyPr wrap="square" rtlCol="0">
                    <a:spAutoFit/>
                  </a:bodyPr>
                  <a:lstStyle/>
                  <a:p>
                    <a:pPr algn="ctr"/>
                    <a:r>
                      <a:rPr lang="en-US" sz="2800" b="1" dirty="0">
                        <a:solidFill>
                          <a:schemeClr val="accent1">
                            <a:lumMod val="50000"/>
                          </a:schemeClr>
                        </a:solidFill>
                        <a:latin typeface="Arial" panose="020B0604020202020204" pitchFamily="34" charset="0"/>
                        <a:cs typeface="Arial" panose="020B0604020202020204" pitchFamily="34" charset="0"/>
                      </a:rPr>
                      <a:t>3. Measure Improvement</a:t>
                    </a:r>
                  </a:p>
                </p:txBody>
              </p:sp>
            </p:grpSp>
            <p:sp>
              <p:nvSpPr>
                <p:cNvPr id="125" name="Oval 124"/>
                <p:cNvSpPr/>
                <p:nvPr/>
              </p:nvSpPr>
              <p:spPr>
                <a:xfrm>
                  <a:off x="9923711" y="4272202"/>
                  <a:ext cx="708050" cy="708048"/>
                </a:xfrm>
                <a:prstGeom prst="ellipse">
                  <a:avLst/>
                </a:prstGeom>
                <a:solidFill>
                  <a:srgbClr val="607D8B"/>
                </a:solidFill>
                <a:ln>
                  <a:solidFill>
                    <a:srgbClr val="556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pic>
        <p:nvPicPr>
          <p:cNvPr id="6" name="Picture 5">
            <a:extLst>
              <a:ext uri="{FF2B5EF4-FFF2-40B4-BE49-F238E27FC236}">
                <a16:creationId xmlns:a16="http://schemas.microsoft.com/office/drawing/2014/main" id="{7121DB89-1ED2-5045-8A7D-550178563F9F}"/>
              </a:ext>
            </a:extLst>
          </p:cNvPr>
          <p:cNvPicPr>
            <a:picLocks noChangeAspect="1"/>
          </p:cNvPicPr>
          <p:nvPr/>
        </p:nvPicPr>
        <p:blipFill>
          <a:blip r:embed="rId3"/>
          <a:stretch>
            <a:fillRect/>
          </a:stretch>
        </p:blipFill>
        <p:spPr>
          <a:xfrm>
            <a:off x="616961" y="1899157"/>
            <a:ext cx="1718590" cy="484963"/>
          </a:xfrm>
          <a:prstGeom prst="rect">
            <a:avLst/>
          </a:prstGeom>
        </p:spPr>
      </p:pic>
      <p:pic>
        <p:nvPicPr>
          <p:cNvPr id="7" name="Picture 6">
            <a:extLst>
              <a:ext uri="{FF2B5EF4-FFF2-40B4-BE49-F238E27FC236}">
                <a16:creationId xmlns:a16="http://schemas.microsoft.com/office/drawing/2014/main" id="{E0C04767-8F5E-1A4E-95AA-E804721B1745}"/>
              </a:ext>
            </a:extLst>
          </p:cNvPr>
          <p:cNvPicPr>
            <a:picLocks noChangeAspect="1"/>
          </p:cNvPicPr>
          <p:nvPr/>
        </p:nvPicPr>
        <p:blipFill>
          <a:blip r:embed="rId4"/>
          <a:stretch>
            <a:fillRect/>
          </a:stretch>
        </p:blipFill>
        <p:spPr>
          <a:xfrm>
            <a:off x="9443269" y="1097982"/>
            <a:ext cx="2748731" cy="615264"/>
          </a:xfrm>
          <a:prstGeom prst="rect">
            <a:avLst/>
          </a:prstGeom>
        </p:spPr>
      </p:pic>
      <p:pic>
        <p:nvPicPr>
          <p:cNvPr id="12" name="Picture 11">
            <a:extLst>
              <a:ext uri="{FF2B5EF4-FFF2-40B4-BE49-F238E27FC236}">
                <a16:creationId xmlns:a16="http://schemas.microsoft.com/office/drawing/2014/main" id="{4144F373-FDD6-934B-9A72-70809A79E552}"/>
              </a:ext>
            </a:extLst>
          </p:cNvPr>
          <p:cNvPicPr>
            <a:picLocks noChangeAspect="1"/>
          </p:cNvPicPr>
          <p:nvPr/>
        </p:nvPicPr>
        <p:blipFill>
          <a:blip r:embed="rId5"/>
          <a:stretch>
            <a:fillRect/>
          </a:stretch>
        </p:blipFill>
        <p:spPr>
          <a:xfrm>
            <a:off x="8778036" y="3864909"/>
            <a:ext cx="3183948" cy="745785"/>
          </a:xfrm>
          <a:prstGeom prst="rect">
            <a:avLst/>
          </a:prstGeom>
        </p:spPr>
      </p:pic>
      <p:pic>
        <p:nvPicPr>
          <p:cNvPr id="13" name="Picture 12">
            <a:extLst>
              <a:ext uri="{FF2B5EF4-FFF2-40B4-BE49-F238E27FC236}">
                <a16:creationId xmlns:a16="http://schemas.microsoft.com/office/drawing/2014/main" id="{AC141BB6-5937-3342-A256-0279EF9BC2F4}"/>
              </a:ext>
            </a:extLst>
          </p:cNvPr>
          <p:cNvPicPr>
            <a:picLocks noChangeAspect="1"/>
          </p:cNvPicPr>
          <p:nvPr/>
        </p:nvPicPr>
        <p:blipFill>
          <a:blip r:embed="rId6"/>
          <a:stretch>
            <a:fillRect/>
          </a:stretch>
        </p:blipFill>
        <p:spPr>
          <a:xfrm>
            <a:off x="1264888" y="4067739"/>
            <a:ext cx="2013537" cy="1045685"/>
          </a:xfrm>
          <a:prstGeom prst="rect">
            <a:avLst/>
          </a:prstGeom>
        </p:spPr>
      </p:pic>
      <p:sp>
        <p:nvSpPr>
          <p:cNvPr id="2" name="TextBox 1">
            <a:extLst>
              <a:ext uri="{FF2B5EF4-FFF2-40B4-BE49-F238E27FC236}">
                <a16:creationId xmlns:a16="http://schemas.microsoft.com/office/drawing/2014/main" id="{41012725-7C50-4E4E-9F3E-38E8A0810492}"/>
              </a:ext>
            </a:extLst>
          </p:cNvPr>
          <p:cNvSpPr txBox="1"/>
          <p:nvPr/>
        </p:nvSpPr>
        <p:spPr>
          <a:xfrm>
            <a:off x="0" y="821051"/>
            <a:ext cx="5720555" cy="646331"/>
          </a:xfrm>
          <a:prstGeom prst="rect">
            <a:avLst/>
          </a:prstGeom>
          <a:noFill/>
        </p:spPr>
        <p:txBody>
          <a:bodyPr wrap="square" rtlCol="0">
            <a:spAutoFit/>
          </a:bodyPr>
          <a:lstStyle/>
          <a:p>
            <a:r>
              <a:rPr lang="en-US" sz="3600" b="1" dirty="0"/>
              <a:t>Set Goals and Outcomes</a:t>
            </a:r>
            <a:endParaRPr lang="en-US" sz="3600" dirty="0"/>
          </a:p>
        </p:txBody>
      </p:sp>
    </p:spTree>
    <p:extLst>
      <p:ext uri="{BB962C8B-B14F-4D97-AF65-F5344CB8AC3E}">
        <p14:creationId xmlns:p14="http://schemas.microsoft.com/office/powerpoint/2010/main" val="548315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endParaRPr lang="en-US" sz="3200" b="1" dirty="0"/>
          </a:p>
        </p:txBody>
      </p:sp>
      <p:sp>
        <p:nvSpPr>
          <p:cNvPr id="4" name="Slide Number Placeholder 3"/>
          <p:cNvSpPr>
            <a:spLocks noGrp="1"/>
          </p:cNvSpPr>
          <p:nvPr>
            <p:ph type="sldNum" sz="quarter" idx="12"/>
          </p:nvPr>
        </p:nvSpPr>
        <p:spPr/>
        <p:txBody>
          <a:bodyPr/>
          <a:lstStyle/>
          <a:p>
            <a:fld id="{C14A628C-1670-4E03-81FA-0379F828FA03}" type="slidenum">
              <a:rPr lang="en-US" smtClean="0"/>
              <a:pPr/>
              <a:t>12</a:t>
            </a:fld>
            <a:endParaRPr lang="en-US"/>
          </a:p>
        </p:txBody>
      </p:sp>
      <p:grpSp>
        <p:nvGrpSpPr>
          <p:cNvPr id="26" name="Group 25"/>
          <p:cNvGrpSpPr/>
          <p:nvPr/>
        </p:nvGrpSpPr>
        <p:grpSpPr>
          <a:xfrm>
            <a:off x="423746" y="1940312"/>
            <a:ext cx="11442349" cy="4101252"/>
            <a:chOff x="527970" y="1635362"/>
            <a:chExt cx="11333864" cy="4458513"/>
          </a:xfrm>
        </p:grpSpPr>
        <p:grpSp>
          <p:nvGrpSpPr>
            <p:cNvPr id="20" name="Group 19"/>
            <p:cNvGrpSpPr/>
            <p:nvPr/>
          </p:nvGrpSpPr>
          <p:grpSpPr>
            <a:xfrm>
              <a:off x="527970" y="5090113"/>
              <a:ext cx="11333864" cy="1003762"/>
              <a:chOff x="527970" y="5090113"/>
              <a:chExt cx="11333864" cy="1003762"/>
            </a:xfrm>
          </p:grpSpPr>
          <p:sp>
            <p:nvSpPr>
              <p:cNvPr id="147" name="Rectangle 146"/>
              <p:cNvSpPr/>
              <p:nvPr/>
            </p:nvSpPr>
            <p:spPr>
              <a:xfrm>
                <a:off x="527970" y="5090113"/>
                <a:ext cx="2552660" cy="1003761"/>
              </a:xfrm>
              <a:prstGeom prst="rect">
                <a:avLst/>
              </a:prstGeom>
            </p:spPr>
            <p:txBody>
              <a:bodyPr wrap="square">
                <a:spAutoFit/>
              </a:bodyPr>
              <a:lstStyle/>
              <a:p>
                <a:pPr algn="ctr"/>
                <a:r>
                  <a:rPr lang="en-US" b="1" dirty="0">
                    <a:solidFill>
                      <a:schemeClr val="accent1"/>
                    </a:solidFill>
                    <a:latin typeface="Arial" panose="020B0604020202020204" pitchFamily="34" charset="0"/>
                    <a:cs typeface="Arial" panose="020B0604020202020204" pitchFamily="34" charset="0"/>
                  </a:rPr>
                  <a:t>Time Challenged, Limited  Number of Personnel.</a:t>
                </a:r>
              </a:p>
            </p:txBody>
          </p:sp>
          <p:sp>
            <p:nvSpPr>
              <p:cNvPr id="148" name="Rectangle 147"/>
              <p:cNvSpPr/>
              <p:nvPr/>
            </p:nvSpPr>
            <p:spPr>
              <a:xfrm>
                <a:off x="3369199" y="5090113"/>
                <a:ext cx="2747791" cy="1003761"/>
              </a:xfrm>
              <a:prstGeom prst="rect">
                <a:avLst/>
              </a:prstGeom>
            </p:spPr>
            <p:txBody>
              <a:bodyPr wrap="square">
                <a:spAutoFit/>
              </a:bodyPr>
              <a:lstStyle/>
              <a:p>
                <a:pPr algn="ctr"/>
                <a:r>
                  <a:rPr lang="en-US" b="1" dirty="0">
                    <a:solidFill>
                      <a:schemeClr val="accent1"/>
                    </a:solidFill>
                    <a:latin typeface="Arial" panose="020B0604020202020204" pitchFamily="34" charset="0"/>
                    <a:cs typeface="Arial" panose="020B0604020202020204" pitchFamily="34" charset="0"/>
                  </a:rPr>
                  <a:t>Highest Turnover,, Least Amount of Training,</a:t>
                </a:r>
              </a:p>
            </p:txBody>
          </p:sp>
          <p:sp>
            <p:nvSpPr>
              <p:cNvPr id="149" name="Rectangle 148"/>
              <p:cNvSpPr/>
              <p:nvPr/>
            </p:nvSpPr>
            <p:spPr>
              <a:xfrm>
                <a:off x="6116990" y="5090113"/>
                <a:ext cx="2997053" cy="1003761"/>
              </a:xfrm>
              <a:prstGeom prst="rect">
                <a:avLst/>
              </a:prstGeom>
            </p:spPr>
            <p:txBody>
              <a:bodyPr wrap="square">
                <a:spAutoFit/>
              </a:bodyPr>
              <a:lstStyle/>
              <a:p>
                <a:pPr algn="ctr"/>
                <a:r>
                  <a:rPr lang="en-US" b="1" dirty="0">
                    <a:solidFill>
                      <a:schemeClr val="accent1"/>
                    </a:solidFill>
                    <a:latin typeface="Arial" panose="020B0604020202020204" pitchFamily="34" charset="0"/>
                    <a:cs typeface="Arial" panose="020B0604020202020204" pitchFamily="34" charset="0"/>
                  </a:rPr>
                  <a:t>Limited Resources, Limited Number of Personnel</a:t>
                </a:r>
                <a:r>
                  <a:rPr lang="en-US" sz="1100" b="1" dirty="0">
                    <a:solidFill>
                      <a:schemeClr val="accent1"/>
                    </a:solidFill>
                    <a:latin typeface="Arial" panose="020B0604020202020204" pitchFamily="34" charset="0"/>
                    <a:cs typeface="Arial" panose="020B0604020202020204" pitchFamily="34" charset="0"/>
                  </a:rPr>
                  <a:t>.</a:t>
                </a:r>
              </a:p>
            </p:txBody>
          </p:sp>
          <p:sp>
            <p:nvSpPr>
              <p:cNvPr id="150" name="Rectangle 149"/>
              <p:cNvSpPr/>
              <p:nvPr/>
            </p:nvSpPr>
            <p:spPr>
              <a:xfrm>
                <a:off x="8864781" y="5090113"/>
                <a:ext cx="2997053" cy="1003762"/>
              </a:xfrm>
              <a:prstGeom prst="rect">
                <a:avLst/>
              </a:prstGeom>
            </p:spPr>
            <p:txBody>
              <a:bodyPr wrap="square">
                <a:spAutoFit/>
              </a:bodyPr>
              <a:lstStyle/>
              <a:p>
                <a:pPr algn="ctr"/>
                <a:r>
                  <a:rPr lang="en-US" b="1" dirty="0">
                    <a:solidFill>
                      <a:schemeClr val="accent1"/>
                    </a:solidFill>
                    <a:latin typeface="Arial" panose="020B0604020202020204" pitchFamily="34" charset="0"/>
                    <a:cs typeface="Arial" panose="020B0604020202020204" pitchFamily="34" charset="0"/>
                  </a:rPr>
                  <a:t>Most Secured area of the Dealership, Office Mgr. Bears the burden.</a:t>
                </a:r>
                <a:r>
                  <a:rPr lang="en-US" sz="1100" b="1" dirty="0">
                    <a:solidFill>
                      <a:schemeClr val="accent1"/>
                    </a:solidFill>
                    <a:latin typeface="Arial" panose="020B0604020202020204" pitchFamily="34" charset="0"/>
                    <a:cs typeface="Arial" panose="020B0604020202020204" pitchFamily="34" charset="0"/>
                  </a:rPr>
                  <a:t>.</a:t>
                </a:r>
              </a:p>
            </p:txBody>
          </p:sp>
        </p:grpSp>
        <p:grpSp>
          <p:nvGrpSpPr>
            <p:cNvPr id="24" name="Group 23"/>
            <p:cNvGrpSpPr/>
            <p:nvPr/>
          </p:nvGrpSpPr>
          <p:grpSpPr>
            <a:xfrm>
              <a:off x="834395" y="1635362"/>
              <a:ext cx="10525882" cy="3029634"/>
              <a:chOff x="834395" y="1635362"/>
              <a:chExt cx="10525882" cy="3029634"/>
            </a:xfrm>
          </p:grpSpPr>
          <p:grpSp>
            <p:nvGrpSpPr>
              <p:cNvPr id="23" name="Group 22"/>
              <p:cNvGrpSpPr/>
              <p:nvPr/>
            </p:nvGrpSpPr>
            <p:grpSpPr>
              <a:xfrm>
                <a:off x="834395" y="1635362"/>
                <a:ext cx="2189875" cy="2971721"/>
                <a:chOff x="834395" y="1635362"/>
                <a:chExt cx="2189875" cy="2971721"/>
              </a:xfrm>
            </p:grpSpPr>
            <p:grpSp>
              <p:nvGrpSpPr>
                <p:cNvPr id="138" name="Group 137"/>
                <p:cNvGrpSpPr/>
                <p:nvPr/>
              </p:nvGrpSpPr>
              <p:grpSpPr>
                <a:xfrm>
                  <a:off x="834395" y="1635362"/>
                  <a:ext cx="2189875" cy="1732521"/>
                  <a:chOff x="1571049" y="1848592"/>
                  <a:chExt cx="2189875" cy="1732521"/>
                </a:xfrm>
              </p:grpSpPr>
              <p:cxnSp>
                <p:nvCxnSpPr>
                  <p:cNvPr id="143" name="Straight Connector 142"/>
                  <p:cNvCxnSpPr/>
                  <p:nvPr/>
                </p:nvCxnSpPr>
                <p:spPr>
                  <a:xfrm>
                    <a:off x="2665986" y="2483832"/>
                    <a:ext cx="0" cy="1097281"/>
                  </a:xfrm>
                  <a:prstGeom prst="line">
                    <a:avLst/>
                  </a:prstGeom>
                  <a:ln>
                    <a:solidFill>
                      <a:srgbClr val="607D8B"/>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1571049" y="1848592"/>
                    <a:ext cx="2189875" cy="620549"/>
                    <a:chOff x="1701677" y="1806388"/>
                    <a:chExt cx="2189875" cy="620549"/>
                  </a:xfrm>
                </p:grpSpPr>
                <p:sp>
                  <p:nvSpPr>
                    <p:cNvPr id="141" name="Frame 140"/>
                    <p:cNvSpPr/>
                    <p:nvPr/>
                  </p:nvSpPr>
                  <p:spPr>
                    <a:xfrm>
                      <a:off x="1701677" y="1806388"/>
                      <a:ext cx="2189875" cy="620549"/>
                    </a:xfrm>
                    <a:prstGeom prst="frame">
                      <a:avLst>
                        <a:gd name="adj1" fmla="val 5217"/>
                      </a:avLst>
                    </a:prstGeom>
                    <a:solidFill>
                      <a:srgbClr val="607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2" name="Rectangle 141"/>
                    <p:cNvSpPr/>
                    <p:nvPr/>
                  </p:nvSpPr>
                  <p:spPr>
                    <a:xfrm>
                      <a:off x="1701677" y="1844309"/>
                      <a:ext cx="2143899" cy="461665"/>
                    </a:xfrm>
                    <a:prstGeom prst="rect">
                      <a:avLst/>
                    </a:prstGeom>
                  </p:spPr>
                  <p:txBody>
                    <a:bodyPr vert="horz" wrap="square" anchor="t">
                      <a:spAutoFit/>
                    </a:bodyPr>
                    <a:lstStyle/>
                    <a:p>
                      <a:pPr algn="ctr"/>
                      <a:r>
                        <a:rPr lang="en-US" sz="2400" b="1" dirty="0">
                          <a:solidFill>
                            <a:schemeClr val="tx1">
                              <a:lumMod val="50000"/>
                              <a:lumOff val="50000"/>
                            </a:schemeClr>
                          </a:solidFill>
                          <a:latin typeface="Arial" panose="020B0604020202020204" pitchFamily="34" charset="0"/>
                          <a:cs typeface="Arial" panose="020B0604020202020204" pitchFamily="34" charset="0"/>
                        </a:rPr>
                        <a:t>Management</a:t>
                      </a:r>
                    </a:p>
                  </p:txBody>
                </p:sp>
              </p:grpSp>
            </p:grpSp>
            <p:sp>
              <p:nvSpPr>
                <p:cNvPr id="58" name="Freeform 57"/>
                <p:cNvSpPr/>
                <p:nvPr/>
              </p:nvSpPr>
              <p:spPr>
                <a:xfrm>
                  <a:off x="1482881" y="3868615"/>
                  <a:ext cx="892902" cy="738468"/>
                </a:xfrm>
                <a:custGeom>
                  <a:avLst/>
                  <a:gdLst>
                    <a:gd name="connsiteX0" fmla="*/ 305910 w 550830"/>
                    <a:gd name="connsiteY0" fmla="*/ 350052 h 455560"/>
                    <a:gd name="connsiteX1" fmla="*/ 358664 w 550830"/>
                    <a:gd name="connsiteY1" fmla="*/ 402806 h 455560"/>
                    <a:gd name="connsiteX2" fmla="*/ 305910 w 550830"/>
                    <a:gd name="connsiteY2" fmla="*/ 455560 h 455560"/>
                    <a:gd name="connsiteX3" fmla="*/ 253156 w 550830"/>
                    <a:gd name="connsiteY3" fmla="*/ 402806 h 455560"/>
                    <a:gd name="connsiteX4" fmla="*/ 305910 w 550830"/>
                    <a:gd name="connsiteY4" fmla="*/ 350052 h 455560"/>
                    <a:gd name="connsiteX5" fmla="*/ 154777 w 550830"/>
                    <a:gd name="connsiteY5" fmla="*/ 350052 h 455560"/>
                    <a:gd name="connsiteX6" fmla="*/ 207531 w 550830"/>
                    <a:gd name="connsiteY6" fmla="*/ 402806 h 455560"/>
                    <a:gd name="connsiteX7" fmla="*/ 154777 w 550830"/>
                    <a:gd name="connsiteY7" fmla="*/ 455560 h 455560"/>
                    <a:gd name="connsiteX8" fmla="*/ 102023 w 550830"/>
                    <a:gd name="connsiteY8" fmla="*/ 402806 h 455560"/>
                    <a:gd name="connsiteX9" fmla="*/ 154777 w 550830"/>
                    <a:gd name="connsiteY9" fmla="*/ 350052 h 455560"/>
                    <a:gd name="connsiteX10" fmla="*/ 229056 w 550830"/>
                    <a:gd name="connsiteY10" fmla="*/ 117652 h 455560"/>
                    <a:gd name="connsiteX11" fmla="*/ 394309 w 550830"/>
                    <a:gd name="connsiteY11" fmla="*/ 117652 h 455560"/>
                    <a:gd name="connsiteX12" fmla="*/ 296359 w 550830"/>
                    <a:gd name="connsiteY12" fmla="*/ 324389 h 455560"/>
                    <a:gd name="connsiteX13" fmla="*/ 91616 w 550830"/>
                    <a:gd name="connsiteY13" fmla="*/ 324389 h 455560"/>
                    <a:gd name="connsiteX14" fmla="*/ 40968 w 550830"/>
                    <a:gd name="connsiteY14" fmla="*/ 217490 h 455560"/>
                    <a:gd name="connsiteX15" fmla="*/ 46663 w 550830"/>
                    <a:gd name="connsiteY15" fmla="*/ 220233 h 455560"/>
                    <a:gd name="connsiteX16" fmla="*/ 98210 w 550830"/>
                    <a:gd name="connsiteY16" fmla="*/ 230640 h 455560"/>
                    <a:gd name="connsiteX17" fmla="*/ 227950 w 550830"/>
                    <a:gd name="connsiteY17" fmla="*/ 124899 h 455560"/>
                    <a:gd name="connsiteX18" fmla="*/ 88275 w 550830"/>
                    <a:gd name="connsiteY18" fmla="*/ 49372 h 455560"/>
                    <a:gd name="connsiteX19" fmla="*/ 88275 w 550830"/>
                    <a:gd name="connsiteY19" fmla="*/ 88275 h 455560"/>
                    <a:gd name="connsiteX20" fmla="*/ 48766 w 550830"/>
                    <a:gd name="connsiteY20" fmla="*/ 88275 h 455560"/>
                    <a:gd name="connsiteX21" fmla="*/ 48766 w 550830"/>
                    <a:gd name="connsiteY21" fmla="*/ 108145 h 455560"/>
                    <a:gd name="connsiteX22" fmla="*/ 88275 w 550830"/>
                    <a:gd name="connsiteY22" fmla="*/ 108145 h 455560"/>
                    <a:gd name="connsiteX23" fmla="*/ 88275 w 550830"/>
                    <a:gd name="connsiteY23" fmla="*/ 147047 h 455560"/>
                    <a:gd name="connsiteX24" fmla="*/ 108145 w 550830"/>
                    <a:gd name="connsiteY24" fmla="*/ 147047 h 455560"/>
                    <a:gd name="connsiteX25" fmla="*/ 108145 w 550830"/>
                    <a:gd name="connsiteY25" fmla="*/ 108145 h 455560"/>
                    <a:gd name="connsiteX26" fmla="*/ 147653 w 550830"/>
                    <a:gd name="connsiteY26" fmla="*/ 108145 h 455560"/>
                    <a:gd name="connsiteX27" fmla="*/ 147653 w 550830"/>
                    <a:gd name="connsiteY27" fmla="*/ 88275 h 455560"/>
                    <a:gd name="connsiteX28" fmla="*/ 108145 w 550830"/>
                    <a:gd name="connsiteY28" fmla="*/ 88275 h 455560"/>
                    <a:gd name="connsiteX29" fmla="*/ 108145 w 550830"/>
                    <a:gd name="connsiteY29" fmla="*/ 49372 h 455560"/>
                    <a:gd name="connsiteX30" fmla="*/ 484741 w 550830"/>
                    <a:gd name="connsiteY30" fmla="*/ 6111 h 455560"/>
                    <a:gd name="connsiteX31" fmla="*/ 532129 w 550830"/>
                    <a:gd name="connsiteY31" fmla="*/ 6111 h 455560"/>
                    <a:gd name="connsiteX32" fmla="*/ 550830 w 550830"/>
                    <a:gd name="connsiteY32" fmla="*/ 24811 h 455560"/>
                    <a:gd name="connsiteX33" fmla="*/ 532129 w 550830"/>
                    <a:gd name="connsiteY33" fmla="*/ 43511 h 455560"/>
                    <a:gd name="connsiteX34" fmla="*/ 511795 w 550830"/>
                    <a:gd name="connsiteY34" fmla="*/ 43511 h 455560"/>
                    <a:gd name="connsiteX35" fmla="*/ 373146 w 550830"/>
                    <a:gd name="connsiteY35" fmla="*/ 323008 h 455560"/>
                    <a:gd name="connsiteX36" fmla="*/ 335919 w 550830"/>
                    <a:gd name="connsiteY36" fmla="*/ 323008 h 455560"/>
                    <a:gd name="connsiteX37" fmla="*/ 332862 w 550830"/>
                    <a:gd name="connsiteY37" fmla="*/ 321491 h 455560"/>
                    <a:gd name="connsiteX38" fmla="*/ 98210 w 550830"/>
                    <a:gd name="connsiteY38" fmla="*/ 0 h 455560"/>
                    <a:gd name="connsiteX39" fmla="*/ 196419 w 550830"/>
                    <a:gd name="connsiteY39" fmla="*/ 98210 h 455560"/>
                    <a:gd name="connsiteX40" fmla="*/ 98210 w 550830"/>
                    <a:gd name="connsiteY40" fmla="*/ 196419 h 455560"/>
                    <a:gd name="connsiteX41" fmla="*/ 0 w 550830"/>
                    <a:gd name="connsiteY41" fmla="*/ 98210 h 455560"/>
                    <a:gd name="connsiteX42" fmla="*/ 98210 w 550830"/>
                    <a:gd name="connsiteY42" fmla="*/ 0 h 45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50830" h="455560">
                      <a:moveTo>
                        <a:pt x="305910" y="350052"/>
                      </a:moveTo>
                      <a:cubicBezTo>
                        <a:pt x="335045" y="350052"/>
                        <a:pt x="358664" y="373671"/>
                        <a:pt x="358664" y="402806"/>
                      </a:cubicBezTo>
                      <a:cubicBezTo>
                        <a:pt x="358664" y="431941"/>
                        <a:pt x="335045" y="455560"/>
                        <a:pt x="305910" y="455560"/>
                      </a:cubicBezTo>
                      <a:cubicBezTo>
                        <a:pt x="276775" y="455560"/>
                        <a:pt x="253156" y="431941"/>
                        <a:pt x="253156" y="402806"/>
                      </a:cubicBezTo>
                      <a:cubicBezTo>
                        <a:pt x="253156" y="373671"/>
                        <a:pt x="276775" y="350052"/>
                        <a:pt x="305910" y="350052"/>
                      </a:cubicBezTo>
                      <a:close/>
                      <a:moveTo>
                        <a:pt x="154777" y="350052"/>
                      </a:moveTo>
                      <a:cubicBezTo>
                        <a:pt x="183912" y="350052"/>
                        <a:pt x="207531" y="373671"/>
                        <a:pt x="207531" y="402806"/>
                      </a:cubicBezTo>
                      <a:cubicBezTo>
                        <a:pt x="207531" y="431941"/>
                        <a:pt x="183912" y="455560"/>
                        <a:pt x="154777" y="455560"/>
                      </a:cubicBezTo>
                      <a:cubicBezTo>
                        <a:pt x="125642" y="455560"/>
                        <a:pt x="102023" y="431941"/>
                        <a:pt x="102023" y="402806"/>
                      </a:cubicBezTo>
                      <a:cubicBezTo>
                        <a:pt x="102023" y="373671"/>
                        <a:pt x="125642" y="350052"/>
                        <a:pt x="154777" y="350052"/>
                      </a:cubicBezTo>
                      <a:close/>
                      <a:moveTo>
                        <a:pt x="229056" y="117652"/>
                      </a:moveTo>
                      <a:lnTo>
                        <a:pt x="394309" y="117652"/>
                      </a:lnTo>
                      <a:lnTo>
                        <a:pt x="296359" y="324389"/>
                      </a:lnTo>
                      <a:lnTo>
                        <a:pt x="91616" y="324389"/>
                      </a:lnTo>
                      <a:lnTo>
                        <a:pt x="40968" y="217490"/>
                      </a:lnTo>
                      <a:lnTo>
                        <a:pt x="46663" y="220233"/>
                      </a:lnTo>
                      <a:cubicBezTo>
                        <a:pt x="62506" y="226934"/>
                        <a:pt x="79926" y="230640"/>
                        <a:pt x="98210" y="230640"/>
                      </a:cubicBezTo>
                      <a:cubicBezTo>
                        <a:pt x="162207" y="230640"/>
                        <a:pt x="215602" y="185245"/>
                        <a:pt x="227950" y="124899"/>
                      </a:cubicBezTo>
                      <a:close/>
                      <a:moveTo>
                        <a:pt x="88275" y="49372"/>
                      </a:moveTo>
                      <a:lnTo>
                        <a:pt x="88275" y="88275"/>
                      </a:lnTo>
                      <a:lnTo>
                        <a:pt x="48766" y="88275"/>
                      </a:lnTo>
                      <a:lnTo>
                        <a:pt x="48766" y="108145"/>
                      </a:lnTo>
                      <a:lnTo>
                        <a:pt x="88275" y="108145"/>
                      </a:lnTo>
                      <a:lnTo>
                        <a:pt x="88275" y="147047"/>
                      </a:lnTo>
                      <a:lnTo>
                        <a:pt x="108145" y="147047"/>
                      </a:lnTo>
                      <a:lnTo>
                        <a:pt x="108145" y="108145"/>
                      </a:lnTo>
                      <a:lnTo>
                        <a:pt x="147653" y="108145"/>
                      </a:lnTo>
                      <a:lnTo>
                        <a:pt x="147653" y="88275"/>
                      </a:lnTo>
                      <a:lnTo>
                        <a:pt x="108145" y="88275"/>
                      </a:lnTo>
                      <a:lnTo>
                        <a:pt x="108145" y="49372"/>
                      </a:lnTo>
                      <a:close/>
                      <a:moveTo>
                        <a:pt x="484741" y="6111"/>
                      </a:moveTo>
                      <a:lnTo>
                        <a:pt x="532129" y="6111"/>
                      </a:lnTo>
                      <a:cubicBezTo>
                        <a:pt x="542457" y="6111"/>
                        <a:pt x="550830" y="14483"/>
                        <a:pt x="550830" y="24811"/>
                      </a:cubicBezTo>
                      <a:cubicBezTo>
                        <a:pt x="550830" y="35139"/>
                        <a:pt x="542457" y="43511"/>
                        <a:pt x="532129" y="43511"/>
                      </a:cubicBezTo>
                      <a:lnTo>
                        <a:pt x="511795" y="43511"/>
                      </a:lnTo>
                      <a:lnTo>
                        <a:pt x="373146" y="323008"/>
                      </a:lnTo>
                      <a:lnTo>
                        <a:pt x="335919" y="323008"/>
                      </a:lnTo>
                      <a:lnTo>
                        <a:pt x="332862" y="321491"/>
                      </a:lnTo>
                      <a:close/>
                      <a:moveTo>
                        <a:pt x="98210" y="0"/>
                      </a:moveTo>
                      <a:cubicBezTo>
                        <a:pt x="152449" y="0"/>
                        <a:pt x="196419" y="43970"/>
                        <a:pt x="196419" y="98210"/>
                      </a:cubicBezTo>
                      <a:cubicBezTo>
                        <a:pt x="196419" y="152449"/>
                        <a:pt x="152449" y="196419"/>
                        <a:pt x="98210" y="196419"/>
                      </a:cubicBezTo>
                      <a:cubicBezTo>
                        <a:pt x="43970" y="196419"/>
                        <a:pt x="0" y="152449"/>
                        <a:pt x="0" y="98210"/>
                      </a:cubicBezTo>
                      <a:cubicBezTo>
                        <a:pt x="0" y="43970"/>
                        <a:pt x="43970" y="0"/>
                        <a:pt x="982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7" name="Group 16"/>
              <p:cNvGrpSpPr/>
              <p:nvPr/>
            </p:nvGrpSpPr>
            <p:grpSpPr>
              <a:xfrm>
                <a:off x="3613064" y="1635362"/>
                <a:ext cx="2189875" cy="3029634"/>
                <a:chOff x="3613064" y="1635362"/>
                <a:chExt cx="2189875" cy="3029634"/>
              </a:xfrm>
            </p:grpSpPr>
            <p:sp>
              <p:nvSpPr>
                <p:cNvPr id="136" name="Freeform 135"/>
                <p:cNvSpPr/>
                <p:nvPr/>
              </p:nvSpPr>
              <p:spPr>
                <a:xfrm>
                  <a:off x="4365700" y="3810702"/>
                  <a:ext cx="684602" cy="854294"/>
                </a:xfrm>
                <a:custGeom>
                  <a:avLst/>
                  <a:gdLst>
                    <a:gd name="connsiteX0" fmla="*/ 1758757 w 3196185"/>
                    <a:gd name="connsiteY0" fmla="*/ 2440109 h 3988419"/>
                    <a:gd name="connsiteX1" fmla="*/ 1426163 w 3196185"/>
                    <a:gd name="connsiteY1" fmla="*/ 2480600 h 3988419"/>
                    <a:gd name="connsiteX2" fmla="*/ 1429397 w 3196185"/>
                    <a:gd name="connsiteY2" fmla="*/ 2484519 h 3988419"/>
                    <a:gd name="connsiteX3" fmla="*/ 1577645 w 3196185"/>
                    <a:gd name="connsiteY3" fmla="*/ 2545925 h 3988419"/>
                    <a:gd name="connsiteX4" fmla="*/ 1751493 w 3196185"/>
                    <a:gd name="connsiteY4" fmla="*/ 2453491 h 3988419"/>
                    <a:gd name="connsiteX5" fmla="*/ 1785658 w 3196185"/>
                    <a:gd name="connsiteY5" fmla="*/ 2352554 h 3988419"/>
                    <a:gd name="connsiteX6" fmla="*/ 1379536 w 3196185"/>
                    <a:gd name="connsiteY6" fmla="*/ 2401995 h 3988419"/>
                    <a:gd name="connsiteX7" fmla="*/ 1384467 w 3196185"/>
                    <a:gd name="connsiteY7" fmla="*/ 2417878 h 3988419"/>
                    <a:gd name="connsiteX8" fmla="*/ 1393754 w 3196185"/>
                    <a:gd name="connsiteY8" fmla="*/ 2434989 h 3988419"/>
                    <a:gd name="connsiteX9" fmla="*/ 1780112 w 3196185"/>
                    <a:gd name="connsiteY9" fmla="*/ 2387953 h 3988419"/>
                    <a:gd name="connsiteX10" fmla="*/ 1783040 w 3196185"/>
                    <a:gd name="connsiteY10" fmla="*/ 2378524 h 3988419"/>
                    <a:gd name="connsiteX11" fmla="*/ 1787299 w 3196185"/>
                    <a:gd name="connsiteY11" fmla="*/ 2259272 h 3988419"/>
                    <a:gd name="connsiteX12" fmla="*/ 1367990 w 3196185"/>
                    <a:gd name="connsiteY12" fmla="*/ 2310320 h 3988419"/>
                    <a:gd name="connsiteX13" fmla="*/ 1367990 w 3196185"/>
                    <a:gd name="connsiteY13" fmla="*/ 2336272 h 3988419"/>
                    <a:gd name="connsiteX14" fmla="*/ 1369741 w 3196185"/>
                    <a:gd name="connsiteY14" fmla="*/ 2353632 h 3988419"/>
                    <a:gd name="connsiteX15" fmla="*/ 1787299 w 3196185"/>
                    <a:gd name="connsiteY15" fmla="*/ 2302797 h 3988419"/>
                    <a:gd name="connsiteX16" fmla="*/ 519557 w 3196185"/>
                    <a:gd name="connsiteY16" fmla="*/ 1424201 h 3988419"/>
                    <a:gd name="connsiteX17" fmla="*/ 519557 w 3196185"/>
                    <a:gd name="connsiteY17" fmla="*/ 1672936 h 3988419"/>
                    <a:gd name="connsiteX18" fmla="*/ 862907 w 3196185"/>
                    <a:gd name="connsiteY18" fmla="*/ 1538797 h 3988419"/>
                    <a:gd name="connsiteX19" fmla="*/ 2676628 w 3196185"/>
                    <a:gd name="connsiteY19" fmla="*/ 1421995 h 3988419"/>
                    <a:gd name="connsiteX20" fmla="*/ 2333278 w 3196185"/>
                    <a:gd name="connsiteY20" fmla="*/ 1536591 h 3988419"/>
                    <a:gd name="connsiteX21" fmla="*/ 2676628 w 3196185"/>
                    <a:gd name="connsiteY21" fmla="*/ 1670730 h 3988419"/>
                    <a:gd name="connsiteX22" fmla="*/ 1577645 w 3196185"/>
                    <a:gd name="connsiteY22" fmla="*/ 1035596 h 3988419"/>
                    <a:gd name="connsiteX23" fmla="*/ 981739 w 3196185"/>
                    <a:gd name="connsiteY23" fmla="*/ 1631500 h 3988419"/>
                    <a:gd name="connsiteX24" fmla="*/ 1345691 w 3196185"/>
                    <a:gd name="connsiteY24" fmla="*/ 2180575 h 3988419"/>
                    <a:gd name="connsiteX25" fmla="*/ 1367990 w 3196185"/>
                    <a:gd name="connsiteY25" fmla="*/ 2187497 h 3988419"/>
                    <a:gd name="connsiteX26" fmla="*/ 1367990 w 3196185"/>
                    <a:gd name="connsiteY26" fmla="*/ 2268476 h 3988419"/>
                    <a:gd name="connsiteX27" fmla="*/ 1787299 w 3196185"/>
                    <a:gd name="connsiteY27" fmla="*/ 2217429 h 3988419"/>
                    <a:gd name="connsiteX28" fmla="*/ 1787299 w 3196185"/>
                    <a:gd name="connsiteY28" fmla="*/ 2187497 h 3988419"/>
                    <a:gd name="connsiteX29" fmla="*/ 1809598 w 3196185"/>
                    <a:gd name="connsiteY29" fmla="*/ 2180575 h 3988419"/>
                    <a:gd name="connsiteX30" fmla="*/ 2173550 w 3196185"/>
                    <a:gd name="connsiteY30" fmla="*/ 1631500 h 3988419"/>
                    <a:gd name="connsiteX31" fmla="*/ 1577645 w 3196185"/>
                    <a:gd name="connsiteY31" fmla="*/ 1035596 h 3988419"/>
                    <a:gd name="connsiteX32" fmla="*/ 907311 w 3196185"/>
                    <a:gd name="connsiteY32" fmla="*/ 796378 h 3988419"/>
                    <a:gd name="connsiteX33" fmla="*/ 727362 w 3196185"/>
                    <a:gd name="connsiteY33" fmla="*/ 968099 h 3988419"/>
                    <a:gd name="connsiteX34" fmla="*/ 1061444 w 3196185"/>
                    <a:gd name="connsiteY34" fmla="*/ 1123890 h 3988419"/>
                    <a:gd name="connsiteX35" fmla="*/ 2234763 w 3196185"/>
                    <a:gd name="connsiteY35" fmla="*/ 789128 h 3988419"/>
                    <a:gd name="connsiteX36" fmla="*/ 2078971 w 3196185"/>
                    <a:gd name="connsiteY36" fmla="*/ 1123211 h 3988419"/>
                    <a:gd name="connsiteX37" fmla="*/ 2406484 w 3196185"/>
                    <a:gd name="connsiteY37" fmla="*/ 969076 h 3988419"/>
                    <a:gd name="connsiteX38" fmla="*/ 1466010 w 3196185"/>
                    <a:gd name="connsiteY38" fmla="*/ 534309 h 3988419"/>
                    <a:gd name="connsiteX39" fmla="*/ 1580608 w 3196185"/>
                    <a:gd name="connsiteY39" fmla="*/ 877658 h 3988419"/>
                    <a:gd name="connsiteX40" fmla="*/ 1714746 w 3196185"/>
                    <a:gd name="connsiteY40" fmla="*/ 534309 h 3988419"/>
                    <a:gd name="connsiteX41" fmla="*/ 1690795 w 3196185"/>
                    <a:gd name="connsiteY41" fmla="*/ 245 h 3988419"/>
                    <a:gd name="connsiteX42" fmla="*/ 3084321 w 3196185"/>
                    <a:gd name="connsiteY42" fmla="*/ 803982 h 3988419"/>
                    <a:gd name="connsiteX43" fmla="*/ 2552931 w 3196185"/>
                    <a:gd name="connsiteY43" fmla="*/ 2683770 h 3988419"/>
                    <a:gd name="connsiteX44" fmla="*/ 2630852 w 3196185"/>
                    <a:gd name="connsiteY44" fmla="*/ 3799759 h 3988419"/>
                    <a:gd name="connsiteX45" fmla="*/ 1392840 w 3196185"/>
                    <a:gd name="connsiteY45" fmla="*/ 3963893 h 3988419"/>
                    <a:gd name="connsiteX46" fmla="*/ 1195884 w 3196185"/>
                    <a:gd name="connsiteY46" fmla="*/ 3872449 h 3988419"/>
                    <a:gd name="connsiteX47" fmla="*/ 1118982 w 3196185"/>
                    <a:gd name="connsiteY47" fmla="*/ 3401156 h 3988419"/>
                    <a:gd name="connsiteX48" fmla="*/ 889380 w 3196185"/>
                    <a:gd name="connsiteY48" fmla="*/ 3217758 h 3988419"/>
                    <a:gd name="connsiteX49" fmla="*/ 449505 w 3196185"/>
                    <a:gd name="connsiteY49" fmla="*/ 3190706 h 3988419"/>
                    <a:gd name="connsiteX50" fmla="*/ 324118 w 3196185"/>
                    <a:gd name="connsiteY50" fmla="*/ 2935048 h 3988419"/>
                    <a:gd name="connsiteX51" fmla="*/ 294429 w 3196185"/>
                    <a:gd name="connsiteY51" fmla="*/ 2743221 h 3988419"/>
                    <a:gd name="connsiteX52" fmla="*/ 299669 w 3196185"/>
                    <a:gd name="connsiteY52" fmla="*/ 2468775 h 3988419"/>
                    <a:gd name="connsiteX53" fmla="*/ 198383 w 3196185"/>
                    <a:gd name="connsiteY53" fmla="*/ 2283664 h 3988419"/>
                    <a:gd name="connsiteX54" fmla="*/ 243789 w 3196185"/>
                    <a:gd name="connsiteY54" fmla="*/ 2079343 h 3988419"/>
                    <a:gd name="connsiteX55" fmla="*/ 18511 w 3196185"/>
                    <a:gd name="connsiteY55" fmla="*/ 1915188 h 3988419"/>
                    <a:gd name="connsiteX56" fmla="*/ 332845 w 3196185"/>
                    <a:gd name="connsiteY56" fmla="*/ 1448915 h 3988419"/>
                    <a:gd name="connsiteX57" fmla="*/ 310325 w 3196185"/>
                    <a:gd name="connsiteY57" fmla="*/ 1156563 h 3988419"/>
                    <a:gd name="connsiteX58" fmla="*/ 1690795 w 3196185"/>
                    <a:gd name="connsiteY58" fmla="*/ 245 h 398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196185" h="3988419">
                      <a:moveTo>
                        <a:pt x="1758757" y="2440109"/>
                      </a:moveTo>
                      <a:lnTo>
                        <a:pt x="1426163" y="2480600"/>
                      </a:lnTo>
                      <a:lnTo>
                        <a:pt x="1429397" y="2484519"/>
                      </a:lnTo>
                      <a:cubicBezTo>
                        <a:pt x="1467337" y="2522459"/>
                        <a:pt x="1519751" y="2545925"/>
                        <a:pt x="1577645" y="2545925"/>
                      </a:cubicBezTo>
                      <a:cubicBezTo>
                        <a:pt x="1650012" y="2545925"/>
                        <a:pt x="1713817" y="2509259"/>
                        <a:pt x="1751493" y="2453491"/>
                      </a:cubicBezTo>
                      <a:close/>
                      <a:moveTo>
                        <a:pt x="1785658" y="2352554"/>
                      </a:moveTo>
                      <a:lnTo>
                        <a:pt x="1379536" y="2401995"/>
                      </a:lnTo>
                      <a:lnTo>
                        <a:pt x="1384467" y="2417878"/>
                      </a:lnTo>
                      <a:lnTo>
                        <a:pt x="1393754" y="2434989"/>
                      </a:lnTo>
                      <a:lnTo>
                        <a:pt x="1780112" y="2387953"/>
                      </a:lnTo>
                      <a:lnTo>
                        <a:pt x="1783040" y="2378524"/>
                      </a:lnTo>
                      <a:close/>
                      <a:moveTo>
                        <a:pt x="1787299" y="2259272"/>
                      </a:moveTo>
                      <a:lnTo>
                        <a:pt x="1367990" y="2310320"/>
                      </a:lnTo>
                      <a:lnTo>
                        <a:pt x="1367990" y="2336272"/>
                      </a:lnTo>
                      <a:lnTo>
                        <a:pt x="1369741" y="2353632"/>
                      </a:lnTo>
                      <a:lnTo>
                        <a:pt x="1787299" y="2302797"/>
                      </a:lnTo>
                      <a:close/>
                      <a:moveTo>
                        <a:pt x="519557" y="1424201"/>
                      </a:moveTo>
                      <a:lnTo>
                        <a:pt x="519557" y="1672936"/>
                      </a:lnTo>
                      <a:lnTo>
                        <a:pt x="862907" y="1538797"/>
                      </a:lnTo>
                      <a:close/>
                      <a:moveTo>
                        <a:pt x="2676628" y="1421995"/>
                      </a:moveTo>
                      <a:lnTo>
                        <a:pt x="2333278" y="1536591"/>
                      </a:lnTo>
                      <a:lnTo>
                        <a:pt x="2676628" y="1670730"/>
                      </a:lnTo>
                      <a:close/>
                      <a:moveTo>
                        <a:pt x="1577645" y="1035596"/>
                      </a:moveTo>
                      <a:cubicBezTo>
                        <a:pt x="1248534" y="1035596"/>
                        <a:pt x="981739" y="1302391"/>
                        <a:pt x="981739" y="1631500"/>
                      </a:cubicBezTo>
                      <a:cubicBezTo>
                        <a:pt x="981739" y="1878331"/>
                        <a:pt x="1131811" y="2090111"/>
                        <a:pt x="1345691" y="2180575"/>
                      </a:cubicBezTo>
                      <a:lnTo>
                        <a:pt x="1367990" y="2187497"/>
                      </a:lnTo>
                      <a:lnTo>
                        <a:pt x="1367990" y="2268476"/>
                      </a:lnTo>
                      <a:lnTo>
                        <a:pt x="1787299" y="2217429"/>
                      </a:lnTo>
                      <a:lnTo>
                        <a:pt x="1787299" y="2187497"/>
                      </a:lnTo>
                      <a:lnTo>
                        <a:pt x="1809598" y="2180575"/>
                      </a:lnTo>
                      <a:cubicBezTo>
                        <a:pt x="2023478" y="2090111"/>
                        <a:pt x="2173550" y="1878331"/>
                        <a:pt x="2173550" y="1631500"/>
                      </a:cubicBezTo>
                      <a:cubicBezTo>
                        <a:pt x="2173550" y="1302391"/>
                        <a:pt x="1906755" y="1035596"/>
                        <a:pt x="1577645" y="1035596"/>
                      </a:cubicBezTo>
                      <a:close/>
                      <a:moveTo>
                        <a:pt x="907311" y="796378"/>
                      </a:moveTo>
                      <a:lnTo>
                        <a:pt x="727362" y="968099"/>
                      </a:lnTo>
                      <a:lnTo>
                        <a:pt x="1061444" y="1123890"/>
                      </a:lnTo>
                      <a:close/>
                      <a:moveTo>
                        <a:pt x="2234763" y="789128"/>
                      </a:moveTo>
                      <a:lnTo>
                        <a:pt x="2078971" y="1123211"/>
                      </a:lnTo>
                      <a:lnTo>
                        <a:pt x="2406484" y="969076"/>
                      </a:lnTo>
                      <a:close/>
                      <a:moveTo>
                        <a:pt x="1466010" y="534309"/>
                      </a:moveTo>
                      <a:lnTo>
                        <a:pt x="1580608" y="877658"/>
                      </a:lnTo>
                      <a:lnTo>
                        <a:pt x="1714746" y="534309"/>
                      </a:lnTo>
                      <a:close/>
                      <a:moveTo>
                        <a:pt x="1690795" y="245"/>
                      </a:moveTo>
                      <a:cubicBezTo>
                        <a:pt x="2264255" y="-8901"/>
                        <a:pt x="2849778" y="236701"/>
                        <a:pt x="3084321" y="803982"/>
                      </a:cubicBezTo>
                      <a:cubicBezTo>
                        <a:pt x="3339784" y="1533411"/>
                        <a:pt x="3155653" y="2187105"/>
                        <a:pt x="2552931" y="2683770"/>
                      </a:cubicBezTo>
                      <a:cubicBezTo>
                        <a:pt x="2332371" y="2952107"/>
                        <a:pt x="2624508" y="3649716"/>
                        <a:pt x="2630852" y="3799759"/>
                      </a:cubicBezTo>
                      <a:cubicBezTo>
                        <a:pt x="2363256" y="3958402"/>
                        <a:pt x="1680068" y="4029937"/>
                        <a:pt x="1392840" y="3963893"/>
                      </a:cubicBezTo>
                      <a:cubicBezTo>
                        <a:pt x="1272088" y="3940053"/>
                        <a:pt x="1213787" y="3924422"/>
                        <a:pt x="1195884" y="3872449"/>
                      </a:cubicBezTo>
                      <a:cubicBezTo>
                        <a:pt x="1182377" y="3761058"/>
                        <a:pt x="1150913" y="3592727"/>
                        <a:pt x="1118982" y="3401156"/>
                      </a:cubicBezTo>
                      <a:cubicBezTo>
                        <a:pt x="1104332" y="3292417"/>
                        <a:pt x="1014353" y="3215163"/>
                        <a:pt x="889380" y="3217758"/>
                      </a:cubicBezTo>
                      <a:cubicBezTo>
                        <a:pt x="732748" y="3221309"/>
                        <a:pt x="565204" y="3210744"/>
                        <a:pt x="449505" y="3190706"/>
                      </a:cubicBezTo>
                      <a:cubicBezTo>
                        <a:pt x="224008" y="3138679"/>
                        <a:pt x="286281" y="2985064"/>
                        <a:pt x="324118" y="2935048"/>
                      </a:cubicBezTo>
                      <a:cubicBezTo>
                        <a:pt x="376219" y="2840525"/>
                        <a:pt x="338196" y="2768481"/>
                        <a:pt x="294429" y="2743221"/>
                      </a:cubicBezTo>
                      <a:cubicBezTo>
                        <a:pt x="129418" y="2661667"/>
                        <a:pt x="215545" y="2568219"/>
                        <a:pt x="299669" y="2468775"/>
                      </a:cubicBezTo>
                      <a:cubicBezTo>
                        <a:pt x="242911" y="2446611"/>
                        <a:pt x="143662" y="2399214"/>
                        <a:pt x="198383" y="2283664"/>
                      </a:cubicBezTo>
                      <a:cubicBezTo>
                        <a:pt x="233716" y="2183827"/>
                        <a:pt x="288661" y="2078180"/>
                        <a:pt x="243789" y="2079343"/>
                      </a:cubicBezTo>
                      <a:cubicBezTo>
                        <a:pt x="12399" y="2103746"/>
                        <a:pt x="-31555" y="2004253"/>
                        <a:pt x="18511" y="1915188"/>
                      </a:cubicBezTo>
                      <a:cubicBezTo>
                        <a:pt x="141626" y="1725669"/>
                        <a:pt x="295269" y="1543922"/>
                        <a:pt x="332845" y="1448915"/>
                      </a:cubicBezTo>
                      <a:cubicBezTo>
                        <a:pt x="347462" y="1315586"/>
                        <a:pt x="331062" y="1238229"/>
                        <a:pt x="310325" y="1156563"/>
                      </a:cubicBezTo>
                      <a:cubicBezTo>
                        <a:pt x="236133" y="444871"/>
                        <a:pt x="953490" y="12006"/>
                        <a:pt x="1690795" y="24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rial" panose="020B0604020202020204" pitchFamily="34" charset="0"/>
                    <a:cs typeface="Arial" panose="020B0604020202020204" pitchFamily="34" charset="0"/>
                  </a:endParaRPr>
                </a:p>
              </p:txBody>
            </p:sp>
            <p:grpSp>
              <p:nvGrpSpPr>
                <p:cNvPr id="88" name="Group 87"/>
                <p:cNvGrpSpPr/>
                <p:nvPr/>
              </p:nvGrpSpPr>
              <p:grpSpPr>
                <a:xfrm>
                  <a:off x="3613064" y="1635362"/>
                  <a:ext cx="2189875" cy="1733629"/>
                  <a:chOff x="3619983" y="1609471"/>
                  <a:chExt cx="2189875" cy="1733629"/>
                </a:xfrm>
              </p:grpSpPr>
              <p:cxnSp>
                <p:nvCxnSpPr>
                  <p:cNvPr id="117" name="Straight Connector 116"/>
                  <p:cNvCxnSpPr/>
                  <p:nvPr/>
                </p:nvCxnSpPr>
                <p:spPr>
                  <a:xfrm>
                    <a:off x="4714920" y="2245819"/>
                    <a:ext cx="0" cy="1097281"/>
                  </a:xfrm>
                  <a:prstGeom prst="line">
                    <a:avLst/>
                  </a:prstGeom>
                  <a:ln>
                    <a:solidFill>
                      <a:srgbClr val="19ADC0"/>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3619983" y="1609471"/>
                    <a:ext cx="2189875" cy="620549"/>
                    <a:chOff x="3619983" y="1609471"/>
                    <a:chExt cx="2189875" cy="620549"/>
                  </a:xfrm>
                </p:grpSpPr>
                <p:sp>
                  <p:nvSpPr>
                    <p:cNvPr id="115" name="Rectangle 114"/>
                    <p:cNvSpPr/>
                    <p:nvPr/>
                  </p:nvSpPr>
                  <p:spPr>
                    <a:xfrm>
                      <a:off x="3722317" y="1696166"/>
                      <a:ext cx="1985206" cy="461665"/>
                    </a:xfrm>
                    <a:prstGeom prst="rect">
                      <a:avLst/>
                    </a:prstGeom>
                  </p:spPr>
                  <p:txBody>
                    <a:bodyPr vert="horz" wrap="square" anchor="t">
                      <a:spAutoFit/>
                    </a:bodyPr>
                    <a:lstStyle/>
                    <a:p>
                      <a:pPr algn="ctr"/>
                      <a:r>
                        <a:rPr lang="en-US" sz="2400" b="1" dirty="0">
                          <a:solidFill>
                            <a:schemeClr val="tx1">
                              <a:lumMod val="50000"/>
                              <a:lumOff val="50000"/>
                            </a:schemeClr>
                          </a:solidFill>
                          <a:latin typeface="Arial" panose="020B0604020202020204" pitchFamily="34" charset="0"/>
                          <a:cs typeface="Arial" panose="020B0604020202020204" pitchFamily="34" charset="0"/>
                        </a:rPr>
                        <a:t>Sales</a:t>
                      </a:r>
                    </a:p>
                  </p:txBody>
                </p:sp>
                <p:sp>
                  <p:nvSpPr>
                    <p:cNvPr id="116" name="Frame 115"/>
                    <p:cNvSpPr/>
                    <p:nvPr/>
                  </p:nvSpPr>
                  <p:spPr>
                    <a:xfrm>
                      <a:off x="3619983" y="1609471"/>
                      <a:ext cx="2189875" cy="620549"/>
                    </a:xfrm>
                    <a:prstGeom prst="frame">
                      <a:avLst>
                        <a:gd name="adj1" fmla="val 5217"/>
                      </a:avLst>
                    </a:prstGeom>
                    <a:solidFill>
                      <a:srgbClr val="19A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grpSp>
            <p:nvGrpSpPr>
              <p:cNvPr id="68" name="Group 67"/>
              <p:cNvGrpSpPr/>
              <p:nvPr/>
            </p:nvGrpSpPr>
            <p:grpSpPr>
              <a:xfrm>
                <a:off x="9170402" y="1635362"/>
                <a:ext cx="2189875" cy="1718572"/>
                <a:chOff x="9124612" y="1624528"/>
                <a:chExt cx="2189875" cy="1718572"/>
              </a:xfrm>
            </p:grpSpPr>
            <p:cxnSp>
              <p:nvCxnSpPr>
                <p:cNvPr id="73" name="Straight Connector 72"/>
                <p:cNvCxnSpPr/>
                <p:nvPr/>
              </p:nvCxnSpPr>
              <p:spPr>
                <a:xfrm>
                  <a:off x="10219549" y="2245819"/>
                  <a:ext cx="0" cy="1097281"/>
                </a:xfrm>
                <a:prstGeom prst="line">
                  <a:avLst/>
                </a:prstGeom>
                <a:ln>
                  <a:solidFill>
                    <a:srgbClr val="19ADC0"/>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9124612" y="1624528"/>
                  <a:ext cx="2189875" cy="620549"/>
                  <a:chOff x="9124612" y="1624528"/>
                  <a:chExt cx="2189875" cy="620549"/>
                </a:xfrm>
              </p:grpSpPr>
              <p:sp>
                <p:nvSpPr>
                  <p:cNvPr id="71" name="Rectangle 70"/>
                  <p:cNvSpPr/>
                  <p:nvPr/>
                </p:nvSpPr>
                <p:spPr>
                  <a:xfrm>
                    <a:off x="9226946" y="1724004"/>
                    <a:ext cx="1985206" cy="400110"/>
                  </a:xfrm>
                  <a:prstGeom prst="rect">
                    <a:avLst/>
                  </a:prstGeom>
                </p:spPr>
                <p:txBody>
                  <a:bodyPr vert="horz" wrap="square" anchor="t">
                    <a:spAutoFit/>
                  </a:bodyPr>
                  <a:lstStyle/>
                  <a:p>
                    <a:pPr algn="ctr"/>
                    <a:r>
                      <a:rPr lang="en-US" sz="2000" b="1" dirty="0">
                        <a:solidFill>
                          <a:schemeClr val="tx1">
                            <a:lumMod val="50000"/>
                            <a:lumOff val="50000"/>
                          </a:schemeClr>
                        </a:solidFill>
                        <a:latin typeface="Arial" panose="020B0604020202020204" pitchFamily="34" charset="0"/>
                        <a:cs typeface="Arial" panose="020B0604020202020204" pitchFamily="34" charset="0"/>
                      </a:rPr>
                      <a:t>Accounting</a:t>
                    </a:r>
                  </a:p>
                </p:txBody>
              </p:sp>
              <p:sp>
                <p:nvSpPr>
                  <p:cNvPr id="72" name="Frame 71"/>
                  <p:cNvSpPr/>
                  <p:nvPr/>
                </p:nvSpPr>
                <p:spPr>
                  <a:xfrm>
                    <a:off x="9124612" y="1624528"/>
                    <a:ext cx="2189875" cy="620549"/>
                  </a:xfrm>
                  <a:prstGeom prst="frame">
                    <a:avLst>
                      <a:gd name="adj1" fmla="val 5217"/>
                    </a:avLst>
                  </a:prstGeom>
                  <a:solidFill>
                    <a:srgbClr val="19A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nvGrpSpPr>
              <p:cNvPr id="78" name="Group 77"/>
              <p:cNvGrpSpPr/>
              <p:nvPr/>
            </p:nvGrpSpPr>
            <p:grpSpPr>
              <a:xfrm>
                <a:off x="6391733" y="1635362"/>
                <a:ext cx="2189875" cy="1718571"/>
                <a:chOff x="6444159" y="1624528"/>
                <a:chExt cx="2189875" cy="1718571"/>
              </a:xfrm>
            </p:grpSpPr>
            <p:cxnSp>
              <p:nvCxnSpPr>
                <p:cNvPr id="83" name="Straight Connector 82"/>
                <p:cNvCxnSpPr/>
                <p:nvPr/>
              </p:nvCxnSpPr>
              <p:spPr>
                <a:xfrm>
                  <a:off x="7539096" y="2245818"/>
                  <a:ext cx="0" cy="1097281"/>
                </a:xfrm>
                <a:prstGeom prst="line">
                  <a:avLst/>
                </a:prstGeom>
                <a:ln>
                  <a:solidFill>
                    <a:srgbClr val="607D8B"/>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80" name="Group 79"/>
                <p:cNvGrpSpPr/>
                <p:nvPr/>
              </p:nvGrpSpPr>
              <p:grpSpPr>
                <a:xfrm>
                  <a:off x="6444159" y="1624528"/>
                  <a:ext cx="2189875" cy="620549"/>
                  <a:chOff x="6444159" y="1624528"/>
                  <a:chExt cx="2189875" cy="620549"/>
                </a:xfrm>
              </p:grpSpPr>
              <p:sp>
                <p:nvSpPr>
                  <p:cNvPr id="81" name="Rectangle 80"/>
                  <p:cNvSpPr/>
                  <p:nvPr/>
                </p:nvSpPr>
                <p:spPr>
                  <a:xfrm>
                    <a:off x="6546493" y="1765525"/>
                    <a:ext cx="1985206" cy="400110"/>
                  </a:xfrm>
                  <a:prstGeom prst="rect">
                    <a:avLst/>
                  </a:prstGeom>
                </p:spPr>
                <p:txBody>
                  <a:bodyPr vert="horz" wrap="square" anchor="t">
                    <a:spAutoFit/>
                  </a:bodyPr>
                  <a:lstStyle/>
                  <a:p>
                    <a:pPr algn="ctr"/>
                    <a:r>
                      <a:rPr lang="en-US" sz="2000" b="1" dirty="0">
                        <a:solidFill>
                          <a:schemeClr val="tx1">
                            <a:lumMod val="50000"/>
                            <a:lumOff val="50000"/>
                          </a:schemeClr>
                        </a:solidFill>
                        <a:latin typeface="Arial" panose="020B0604020202020204" pitchFamily="34" charset="0"/>
                        <a:cs typeface="Arial" panose="020B0604020202020204" pitchFamily="34" charset="0"/>
                      </a:rPr>
                      <a:t>Service/Parts</a:t>
                    </a:r>
                  </a:p>
                </p:txBody>
              </p:sp>
              <p:sp>
                <p:nvSpPr>
                  <p:cNvPr id="82" name="Frame 81"/>
                  <p:cNvSpPr/>
                  <p:nvPr/>
                </p:nvSpPr>
                <p:spPr>
                  <a:xfrm>
                    <a:off x="6444159" y="1624528"/>
                    <a:ext cx="2189875" cy="620549"/>
                  </a:xfrm>
                  <a:prstGeom prst="frame">
                    <a:avLst>
                      <a:gd name="adj1" fmla="val 5217"/>
                    </a:avLst>
                  </a:prstGeom>
                  <a:solidFill>
                    <a:srgbClr val="607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grpSp>
      <p:pic>
        <p:nvPicPr>
          <p:cNvPr id="5" name="Picture 4">
            <a:extLst>
              <a:ext uri="{FF2B5EF4-FFF2-40B4-BE49-F238E27FC236}">
                <a16:creationId xmlns:a16="http://schemas.microsoft.com/office/drawing/2014/main" id="{C4FE4C5D-B3CA-BB4A-A130-279E54DFE5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0069" y="2941983"/>
            <a:ext cx="2191952" cy="1724370"/>
          </a:xfrm>
          <a:prstGeom prst="rect">
            <a:avLst/>
          </a:prstGeom>
        </p:spPr>
      </p:pic>
      <p:pic>
        <p:nvPicPr>
          <p:cNvPr id="7" name="Picture 6">
            <a:extLst>
              <a:ext uri="{FF2B5EF4-FFF2-40B4-BE49-F238E27FC236}">
                <a16:creationId xmlns:a16="http://schemas.microsoft.com/office/drawing/2014/main" id="{AA412407-F832-7C42-B9C0-17759836C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06" y="2941984"/>
            <a:ext cx="2615965" cy="1752360"/>
          </a:xfrm>
          <a:prstGeom prst="rect">
            <a:avLst/>
          </a:prstGeom>
        </p:spPr>
      </p:pic>
      <p:pic>
        <p:nvPicPr>
          <p:cNvPr id="9" name="Picture 8">
            <a:extLst>
              <a:ext uri="{FF2B5EF4-FFF2-40B4-BE49-F238E27FC236}">
                <a16:creationId xmlns:a16="http://schemas.microsoft.com/office/drawing/2014/main" id="{677FE31E-A983-7242-9BFA-353B691266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1733" y="2991641"/>
            <a:ext cx="2336087" cy="1721256"/>
          </a:xfrm>
          <a:prstGeom prst="rect">
            <a:avLst/>
          </a:prstGeom>
        </p:spPr>
      </p:pic>
      <p:pic>
        <p:nvPicPr>
          <p:cNvPr id="10" name="Picture 9">
            <a:extLst>
              <a:ext uri="{FF2B5EF4-FFF2-40B4-BE49-F238E27FC236}">
                <a16:creationId xmlns:a16="http://schemas.microsoft.com/office/drawing/2014/main" id="{61CE1EE7-0DFD-364F-BBDB-C7984A8C9F34}"/>
              </a:ext>
            </a:extLst>
          </p:cNvPr>
          <p:cNvPicPr>
            <a:picLocks noChangeAspect="1"/>
          </p:cNvPicPr>
          <p:nvPr/>
        </p:nvPicPr>
        <p:blipFill>
          <a:blip r:embed="rId6"/>
          <a:stretch>
            <a:fillRect/>
          </a:stretch>
        </p:blipFill>
        <p:spPr>
          <a:xfrm>
            <a:off x="9264770" y="3010195"/>
            <a:ext cx="2151865" cy="1702701"/>
          </a:xfrm>
          <a:prstGeom prst="rect">
            <a:avLst/>
          </a:prstGeom>
        </p:spPr>
      </p:pic>
      <p:sp>
        <p:nvSpPr>
          <p:cNvPr id="2" name="TextBox 1">
            <a:extLst>
              <a:ext uri="{FF2B5EF4-FFF2-40B4-BE49-F238E27FC236}">
                <a16:creationId xmlns:a16="http://schemas.microsoft.com/office/drawing/2014/main" id="{B6C18DDB-1D01-704C-BA1F-82D7506C064F}"/>
              </a:ext>
            </a:extLst>
          </p:cNvPr>
          <p:cNvSpPr txBox="1"/>
          <p:nvPr/>
        </p:nvSpPr>
        <p:spPr>
          <a:xfrm>
            <a:off x="178420" y="960973"/>
            <a:ext cx="4810945" cy="646331"/>
          </a:xfrm>
          <a:prstGeom prst="rect">
            <a:avLst/>
          </a:prstGeom>
          <a:noFill/>
        </p:spPr>
        <p:txBody>
          <a:bodyPr wrap="square" rtlCol="0">
            <a:spAutoFit/>
          </a:bodyPr>
          <a:lstStyle/>
          <a:p>
            <a:r>
              <a:rPr lang="en-US" sz="3600" b="1" dirty="0"/>
              <a:t>Know Your Audience</a:t>
            </a:r>
            <a:endParaRPr lang="en-US" sz="3600" dirty="0"/>
          </a:p>
        </p:txBody>
      </p:sp>
    </p:spTree>
    <p:extLst>
      <p:ext uri="{BB962C8B-B14F-4D97-AF65-F5344CB8AC3E}">
        <p14:creationId xmlns:p14="http://schemas.microsoft.com/office/powerpoint/2010/main" val="643921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endParaRPr lang="en-US" sz="3200" b="1" dirty="0"/>
          </a:p>
        </p:txBody>
      </p:sp>
      <p:sp>
        <p:nvSpPr>
          <p:cNvPr id="4" name="Slide Number Placeholder 3"/>
          <p:cNvSpPr>
            <a:spLocks noGrp="1"/>
          </p:cNvSpPr>
          <p:nvPr>
            <p:ph type="sldNum" sz="quarter" idx="12"/>
          </p:nvPr>
        </p:nvSpPr>
        <p:spPr/>
        <p:txBody>
          <a:bodyPr/>
          <a:lstStyle/>
          <a:p>
            <a:fld id="{C14A628C-1670-4E03-81FA-0379F828FA03}" type="slidenum">
              <a:rPr lang="en-US" smtClean="0"/>
              <a:pPr/>
              <a:t>13</a:t>
            </a:fld>
            <a:endParaRPr lang="en-US"/>
          </a:p>
        </p:txBody>
      </p:sp>
      <p:grpSp>
        <p:nvGrpSpPr>
          <p:cNvPr id="9" name="Group 8"/>
          <p:cNvGrpSpPr/>
          <p:nvPr/>
        </p:nvGrpSpPr>
        <p:grpSpPr>
          <a:xfrm>
            <a:off x="0" y="1303231"/>
            <a:ext cx="11708779" cy="4783262"/>
            <a:chOff x="0" y="1301874"/>
            <a:chExt cx="11708779" cy="4783262"/>
          </a:xfrm>
        </p:grpSpPr>
        <p:grpSp>
          <p:nvGrpSpPr>
            <p:cNvPr id="2" name="Group 1"/>
            <p:cNvGrpSpPr/>
            <p:nvPr/>
          </p:nvGrpSpPr>
          <p:grpSpPr>
            <a:xfrm>
              <a:off x="0" y="1301874"/>
              <a:ext cx="11708779" cy="4772574"/>
              <a:chOff x="0" y="1291157"/>
              <a:chExt cx="11708779" cy="4772574"/>
            </a:xfrm>
          </p:grpSpPr>
          <p:grpSp>
            <p:nvGrpSpPr>
              <p:cNvPr id="79" name="Group 78"/>
              <p:cNvGrpSpPr/>
              <p:nvPr/>
            </p:nvGrpSpPr>
            <p:grpSpPr>
              <a:xfrm>
                <a:off x="0" y="2086296"/>
                <a:ext cx="11708779" cy="3977435"/>
                <a:chOff x="0" y="2086296"/>
                <a:chExt cx="11708779" cy="3977435"/>
              </a:xfrm>
            </p:grpSpPr>
            <p:grpSp>
              <p:nvGrpSpPr>
                <p:cNvPr id="83" name="Group 82"/>
                <p:cNvGrpSpPr/>
                <p:nvPr/>
              </p:nvGrpSpPr>
              <p:grpSpPr>
                <a:xfrm>
                  <a:off x="0" y="2086296"/>
                  <a:ext cx="3399690" cy="3977435"/>
                  <a:chOff x="-2901724" y="743344"/>
                  <a:chExt cx="3399690" cy="3977435"/>
                </a:xfrm>
              </p:grpSpPr>
              <p:sp>
                <p:nvSpPr>
                  <p:cNvPr id="87" name="TextBox 86"/>
                  <p:cNvSpPr txBox="1"/>
                  <p:nvPr/>
                </p:nvSpPr>
                <p:spPr>
                  <a:xfrm>
                    <a:off x="-2901724" y="743344"/>
                    <a:ext cx="2110634" cy="523220"/>
                  </a:xfrm>
                  <a:prstGeom prst="rect">
                    <a:avLst/>
                  </a:prstGeom>
                  <a:noFill/>
                </p:spPr>
                <p:txBody>
                  <a:bodyPr wrap="square" rtlCol="0">
                    <a:spAutoFit/>
                  </a:bodyPr>
                  <a:lstStyle/>
                  <a:p>
                    <a:pPr algn="r"/>
                    <a:r>
                      <a:rPr lang="en-US" sz="2800" b="1" dirty="0">
                        <a:solidFill>
                          <a:schemeClr val="accent1"/>
                        </a:solidFill>
                        <a:latin typeface="Arial" panose="020B0604020202020204" pitchFamily="34" charset="0"/>
                        <a:cs typeface="Arial" panose="020B0604020202020204" pitchFamily="34" charset="0"/>
                      </a:rPr>
                      <a:t>Content</a:t>
                    </a:r>
                  </a:p>
                </p:txBody>
              </p:sp>
              <p:sp>
                <p:nvSpPr>
                  <p:cNvPr id="88" name="TextBox 87"/>
                  <p:cNvSpPr txBox="1"/>
                  <p:nvPr/>
                </p:nvSpPr>
                <p:spPr>
                  <a:xfrm>
                    <a:off x="-2624550" y="1266564"/>
                    <a:ext cx="3122516" cy="3454215"/>
                  </a:xfrm>
                  <a:prstGeom prst="rect">
                    <a:avLst/>
                  </a:prstGeom>
                  <a:noFill/>
                </p:spPr>
                <p:txBody>
                  <a:bodyPr wrap="square" rtlCol="0">
                    <a:spAutoFit/>
                  </a:bodyPr>
                  <a:lstStyle/>
                  <a:p>
                    <a:r>
                      <a:rPr lang="en-US" sz="2000" dirty="0">
                        <a:solidFill>
                          <a:schemeClr val="tx2"/>
                        </a:solidFill>
                        <a:latin typeface="Arial" panose="020B0604020202020204" pitchFamily="34" charset="0"/>
                        <a:cs typeface="Arial" panose="020B0604020202020204" pitchFamily="34" charset="0"/>
                      </a:rPr>
                      <a:t>1</a:t>
                    </a:r>
                    <a:r>
                      <a:rPr lang="en-US" sz="2000" b="1" dirty="0">
                        <a:solidFill>
                          <a:schemeClr val="tx2"/>
                        </a:solidFill>
                        <a:latin typeface="Arial" panose="020B0604020202020204" pitchFamily="34" charset="0"/>
                        <a:cs typeface="Arial" panose="020B0604020202020204" pitchFamily="34" charset="0"/>
                      </a:rPr>
                      <a:t>. Simple</a:t>
                    </a:r>
                  </a:p>
                  <a:p>
                    <a:r>
                      <a:rPr lang="en-US" sz="2000" b="1" dirty="0">
                        <a:solidFill>
                          <a:schemeClr val="tx2"/>
                        </a:solidFill>
                        <a:latin typeface="Arial" panose="020B0604020202020204" pitchFamily="34" charset="0"/>
                        <a:cs typeface="Arial" panose="020B0604020202020204" pitchFamily="34" charset="0"/>
                      </a:rPr>
                      <a:t>2. Adult Learning Principles.</a:t>
                    </a:r>
                  </a:p>
                  <a:p>
                    <a:r>
                      <a:rPr lang="en-US" sz="2000" b="1" dirty="0">
                        <a:solidFill>
                          <a:schemeClr val="tx2"/>
                        </a:solidFill>
                        <a:latin typeface="Arial" panose="020B0604020202020204" pitchFamily="34" charset="0"/>
                        <a:cs typeface="Arial" panose="020B0604020202020204" pitchFamily="34" charset="0"/>
                      </a:rPr>
                      <a:t>3. Assess Information for Relevance &amp; Quality</a:t>
                    </a:r>
                  </a:p>
                  <a:p>
                    <a:pPr marL="342900" indent="-342900">
                      <a:buAutoNum type="arabicPeriod" startAt="4"/>
                    </a:pPr>
                    <a:r>
                      <a:rPr lang="en-US" sz="2000" b="1" dirty="0">
                        <a:solidFill>
                          <a:schemeClr val="tx2"/>
                        </a:solidFill>
                        <a:latin typeface="Arial" panose="020B0604020202020204" pitchFamily="34" charset="0"/>
                        <a:cs typeface="Arial" panose="020B0604020202020204" pitchFamily="34" charset="0"/>
                      </a:rPr>
                      <a:t>Where? </a:t>
                    </a:r>
                  </a:p>
                  <a:p>
                    <a:pPr marL="342900" indent="-342900">
                      <a:buAutoNum type="arabicPeriod" startAt="4"/>
                    </a:pPr>
                    <a:r>
                      <a:rPr lang="en-US" sz="2000" b="1" dirty="0">
                        <a:solidFill>
                          <a:schemeClr val="tx2"/>
                        </a:solidFill>
                        <a:latin typeface="Arial" panose="020B0604020202020204" pitchFamily="34" charset="0"/>
                        <a:cs typeface="Arial" panose="020B0604020202020204" pitchFamily="34" charset="0"/>
                      </a:rPr>
                      <a:t>Venue for training – Live vs On-Line Training</a:t>
                    </a:r>
                  </a:p>
                  <a:p>
                    <a:pPr algn="r">
                      <a:lnSpc>
                        <a:spcPct val="150000"/>
                      </a:lnSpc>
                    </a:pPr>
                    <a:r>
                      <a:rPr lang="en-US" sz="1600" dirty="0">
                        <a:solidFill>
                          <a:schemeClr val="bg1">
                            <a:lumMod val="65000"/>
                          </a:schemeClr>
                        </a:solidFill>
                        <a:latin typeface="Arial" panose="020B0604020202020204" pitchFamily="34" charset="0"/>
                        <a:cs typeface="Arial" panose="020B0604020202020204" pitchFamily="34" charset="0"/>
                      </a:rPr>
                      <a:t>3.  </a:t>
                    </a:r>
                  </a:p>
                  <a:p>
                    <a:pPr algn="r">
                      <a:lnSpc>
                        <a:spcPct val="150000"/>
                      </a:lnSpc>
                    </a:pPr>
                    <a:r>
                      <a:rPr lang="en-US" sz="1100" dirty="0">
                        <a:solidFill>
                          <a:schemeClr val="bg1">
                            <a:lumMod val="65000"/>
                          </a:schemeClr>
                        </a:solidFill>
                        <a:latin typeface="Arial" panose="020B0604020202020204" pitchFamily="34" charset="0"/>
                        <a:cs typeface="Arial" panose="020B0604020202020204" pitchFamily="34" charset="0"/>
                      </a:rPr>
                      <a:t>.</a:t>
                    </a:r>
                  </a:p>
                </p:txBody>
              </p:sp>
            </p:grpSp>
            <p:grpSp>
              <p:nvGrpSpPr>
                <p:cNvPr id="84" name="Group 83"/>
                <p:cNvGrpSpPr/>
                <p:nvPr/>
              </p:nvGrpSpPr>
              <p:grpSpPr>
                <a:xfrm>
                  <a:off x="9354998" y="3956273"/>
                  <a:ext cx="2353781" cy="1538884"/>
                  <a:chOff x="7466990" y="3725797"/>
                  <a:chExt cx="2353781" cy="1538884"/>
                </a:xfrm>
              </p:grpSpPr>
              <p:sp>
                <p:nvSpPr>
                  <p:cNvPr id="85" name="TextBox 84"/>
                  <p:cNvSpPr txBox="1"/>
                  <p:nvPr/>
                </p:nvSpPr>
                <p:spPr>
                  <a:xfrm>
                    <a:off x="7579533" y="3725797"/>
                    <a:ext cx="1985578" cy="523220"/>
                  </a:xfrm>
                  <a:prstGeom prst="rect">
                    <a:avLst/>
                  </a:prstGeom>
                  <a:noFill/>
                </p:spPr>
                <p:txBody>
                  <a:bodyPr wrap="square" rtlCol="0">
                    <a:spAutoFit/>
                  </a:bodyPr>
                  <a:lstStyle/>
                  <a:p>
                    <a:r>
                      <a:rPr lang="en-US" sz="2800" b="1" dirty="0">
                        <a:solidFill>
                          <a:schemeClr val="accent1"/>
                        </a:solidFill>
                        <a:latin typeface="Arial" panose="020B0604020202020204" pitchFamily="34" charset="0"/>
                        <a:cs typeface="Arial" panose="020B0604020202020204" pitchFamily="34" charset="0"/>
                      </a:rPr>
                      <a:t>Budget</a:t>
                    </a:r>
                  </a:p>
                </p:txBody>
              </p:sp>
              <p:sp>
                <p:nvSpPr>
                  <p:cNvPr id="86" name="TextBox 85"/>
                  <p:cNvSpPr txBox="1"/>
                  <p:nvPr/>
                </p:nvSpPr>
                <p:spPr>
                  <a:xfrm>
                    <a:off x="7466990" y="4249018"/>
                    <a:ext cx="2353781" cy="1015663"/>
                  </a:xfrm>
                  <a:prstGeom prst="rect">
                    <a:avLst/>
                  </a:prstGeom>
                  <a:noFill/>
                </p:spPr>
                <p:txBody>
                  <a:bodyPr wrap="square" rtlCol="0">
                    <a:spAutoFit/>
                  </a:bodyPr>
                  <a:lstStyle/>
                  <a:p>
                    <a:pPr marL="342900" indent="-342900">
                      <a:buAutoNum type="arabicPeriod"/>
                    </a:pPr>
                    <a:r>
                      <a:rPr lang="en-US" sz="2000" b="1" dirty="0">
                        <a:solidFill>
                          <a:schemeClr val="tx2"/>
                        </a:solidFill>
                        <a:latin typeface="Arial" panose="020B0604020202020204" pitchFamily="34" charset="0"/>
                        <a:cs typeface="Arial" panose="020B0604020202020204" pitchFamily="34" charset="0"/>
                      </a:rPr>
                      <a:t>Yearly Budget</a:t>
                    </a:r>
                  </a:p>
                  <a:p>
                    <a:pPr marL="342900" indent="-342900">
                      <a:buAutoNum type="arabicPeriod"/>
                    </a:pPr>
                    <a:r>
                      <a:rPr lang="en-US" sz="2000" b="1" dirty="0">
                        <a:solidFill>
                          <a:schemeClr val="tx2"/>
                        </a:solidFill>
                        <a:latin typeface="Arial" panose="020B0604020202020204" pitchFamily="34" charset="0"/>
                        <a:cs typeface="Arial" panose="020B0604020202020204" pitchFamily="34" charset="0"/>
                      </a:rPr>
                      <a:t>Monthly Budget</a:t>
                    </a:r>
                  </a:p>
                </p:txBody>
              </p:sp>
            </p:grpSp>
          </p:grpSp>
          <p:grpSp>
            <p:nvGrpSpPr>
              <p:cNvPr id="80" name="Group 79"/>
              <p:cNvGrpSpPr/>
              <p:nvPr/>
            </p:nvGrpSpPr>
            <p:grpSpPr>
              <a:xfrm>
                <a:off x="8169843" y="1291157"/>
                <a:ext cx="3025981" cy="1538884"/>
                <a:chOff x="5232082" y="769988"/>
                <a:chExt cx="3025981" cy="1538884"/>
              </a:xfrm>
            </p:grpSpPr>
            <p:sp>
              <p:nvSpPr>
                <p:cNvPr id="81" name="TextBox 80"/>
                <p:cNvSpPr txBox="1"/>
                <p:nvPr/>
              </p:nvSpPr>
              <p:spPr>
                <a:xfrm>
                  <a:off x="5375864" y="769988"/>
                  <a:ext cx="2190824" cy="523220"/>
                </a:xfrm>
                <a:prstGeom prst="rect">
                  <a:avLst/>
                </a:prstGeom>
                <a:noFill/>
              </p:spPr>
              <p:txBody>
                <a:bodyPr wrap="square" rtlCol="0">
                  <a:spAutoFit/>
                </a:bodyPr>
                <a:lstStyle/>
                <a:p>
                  <a:r>
                    <a:rPr lang="en-US" sz="2800" b="1" dirty="0">
                      <a:solidFill>
                        <a:schemeClr val="accent1"/>
                      </a:solidFill>
                      <a:latin typeface="Arial" panose="020B0604020202020204" pitchFamily="34" charset="0"/>
                      <a:cs typeface="Arial" panose="020B0604020202020204" pitchFamily="34" charset="0"/>
                    </a:rPr>
                    <a:t>Principles</a:t>
                  </a:r>
                </a:p>
              </p:txBody>
            </p:sp>
            <p:sp>
              <p:nvSpPr>
                <p:cNvPr id="82" name="TextBox 81"/>
                <p:cNvSpPr txBox="1"/>
                <p:nvPr/>
              </p:nvSpPr>
              <p:spPr>
                <a:xfrm>
                  <a:off x="5232082" y="1293209"/>
                  <a:ext cx="3025981" cy="1015663"/>
                </a:xfrm>
                <a:prstGeom prst="rect">
                  <a:avLst/>
                </a:prstGeom>
                <a:noFill/>
              </p:spPr>
              <p:txBody>
                <a:bodyPr wrap="square" rtlCol="0">
                  <a:spAutoFit/>
                </a:bodyPr>
                <a:lstStyle/>
                <a:p>
                  <a:r>
                    <a:rPr lang="en-US" sz="2000" b="1" dirty="0">
                      <a:solidFill>
                        <a:schemeClr val="tx2"/>
                      </a:solidFill>
                      <a:latin typeface="Arial" panose="020B0604020202020204" pitchFamily="34" charset="0"/>
                      <a:cs typeface="Arial" panose="020B0604020202020204" pitchFamily="34" charset="0"/>
                    </a:rPr>
                    <a:t>1. In-House Training</a:t>
                  </a:r>
                </a:p>
                <a:p>
                  <a:r>
                    <a:rPr lang="en-US" sz="2000" b="1" dirty="0">
                      <a:solidFill>
                        <a:schemeClr val="tx2"/>
                      </a:solidFill>
                      <a:latin typeface="Arial" panose="020B0604020202020204" pitchFamily="34" charset="0"/>
                      <a:cs typeface="Arial" panose="020B0604020202020204" pitchFamily="34" charset="0"/>
                    </a:rPr>
                    <a:t>2. Outside Vendor</a:t>
                  </a:r>
                </a:p>
                <a:p>
                  <a:r>
                    <a:rPr lang="en-US" sz="2000" b="1" dirty="0">
                      <a:solidFill>
                        <a:schemeClr val="tx2"/>
                      </a:solidFill>
                      <a:latin typeface="Arial" panose="020B0604020202020204" pitchFamily="34" charset="0"/>
                      <a:cs typeface="Arial" panose="020B0604020202020204" pitchFamily="34" charset="0"/>
                    </a:rPr>
                    <a:t>3. Train the Trainer</a:t>
                  </a:r>
                </a:p>
              </p:txBody>
            </p:sp>
          </p:grpSp>
        </p:grpSp>
        <p:grpSp>
          <p:nvGrpSpPr>
            <p:cNvPr id="8" name="Group 7"/>
            <p:cNvGrpSpPr/>
            <p:nvPr/>
          </p:nvGrpSpPr>
          <p:grpSpPr>
            <a:xfrm>
              <a:off x="3323771" y="1494419"/>
              <a:ext cx="5544458" cy="4590717"/>
              <a:chOff x="3323771" y="1494419"/>
              <a:chExt cx="5544458" cy="4590717"/>
            </a:xfrm>
          </p:grpSpPr>
          <p:grpSp>
            <p:nvGrpSpPr>
              <p:cNvPr id="70" name="Group 69"/>
              <p:cNvGrpSpPr/>
              <p:nvPr/>
            </p:nvGrpSpPr>
            <p:grpSpPr>
              <a:xfrm>
                <a:off x="4484133" y="1494419"/>
                <a:ext cx="3223734" cy="2472571"/>
                <a:chOff x="4891532" y="2555872"/>
                <a:chExt cx="2408937" cy="1847631"/>
              </a:xfrm>
            </p:grpSpPr>
            <p:sp>
              <p:nvSpPr>
                <p:cNvPr id="77" name="Freeform 76"/>
                <p:cNvSpPr/>
                <p:nvPr/>
              </p:nvSpPr>
              <p:spPr>
                <a:xfrm rot="10800000">
                  <a:off x="4891532" y="2555872"/>
                  <a:ext cx="2408937" cy="1847631"/>
                </a:xfrm>
                <a:custGeom>
                  <a:avLst/>
                  <a:gdLst>
                    <a:gd name="connsiteX0" fmla="*/ 1130506 w 2155418"/>
                    <a:gd name="connsiteY0" fmla="*/ 0 h 1654818"/>
                    <a:gd name="connsiteX1" fmla="*/ 1296238 w 2155418"/>
                    <a:gd name="connsiteY1" fmla="*/ 153124 h 1654818"/>
                    <a:gd name="connsiteX2" fmla="*/ 2065470 w 2155418"/>
                    <a:gd name="connsiteY2" fmla="*/ 1273010 h 1654818"/>
                    <a:gd name="connsiteX3" fmla="*/ 1988429 w 2155418"/>
                    <a:gd name="connsiteY3" fmla="*/ 1654818 h 1654818"/>
                    <a:gd name="connsiteX4" fmla="*/ 107823 w 2155418"/>
                    <a:gd name="connsiteY4" fmla="*/ 1643107 h 1654818"/>
                    <a:gd name="connsiteX5" fmla="*/ 50251 w 2155418"/>
                    <a:gd name="connsiteY5" fmla="*/ 1616923 h 1654818"/>
                    <a:gd name="connsiteX6" fmla="*/ 115745 w 2155418"/>
                    <a:gd name="connsiteY6" fmla="*/ 1272944 h 1654818"/>
                    <a:gd name="connsiteX7" fmla="*/ 967039 w 2155418"/>
                    <a:gd name="connsiteY7" fmla="*/ 108684 h 1654818"/>
                    <a:gd name="connsiteX8" fmla="*/ 1077387 w 2155418"/>
                    <a:gd name="connsiteY8" fmla="*/ 93061 h 1654818"/>
                    <a:gd name="connsiteX9" fmla="*/ 1322167 w 2155418"/>
                    <a:gd name="connsiteY9" fmla="*/ 867792 h 1654818"/>
                    <a:gd name="connsiteX10" fmla="*/ 978051 w 2155418"/>
                    <a:gd name="connsiteY10" fmla="*/ 527244 h 1654818"/>
                    <a:gd name="connsiteX11" fmla="*/ 525849 w 2155418"/>
                    <a:gd name="connsiteY11" fmla="*/ 1128591 h 1654818"/>
                    <a:gd name="connsiteX12" fmla="*/ 471905 w 2155418"/>
                    <a:gd name="connsiteY12" fmla="*/ 1336889 h 1654818"/>
                    <a:gd name="connsiteX13" fmla="*/ 1646560 w 2155418"/>
                    <a:gd name="connsiteY13" fmla="*/ 1344205 h 1654818"/>
                    <a:gd name="connsiteX14" fmla="*/ 1694680 w 2155418"/>
                    <a:gd name="connsiteY14" fmla="*/ 1105721 h 1654818"/>
                    <a:gd name="connsiteX15" fmla="*/ 1153769 w 2155418"/>
                    <a:gd name="connsiteY15" fmla="*/ 73914 h 1654818"/>
                    <a:gd name="connsiteX16" fmla="*/ 1113106 w 2155418"/>
                    <a:gd name="connsiteY16" fmla="*/ 2859 h 1654818"/>
                    <a:gd name="connsiteX17" fmla="*/ 1130506 w 2155418"/>
                    <a:gd name="connsiteY17" fmla="*/ 0 h 1654818"/>
                    <a:gd name="connsiteX0" fmla="*/ 1130506 w 2155418"/>
                    <a:gd name="connsiteY0" fmla="*/ 0 h 1654877"/>
                    <a:gd name="connsiteX1" fmla="*/ 1296238 w 2155418"/>
                    <a:gd name="connsiteY1" fmla="*/ 153124 h 1654877"/>
                    <a:gd name="connsiteX2" fmla="*/ 2065470 w 2155418"/>
                    <a:gd name="connsiteY2" fmla="*/ 1273010 h 1654877"/>
                    <a:gd name="connsiteX3" fmla="*/ 1988429 w 2155418"/>
                    <a:gd name="connsiteY3" fmla="*/ 1654818 h 1654877"/>
                    <a:gd name="connsiteX4" fmla="*/ 1093489 w 2155418"/>
                    <a:gd name="connsiteY4" fmla="*/ 1654877 h 1654877"/>
                    <a:gd name="connsiteX5" fmla="*/ 107823 w 2155418"/>
                    <a:gd name="connsiteY5" fmla="*/ 1643107 h 1654877"/>
                    <a:gd name="connsiteX6" fmla="*/ 50251 w 2155418"/>
                    <a:gd name="connsiteY6" fmla="*/ 1616923 h 1654877"/>
                    <a:gd name="connsiteX7" fmla="*/ 115745 w 2155418"/>
                    <a:gd name="connsiteY7" fmla="*/ 1272944 h 1654877"/>
                    <a:gd name="connsiteX8" fmla="*/ 967039 w 2155418"/>
                    <a:gd name="connsiteY8" fmla="*/ 108684 h 1654877"/>
                    <a:gd name="connsiteX9" fmla="*/ 1077387 w 2155418"/>
                    <a:gd name="connsiteY9" fmla="*/ 93061 h 1654877"/>
                    <a:gd name="connsiteX10" fmla="*/ 1322167 w 2155418"/>
                    <a:gd name="connsiteY10" fmla="*/ 867792 h 1654877"/>
                    <a:gd name="connsiteX11" fmla="*/ 978051 w 2155418"/>
                    <a:gd name="connsiteY11" fmla="*/ 527244 h 1654877"/>
                    <a:gd name="connsiteX12" fmla="*/ 525849 w 2155418"/>
                    <a:gd name="connsiteY12" fmla="*/ 1128591 h 1654877"/>
                    <a:gd name="connsiteX13" fmla="*/ 471905 w 2155418"/>
                    <a:gd name="connsiteY13" fmla="*/ 1336889 h 1654877"/>
                    <a:gd name="connsiteX14" fmla="*/ 1646560 w 2155418"/>
                    <a:gd name="connsiteY14" fmla="*/ 1344205 h 1654877"/>
                    <a:gd name="connsiteX15" fmla="*/ 1694680 w 2155418"/>
                    <a:gd name="connsiteY15" fmla="*/ 1105721 h 1654877"/>
                    <a:gd name="connsiteX16" fmla="*/ 1153769 w 2155418"/>
                    <a:gd name="connsiteY16" fmla="*/ 73914 h 1654877"/>
                    <a:gd name="connsiteX17" fmla="*/ 1113106 w 2155418"/>
                    <a:gd name="connsiteY17" fmla="*/ 2859 h 1654877"/>
                    <a:gd name="connsiteX18" fmla="*/ 1130506 w 2155418"/>
                    <a:gd name="connsiteY18" fmla="*/ 0 h 1654877"/>
                    <a:gd name="connsiteX0" fmla="*/ 1130506 w 2155418"/>
                    <a:gd name="connsiteY0" fmla="*/ 0 h 1654877"/>
                    <a:gd name="connsiteX1" fmla="*/ 1296238 w 2155418"/>
                    <a:gd name="connsiteY1" fmla="*/ 153124 h 1654877"/>
                    <a:gd name="connsiteX2" fmla="*/ 2065470 w 2155418"/>
                    <a:gd name="connsiteY2" fmla="*/ 1273010 h 1654877"/>
                    <a:gd name="connsiteX3" fmla="*/ 1988429 w 2155418"/>
                    <a:gd name="connsiteY3" fmla="*/ 1654818 h 1654877"/>
                    <a:gd name="connsiteX4" fmla="*/ 1093489 w 2155418"/>
                    <a:gd name="connsiteY4" fmla="*/ 1654877 h 1654877"/>
                    <a:gd name="connsiteX5" fmla="*/ 107823 w 2155418"/>
                    <a:gd name="connsiteY5" fmla="*/ 1643107 h 1654877"/>
                    <a:gd name="connsiteX6" fmla="*/ 50251 w 2155418"/>
                    <a:gd name="connsiteY6" fmla="*/ 1616923 h 1654877"/>
                    <a:gd name="connsiteX7" fmla="*/ 115745 w 2155418"/>
                    <a:gd name="connsiteY7" fmla="*/ 1272944 h 1654877"/>
                    <a:gd name="connsiteX8" fmla="*/ 967039 w 2155418"/>
                    <a:gd name="connsiteY8" fmla="*/ 108684 h 1654877"/>
                    <a:gd name="connsiteX9" fmla="*/ 1077387 w 2155418"/>
                    <a:gd name="connsiteY9" fmla="*/ 93061 h 1654877"/>
                    <a:gd name="connsiteX10" fmla="*/ 1322167 w 2155418"/>
                    <a:gd name="connsiteY10" fmla="*/ 867792 h 1654877"/>
                    <a:gd name="connsiteX11" fmla="*/ 978051 w 2155418"/>
                    <a:gd name="connsiteY11" fmla="*/ 527244 h 1654877"/>
                    <a:gd name="connsiteX12" fmla="*/ 525849 w 2155418"/>
                    <a:gd name="connsiteY12" fmla="*/ 1128591 h 1654877"/>
                    <a:gd name="connsiteX13" fmla="*/ 471905 w 2155418"/>
                    <a:gd name="connsiteY13" fmla="*/ 1336889 h 1654877"/>
                    <a:gd name="connsiteX14" fmla="*/ 1646560 w 2155418"/>
                    <a:gd name="connsiteY14" fmla="*/ 1344205 h 1654877"/>
                    <a:gd name="connsiteX15" fmla="*/ 1694680 w 2155418"/>
                    <a:gd name="connsiteY15" fmla="*/ 1105721 h 1654877"/>
                    <a:gd name="connsiteX16" fmla="*/ 1153769 w 2155418"/>
                    <a:gd name="connsiteY16" fmla="*/ 73914 h 1654877"/>
                    <a:gd name="connsiteX17" fmla="*/ 1113106 w 2155418"/>
                    <a:gd name="connsiteY17" fmla="*/ 2859 h 1654877"/>
                    <a:gd name="connsiteX18" fmla="*/ 1130506 w 2155418"/>
                    <a:gd name="connsiteY18" fmla="*/ 0 h 1654877"/>
                    <a:gd name="connsiteX0" fmla="*/ 1130506 w 2155418"/>
                    <a:gd name="connsiteY0" fmla="*/ 0 h 1654877"/>
                    <a:gd name="connsiteX1" fmla="*/ 1296238 w 2155418"/>
                    <a:gd name="connsiteY1" fmla="*/ 153124 h 1654877"/>
                    <a:gd name="connsiteX2" fmla="*/ 2065470 w 2155418"/>
                    <a:gd name="connsiteY2" fmla="*/ 1273010 h 1654877"/>
                    <a:gd name="connsiteX3" fmla="*/ 1988429 w 2155418"/>
                    <a:gd name="connsiteY3" fmla="*/ 1654818 h 1654877"/>
                    <a:gd name="connsiteX4" fmla="*/ 1093489 w 2155418"/>
                    <a:gd name="connsiteY4" fmla="*/ 1654877 h 1654877"/>
                    <a:gd name="connsiteX5" fmla="*/ 107823 w 2155418"/>
                    <a:gd name="connsiteY5" fmla="*/ 1643107 h 1654877"/>
                    <a:gd name="connsiteX6" fmla="*/ 50251 w 2155418"/>
                    <a:gd name="connsiteY6" fmla="*/ 1616923 h 1654877"/>
                    <a:gd name="connsiteX7" fmla="*/ 115745 w 2155418"/>
                    <a:gd name="connsiteY7" fmla="*/ 1272944 h 1654877"/>
                    <a:gd name="connsiteX8" fmla="*/ 967039 w 2155418"/>
                    <a:gd name="connsiteY8" fmla="*/ 108684 h 1654877"/>
                    <a:gd name="connsiteX9" fmla="*/ 1077387 w 2155418"/>
                    <a:gd name="connsiteY9" fmla="*/ 93061 h 1654877"/>
                    <a:gd name="connsiteX10" fmla="*/ 1322167 w 2155418"/>
                    <a:gd name="connsiteY10" fmla="*/ 867792 h 1654877"/>
                    <a:gd name="connsiteX11" fmla="*/ 978051 w 2155418"/>
                    <a:gd name="connsiteY11" fmla="*/ 527244 h 1654877"/>
                    <a:gd name="connsiteX12" fmla="*/ 525849 w 2155418"/>
                    <a:gd name="connsiteY12" fmla="*/ 1128591 h 1654877"/>
                    <a:gd name="connsiteX13" fmla="*/ 471905 w 2155418"/>
                    <a:gd name="connsiteY13" fmla="*/ 1336889 h 1654877"/>
                    <a:gd name="connsiteX14" fmla="*/ 1646560 w 2155418"/>
                    <a:gd name="connsiteY14" fmla="*/ 1344205 h 1654877"/>
                    <a:gd name="connsiteX15" fmla="*/ 1694680 w 2155418"/>
                    <a:gd name="connsiteY15" fmla="*/ 1105721 h 1654877"/>
                    <a:gd name="connsiteX16" fmla="*/ 1153769 w 2155418"/>
                    <a:gd name="connsiteY16" fmla="*/ 73914 h 1654877"/>
                    <a:gd name="connsiteX17" fmla="*/ 1113106 w 2155418"/>
                    <a:gd name="connsiteY17" fmla="*/ 2859 h 1654877"/>
                    <a:gd name="connsiteX18" fmla="*/ 1130506 w 2155418"/>
                    <a:gd name="connsiteY18" fmla="*/ 0 h 1654877"/>
                    <a:gd name="connsiteX0" fmla="*/ 1130506 w 2155418"/>
                    <a:gd name="connsiteY0" fmla="*/ 0 h 1654818"/>
                    <a:gd name="connsiteX1" fmla="*/ 1296238 w 2155418"/>
                    <a:gd name="connsiteY1" fmla="*/ 153124 h 1654818"/>
                    <a:gd name="connsiteX2" fmla="*/ 2065470 w 2155418"/>
                    <a:gd name="connsiteY2" fmla="*/ 1273010 h 1654818"/>
                    <a:gd name="connsiteX3" fmla="*/ 1988429 w 2155418"/>
                    <a:gd name="connsiteY3" fmla="*/ 1654818 h 1654818"/>
                    <a:gd name="connsiteX4" fmla="*/ 1093489 w 2155418"/>
                    <a:gd name="connsiteY4" fmla="*/ 1651685 h 1654818"/>
                    <a:gd name="connsiteX5" fmla="*/ 107823 w 2155418"/>
                    <a:gd name="connsiteY5" fmla="*/ 1643107 h 1654818"/>
                    <a:gd name="connsiteX6" fmla="*/ 50251 w 2155418"/>
                    <a:gd name="connsiteY6" fmla="*/ 1616923 h 1654818"/>
                    <a:gd name="connsiteX7" fmla="*/ 115745 w 2155418"/>
                    <a:gd name="connsiteY7" fmla="*/ 1272944 h 1654818"/>
                    <a:gd name="connsiteX8" fmla="*/ 967039 w 2155418"/>
                    <a:gd name="connsiteY8" fmla="*/ 108684 h 1654818"/>
                    <a:gd name="connsiteX9" fmla="*/ 1077387 w 2155418"/>
                    <a:gd name="connsiteY9" fmla="*/ 93061 h 1654818"/>
                    <a:gd name="connsiteX10" fmla="*/ 1322167 w 2155418"/>
                    <a:gd name="connsiteY10" fmla="*/ 867792 h 1654818"/>
                    <a:gd name="connsiteX11" fmla="*/ 978051 w 2155418"/>
                    <a:gd name="connsiteY11" fmla="*/ 527244 h 1654818"/>
                    <a:gd name="connsiteX12" fmla="*/ 525849 w 2155418"/>
                    <a:gd name="connsiteY12" fmla="*/ 1128591 h 1654818"/>
                    <a:gd name="connsiteX13" fmla="*/ 471905 w 2155418"/>
                    <a:gd name="connsiteY13" fmla="*/ 1336889 h 1654818"/>
                    <a:gd name="connsiteX14" fmla="*/ 1646560 w 2155418"/>
                    <a:gd name="connsiteY14" fmla="*/ 1344205 h 1654818"/>
                    <a:gd name="connsiteX15" fmla="*/ 1694680 w 2155418"/>
                    <a:gd name="connsiteY15" fmla="*/ 1105721 h 1654818"/>
                    <a:gd name="connsiteX16" fmla="*/ 1153769 w 2155418"/>
                    <a:gd name="connsiteY16" fmla="*/ 73914 h 1654818"/>
                    <a:gd name="connsiteX17" fmla="*/ 1113106 w 2155418"/>
                    <a:gd name="connsiteY17" fmla="*/ 2859 h 1654818"/>
                    <a:gd name="connsiteX18" fmla="*/ 1130506 w 2155418"/>
                    <a:gd name="connsiteY18" fmla="*/ 0 h 1654818"/>
                    <a:gd name="connsiteX0" fmla="*/ 1130506 w 2155418"/>
                    <a:gd name="connsiteY0" fmla="*/ 0 h 1654818"/>
                    <a:gd name="connsiteX1" fmla="*/ 1296238 w 2155418"/>
                    <a:gd name="connsiteY1" fmla="*/ 153124 h 1654818"/>
                    <a:gd name="connsiteX2" fmla="*/ 2065470 w 2155418"/>
                    <a:gd name="connsiteY2" fmla="*/ 1273010 h 1654818"/>
                    <a:gd name="connsiteX3" fmla="*/ 1988429 w 2155418"/>
                    <a:gd name="connsiteY3" fmla="*/ 1654818 h 1654818"/>
                    <a:gd name="connsiteX4" fmla="*/ 1093489 w 2155418"/>
                    <a:gd name="connsiteY4" fmla="*/ 1651685 h 1654818"/>
                    <a:gd name="connsiteX5" fmla="*/ 107823 w 2155418"/>
                    <a:gd name="connsiteY5" fmla="*/ 1643107 h 1654818"/>
                    <a:gd name="connsiteX6" fmla="*/ 50251 w 2155418"/>
                    <a:gd name="connsiteY6" fmla="*/ 1616923 h 1654818"/>
                    <a:gd name="connsiteX7" fmla="*/ 115745 w 2155418"/>
                    <a:gd name="connsiteY7" fmla="*/ 1272944 h 1654818"/>
                    <a:gd name="connsiteX8" fmla="*/ 967039 w 2155418"/>
                    <a:gd name="connsiteY8" fmla="*/ 108684 h 1654818"/>
                    <a:gd name="connsiteX9" fmla="*/ 1077387 w 2155418"/>
                    <a:gd name="connsiteY9" fmla="*/ 93061 h 1654818"/>
                    <a:gd name="connsiteX10" fmla="*/ 1322167 w 2155418"/>
                    <a:gd name="connsiteY10" fmla="*/ 867792 h 1654818"/>
                    <a:gd name="connsiteX11" fmla="*/ 978051 w 2155418"/>
                    <a:gd name="connsiteY11" fmla="*/ 527244 h 1654818"/>
                    <a:gd name="connsiteX12" fmla="*/ 525849 w 2155418"/>
                    <a:gd name="connsiteY12" fmla="*/ 1128591 h 1654818"/>
                    <a:gd name="connsiteX13" fmla="*/ 471905 w 2155418"/>
                    <a:gd name="connsiteY13" fmla="*/ 1336889 h 1654818"/>
                    <a:gd name="connsiteX14" fmla="*/ 1646560 w 2155418"/>
                    <a:gd name="connsiteY14" fmla="*/ 1344205 h 1654818"/>
                    <a:gd name="connsiteX15" fmla="*/ 1694680 w 2155418"/>
                    <a:gd name="connsiteY15" fmla="*/ 1105721 h 1654818"/>
                    <a:gd name="connsiteX16" fmla="*/ 1153769 w 2155418"/>
                    <a:gd name="connsiteY16" fmla="*/ 73914 h 1654818"/>
                    <a:gd name="connsiteX17" fmla="*/ 1113106 w 2155418"/>
                    <a:gd name="connsiteY17" fmla="*/ 2859 h 1654818"/>
                    <a:gd name="connsiteX18" fmla="*/ 1130506 w 2155418"/>
                    <a:gd name="connsiteY18" fmla="*/ 0 h 1654818"/>
                    <a:gd name="connsiteX0" fmla="*/ 1130506 w 2155418"/>
                    <a:gd name="connsiteY0" fmla="*/ 0 h 1654818"/>
                    <a:gd name="connsiteX1" fmla="*/ 1296238 w 2155418"/>
                    <a:gd name="connsiteY1" fmla="*/ 153124 h 1654818"/>
                    <a:gd name="connsiteX2" fmla="*/ 2065470 w 2155418"/>
                    <a:gd name="connsiteY2" fmla="*/ 1273010 h 1654818"/>
                    <a:gd name="connsiteX3" fmla="*/ 1988429 w 2155418"/>
                    <a:gd name="connsiteY3" fmla="*/ 1654818 h 1654818"/>
                    <a:gd name="connsiteX4" fmla="*/ 1093489 w 2155418"/>
                    <a:gd name="connsiteY4" fmla="*/ 1651685 h 1654818"/>
                    <a:gd name="connsiteX5" fmla="*/ 107823 w 2155418"/>
                    <a:gd name="connsiteY5" fmla="*/ 1643107 h 1654818"/>
                    <a:gd name="connsiteX6" fmla="*/ 50251 w 2155418"/>
                    <a:gd name="connsiteY6" fmla="*/ 1616923 h 1654818"/>
                    <a:gd name="connsiteX7" fmla="*/ 115745 w 2155418"/>
                    <a:gd name="connsiteY7" fmla="*/ 1272944 h 1654818"/>
                    <a:gd name="connsiteX8" fmla="*/ 967039 w 2155418"/>
                    <a:gd name="connsiteY8" fmla="*/ 108684 h 1654818"/>
                    <a:gd name="connsiteX9" fmla="*/ 1077387 w 2155418"/>
                    <a:gd name="connsiteY9" fmla="*/ 93061 h 1654818"/>
                    <a:gd name="connsiteX10" fmla="*/ 1322167 w 2155418"/>
                    <a:gd name="connsiteY10" fmla="*/ 867792 h 1654818"/>
                    <a:gd name="connsiteX11" fmla="*/ 978051 w 2155418"/>
                    <a:gd name="connsiteY11" fmla="*/ 527244 h 1654818"/>
                    <a:gd name="connsiteX12" fmla="*/ 525849 w 2155418"/>
                    <a:gd name="connsiteY12" fmla="*/ 1128591 h 1654818"/>
                    <a:gd name="connsiteX13" fmla="*/ 471905 w 2155418"/>
                    <a:gd name="connsiteY13" fmla="*/ 1336889 h 1654818"/>
                    <a:gd name="connsiteX14" fmla="*/ 1646560 w 2155418"/>
                    <a:gd name="connsiteY14" fmla="*/ 1344205 h 1654818"/>
                    <a:gd name="connsiteX15" fmla="*/ 1694680 w 2155418"/>
                    <a:gd name="connsiteY15" fmla="*/ 1105721 h 1654818"/>
                    <a:gd name="connsiteX16" fmla="*/ 1153769 w 2155418"/>
                    <a:gd name="connsiteY16" fmla="*/ 73914 h 1654818"/>
                    <a:gd name="connsiteX17" fmla="*/ 1113106 w 2155418"/>
                    <a:gd name="connsiteY17" fmla="*/ 2859 h 1654818"/>
                    <a:gd name="connsiteX18" fmla="*/ 1130506 w 2155418"/>
                    <a:gd name="connsiteY18" fmla="*/ 0 h 1654818"/>
                    <a:gd name="connsiteX0" fmla="*/ 1082718 w 2107630"/>
                    <a:gd name="connsiteY0" fmla="*/ 0 h 1654818"/>
                    <a:gd name="connsiteX1" fmla="*/ 1248450 w 2107630"/>
                    <a:gd name="connsiteY1" fmla="*/ 153124 h 1654818"/>
                    <a:gd name="connsiteX2" fmla="*/ 2017682 w 2107630"/>
                    <a:gd name="connsiteY2" fmla="*/ 1273010 h 1654818"/>
                    <a:gd name="connsiteX3" fmla="*/ 1940641 w 2107630"/>
                    <a:gd name="connsiteY3" fmla="*/ 1654818 h 1654818"/>
                    <a:gd name="connsiteX4" fmla="*/ 1045701 w 2107630"/>
                    <a:gd name="connsiteY4" fmla="*/ 1651685 h 1654818"/>
                    <a:gd name="connsiteX5" fmla="*/ 60035 w 2107630"/>
                    <a:gd name="connsiteY5" fmla="*/ 1646299 h 1654818"/>
                    <a:gd name="connsiteX6" fmla="*/ 2463 w 2107630"/>
                    <a:gd name="connsiteY6" fmla="*/ 1616923 h 1654818"/>
                    <a:gd name="connsiteX7" fmla="*/ 67957 w 2107630"/>
                    <a:gd name="connsiteY7" fmla="*/ 1272944 h 1654818"/>
                    <a:gd name="connsiteX8" fmla="*/ 919251 w 2107630"/>
                    <a:gd name="connsiteY8" fmla="*/ 108684 h 1654818"/>
                    <a:gd name="connsiteX9" fmla="*/ 1029599 w 2107630"/>
                    <a:gd name="connsiteY9" fmla="*/ 93061 h 1654818"/>
                    <a:gd name="connsiteX10" fmla="*/ 1274379 w 2107630"/>
                    <a:gd name="connsiteY10" fmla="*/ 867792 h 1654818"/>
                    <a:gd name="connsiteX11" fmla="*/ 930263 w 2107630"/>
                    <a:gd name="connsiteY11" fmla="*/ 527244 h 1654818"/>
                    <a:gd name="connsiteX12" fmla="*/ 478061 w 2107630"/>
                    <a:gd name="connsiteY12" fmla="*/ 1128591 h 1654818"/>
                    <a:gd name="connsiteX13" fmla="*/ 424117 w 2107630"/>
                    <a:gd name="connsiteY13" fmla="*/ 1336889 h 1654818"/>
                    <a:gd name="connsiteX14" fmla="*/ 1598772 w 2107630"/>
                    <a:gd name="connsiteY14" fmla="*/ 1344205 h 1654818"/>
                    <a:gd name="connsiteX15" fmla="*/ 1646892 w 2107630"/>
                    <a:gd name="connsiteY15" fmla="*/ 1105721 h 1654818"/>
                    <a:gd name="connsiteX16" fmla="*/ 1105981 w 2107630"/>
                    <a:gd name="connsiteY16" fmla="*/ 73914 h 1654818"/>
                    <a:gd name="connsiteX17" fmla="*/ 1065318 w 2107630"/>
                    <a:gd name="connsiteY17" fmla="*/ 2859 h 1654818"/>
                    <a:gd name="connsiteX18" fmla="*/ 1082718 w 2107630"/>
                    <a:gd name="connsiteY18" fmla="*/ 0 h 1654818"/>
                    <a:gd name="connsiteX0" fmla="*/ 1082953 w 2107865"/>
                    <a:gd name="connsiteY0" fmla="*/ 0 h 1654818"/>
                    <a:gd name="connsiteX1" fmla="*/ 1248685 w 2107865"/>
                    <a:gd name="connsiteY1" fmla="*/ 153124 h 1654818"/>
                    <a:gd name="connsiteX2" fmla="*/ 2017917 w 2107865"/>
                    <a:gd name="connsiteY2" fmla="*/ 1273010 h 1654818"/>
                    <a:gd name="connsiteX3" fmla="*/ 1940876 w 2107865"/>
                    <a:gd name="connsiteY3" fmla="*/ 1654818 h 1654818"/>
                    <a:gd name="connsiteX4" fmla="*/ 1045936 w 2107865"/>
                    <a:gd name="connsiteY4" fmla="*/ 1651685 h 1654818"/>
                    <a:gd name="connsiteX5" fmla="*/ 63463 w 2107865"/>
                    <a:gd name="connsiteY5" fmla="*/ 1649492 h 1654818"/>
                    <a:gd name="connsiteX6" fmla="*/ 2698 w 2107865"/>
                    <a:gd name="connsiteY6" fmla="*/ 1616923 h 1654818"/>
                    <a:gd name="connsiteX7" fmla="*/ 68192 w 2107865"/>
                    <a:gd name="connsiteY7" fmla="*/ 1272944 h 1654818"/>
                    <a:gd name="connsiteX8" fmla="*/ 919486 w 2107865"/>
                    <a:gd name="connsiteY8" fmla="*/ 108684 h 1654818"/>
                    <a:gd name="connsiteX9" fmla="*/ 1029834 w 2107865"/>
                    <a:gd name="connsiteY9" fmla="*/ 93061 h 1654818"/>
                    <a:gd name="connsiteX10" fmla="*/ 1274614 w 2107865"/>
                    <a:gd name="connsiteY10" fmla="*/ 867792 h 1654818"/>
                    <a:gd name="connsiteX11" fmla="*/ 930498 w 2107865"/>
                    <a:gd name="connsiteY11" fmla="*/ 527244 h 1654818"/>
                    <a:gd name="connsiteX12" fmla="*/ 478296 w 2107865"/>
                    <a:gd name="connsiteY12" fmla="*/ 1128591 h 1654818"/>
                    <a:gd name="connsiteX13" fmla="*/ 424352 w 2107865"/>
                    <a:gd name="connsiteY13" fmla="*/ 1336889 h 1654818"/>
                    <a:gd name="connsiteX14" fmla="*/ 1599007 w 2107865"/>
                    <a:gd name="connsiteY14" fmla="*/ 1344205 h 1654818"/>
                    <a:gd name="connsiteX15" fmla="*/ 1647127 w 2107865"/>
                    <a:gd name="connsiteY15" fmla="*/ 1105721 h 1654818"/>
                    <a:gd name="connsiteX16" fmla="*/ 1106216 w 2107865"/>
                    <a:gd name="connsiteY16" fmla="*/ 73914 h 1654818"/>
                    <a:gd name="connsiteX17" fmla="*/ 1065553 w 2107865"/>
                    <a:gd name="connsiteY17" fmla="*/ 2859 h 1654818"/>
                    <a:gd name="connsiteX18" fmla="*/ 1082953 w 2107865"/>
                    <a:gd name="connsiteY18" fmla="*/ 0 h 1654818"/>
                    <a:gd name="connsiteX0" fmla="*/ 1132006 w 2156918"/>
                    <a:gd name="connsiteY0" fmla="*/ 0 h 1654818"/>
                    <a:gd name="connsiteX1" fmla="*/ 1297738 w 2156918"/>
                    <a:gd name="connsiteY1" fmla="*/ 153124 h 1654818"/>
                    <a:gd name="connsiteX2" fmla="*/ 2066970 w 2156918"/>
                    <a:gd name="connsiteY2" fmla="*/ 1273010 h 1654818"/>
                    <a:gd name="connsiteX3" fmla="*/ 1989929 w 2156918"/>
                    <a:gd name="connsiteY3" fmla="*/ 1654818 h 1654818"/>
                    <a:gd name="connsiteX4" fmla="*/ 1094989 w 2156918"/>
                    <a:gd name="connsiteY4" fmla="*/ 1651685 h 1654818"/>
                    <a:gd name="connsiteX5" fmla="*/ 112516 w 2156918"/>
                    <a:gd name="connsiteY5" fmla="*/ 1649492 h 1654818"/>
                    <a:gd name="connsiteX6" fmla="*/ 117245 w 2156918"/>
                    <a:gd name="connsiteY6" fmla="*/ 1272944 h 1654818"/>
                    <a:gd name="connsiteX7" fmla="*/ 968539 w 2156918"/>
                    <a:gd name="connsiteY7" fmla="*/ 108684 h 1654818"/>
                    <a:gd name="connsiteX8" fmla="*/ 1078887 w 2156918"/>
                    <a:gd name="connsiteY8" fmla="*/ 93061 h 1654818"/>
                    <a:gd name="connsiteX9" fmla="*/ 1323667 w 2156918"/>
                    <a:gd name="connsiteY9" fmla="*/ 867792 h 1654818"/>
                    <a:gd name="connsiteX10" fmla="*/ 979551 w 2156918"/>
                    <a:gd name="connsiteY10" fmla="*/ 527244 h 1654818"/>
                    <a:gd name="connsiteX11" fmla="*/ 527349 w 2156918"/>
                    <a:gd name="connsiteY11" fmla="*/ 1128591 h 1654818"/>
                    <a:gd name="connsiteX12" fmla="*/ 473405 w 2156918"/>
                    <a:gd name="connsiteY12" fmla="*/ 1336889 h 1654818"/>
                    <a:gd name="connsiteX13" fmla="*/ 1648060 w 2156918"/>
                    <a:gd name="connsiteY13" fmla="*/ 1344205 h 1654818"/>
                    <a:gd name="connsiteX14" fmla="*/ 1696180 w 2156918"/>
                    <a:gd name="connsiteY14" fmla="*/ 1105721 h 1654818"/>
                    <a:gd name="connsiteX15" fmla="*/ 1155269 w 2156918"/>
                    <a:gd name="connsiteY15" fmla="*/ 73914 h 1654818"/>
                    <a:gd name="connsiteX16" fmla="*/ 1114606 w 2156918"/>
                    <a:gd name="connsiteY16" fmla="*/ 2859 h 1654818"/>
                    <a:gd name="connsiteX17" fmla="*/ 1132006 w 2156918"/>
                    <a:gd name="connsiteY17" fmla="*/ 0 h 1654818"/>
                    <a:gd name="connsiteX0" fmla="*/ 1123374 w 2148286"/>
                    <a:gd name="connsiteY0" fmla="*/ 0 h 1654818"/>
                    <a:gd name="connsiteX1" fmla="*/ 1289106 w 2148286"/>
                    <a:gd name="connsiteY1" fmla="*/ 153124 h 1654818"/>
                    <a:gd name="connsiteX2" fmla="*/ 2058338 w 2148286"/>
                    <a:gd name="connsiteY2" fmla="*/ 1273010 h 1654818"/>
                    <a:gd name="connsiteX3" fmla="*/ 1981297 w 2148286"/>
                    <a:gd name="connsiteY3" fmla="*/ 1654818 h 1654818"/>
                    <a:gd name="connsiteX4" fmla="*/ 1086357 w 2148286"/>
                    <a:gd name="connsiteY4" fmla="*/ 1651685 h 1654818"/>
                    <a:gd name="connsiteX5" fmla="*/ 103884 w 2148286"/>
                    <a:gd name="connsiteY5" fmla="*/ 1649492 h 1654818"/>
                    <a:gd name="connsiteX6" fmla="*/ 108613 w 2148286"/>
                    <a:gd name="connsiteY6" fmla="*/ 1272944 h 1654818"/>
                    <a:gd name="connsiteX7" fmla="*/ 959907 w 2148286"/>
                    <a:gd name="connsiteY7" fmla="*/ 108684 h 1654818"/>
                    <a:gd name="connsiteX8" fmla="*/ 1070255 w 2148286"/>
                    <a:gd name="connsiteY8" fmla="*/ 93061 h 1654818"/>
                    <a:gd name="connsiteX9" fmla="*/ 1315035 w 2148286"/>
                    <a:gd name="connsiteY9" fmla="*/ 867792 h 1654818"/>
                    <a:gd name="connsiteX10" fmla="*/ 970919 w 2148286"/>
                    <a:gd name="connsiteY10" fmla="*/ 527244 h 1654818"/>
                    <a:gd name="connsiteX11" fmla="*/ 518717 w 2148286"/>
                    <a:gd name="connsiteY11" fmla="*/ 1128591 h 1654818"/>
                    <a:gd name="connsiteX12" fmla="*/ 464773 w 2148286"/>
                    <a:gd name="connsiteY12" fmla="*/ 1336889 h 1654818"/>
                    <a:gd name="connsiteX13" fmla="*/ 1639428 w 2148286"/>
                    <a:gd name="connsiteY13" fmla="*/ 1344205 h 1654818"/>
                    <a:gd name="connsiteX14" fmla="*/ 1687548 w 2148286"/>
                    <a:gd name="connsiteY14" fmla="*/ 1105721 h 1654818"/>
                    <a:gd name="connsiteX15" fmla="*/ 1146637 w 2148286"/>
                    <a:gd name="connsiteY15" fmla="*/ 73914 h 1654818"/>
                    <a:gd name="connsiteX16" fmla="*/ 1105974 w 2148286"/>
                    <a:gd name="connsiteY16" fmla="*/ 2859 h 1654818"/>
                    <a:gd name="connsiteX17" fmla="*/ 1123374 w 2148286"/>
                    <a:gd name="connsiteY17" fmla="*/ 0 h 1654818"/>
                    <a:gd name="connsiteX0" fmla="*/ 1130581 w 2155493"/>
                    <a:gd name="connsiteY0" fmla="*/ 0 h 1654818"/>
                    <a:gd name="connsiteX1" fmla="*/ 1296313 w 2155493"/>
                    <a:gd name="connsiteY1" fmla="*/ 153124 h 1654818"/>
                    <a:gd name="connsiteX2" fmla="*/ 2065545 w 2155493"/>
                    <a:gd name="connsiteY2" fmla="*/ 1273010 h 1654818"/>
                    <a:gd name="connsiteX3" fmla="*/ 1988504 w 2155493"/>
                    <a:gd name="connsiteY3" fmla="*/ 1654818 h 1654818"/>
                    <a:gd name="connsiteX4" fmla="*/ 1093564 w 2155493"/>
                    <a:gd name="connsiteY4" fmla="*/ 1651685 h 1654818"/>
                    <a:gd name="connsiteX5" fmla="*/ 111091 w 2155493"/>
                    <a:gd name="connsiteY5" fmla="*/ 1649492 h 1654818"/>
                    <a:gd name="connsiteX6" fmla="*/ 115820 w 2155493"/>
                    <a:gd name="connsiteY6" fmla="*/ 1272944 h 1654818"/>
                    <a:gd name="connsiteX7" fmla="*/ 967114 w 2155493"/>
                    <a:gd name="connsiteY7" fmla="*/ 108684 h 1654818"/>
                    <a:gd name="connsiteX8" fmla="*/ 1077462 w 2155493"/>
                    <a:gd name="connsiteY8" fmla="*/ 93061 h 1654818"/>
                    <a:gd name="connsiteX9" fmla="*/ 1322242 w 2155493"/>
                    <a:gd name="connsiteY9" fmla="*/ 867792 h 1654818"/>
                    <a:gd name="connsiteX10" fmla="*/ 978126 w 2155493"/>
                    <a:gd name="connsiteY10" fmla="*/ 527244 h 1654818"/>
                    <a:gd name="connsiteX11" fmla="*/ 525924 w 2155493"/>
                    <a:gd name="connsiteY11" fmla="*/ 1128591 h 1654818"/>
                    <a:gd name="connsiteX12" fmla="*/ 471980 w 2155493"/>
                    <a:gd name="connsiteY12" fmla="*/ 1336889 h 1654818"/>
                    <a:gd name="connsiteX13" fmla="*/ 1646635 w 2155493"/>
                    <a:gd name="connsiteY13" fmla="*/ 1344205 h 1654818"/>
                    <a:gd name="connsiteX14" fmla="*/ 1694755 w 2155493"/>
                    <a:gd name="connsiteY14" fmla="*/ 1105721 h 1654818"/>
                    <a:gd name="connsiteX15" fmla="*/ 1153844 w 2155493"/>
                    <a:gd name="connsiteY15" fmla="*/ 73914 h 1654818"/>
                    <a:gd name="connsiteX16" fmla="*/ 1113181 w 2155493"/>
                    <a:gd name="connsiteY16" fmla="*/ 2859 h 1654818"/>
                    <a:gd name="connsiteX17" fmla="*/ 1130581 w 2155493"/>
                    <a:gd name="connsiteY17" fmla="*/ 0 h 1654818"/>
                    <a:gd name="connsiteX0" fmla="*/ 1144310 w 2169222"/>
                    <a:gd name="connsiteY0" fmla="*/ 0 h 1654818"/>
                    <a:gd name="connsiteX1" fmla="*/ 1310042 w 2169222"/>
                    <a:gd name="connsiteY1" fmla="*/ 153124 h 1654818"/>
                    <a:gd name="connsiteX2" fmla="*/ 2079274 w 2169222"/>
                    <a:gd name="connsiteY2" fmla="*/ 1273010 h 1654818"/>
                    <a:gd name="connsiteX3" fmla="*/ 2002233 w 2169222"/>
                    <a:gd name="connsiteY3" fmla="*/ 1654818 h 1654818"/>
                    <a:gd name="connsiteX4" fmla="*/ 1107293 w 2169222"/>
                    <a:gd name="connsiteY4" fmla="*/ 1651685 h 1654818"/>
                    <a:gd name="connsiteX5" fmla="*/ 124820 w 2169222"/>
                    <a:gd name="connsiteY5" fmla="*/ 1649492 h 1654818"/>
                    <a:gd name="connsiteX6" fmla="*/ 129549 w 2169222"/>
                    <a:gd name="connsiteY6" fmla="*/ 1272944 h 1654818"/>
                    <a:gd name="connsiteX7" fmla="*/ 980843 w 2169222"/>
                    <a:gd name="connsiteY7" fmla="*/ 108684 h 1654818"/>
                    <a:gd name="connsiteX8" fmla="*/ 1091191 w 2169222"/>
                    <a:gd name="connsiteY8" fmla="*/ 93061 h 1654818"/>
                    <a:gd name="connsiteX9" fmla="*/ 1335971 w 2169222"/>
                    <a:gd name="connsiteY9" fmla="*/ 867792 h 1654818"/>
                    <a:gd name="connsiteX10" fmla="*/ 991855 w 2169222"/>
                    <a:gd name="connsiteY10" fmla="*/ 527244 h 1654818"/>
                    <a:gd name="connsiteX11" fmla="*/ 539653 w 2169222"/>
                    <a:gd name="connsiteY11" fmla="*/ 1128591 h 1654818"/>
                    <a:gd name="connsiteX12" fmla="*/ 485709 w 2169222"/>
                    <a:gd name="connsiteY12" fmla="*/ 1336889 h 1654818"/>
                    <a:gd name="connsiteX13" fmla="*/ 1660364 w 2169222"/>
                    <a:gd name="connsiteY13" fmla="*/ 1344205 h 1654818"/>
                    <a:gd name="connsiteX14" fmla="*/ 1708484 w 2169222"/>
                    <a:gd name="connsiteY14" fmla="*/ 1105721 h 1654818"/>
                    <a:gd name="connsiteX15" fmla="*/ 1167573 w 2169222"/>
                    <a:gd name="connsiteY15" fmla="*/ 73914 h 1654818"/>
                    <a:gd name="connsiteX16" fmla="*/ 1126910 w 2169222"/>
                    <a:gd name="connsiteY16" fmla="*/ 2859 h 1654818"/>
                    <a:gd name="connsiteX17" fmla="*/ 1144310 w 2169222"/>
                    <a:gd name="connsiteY17" fmla="*/ 0 h 1654818"/>
                    <a:gd name="connsiteX0" fmla="*/ 1144310 w 2169222"/>
                    <a:gd name="connsiteY0" fmla="*/ 0 h 1656627"/>
                    <a:gd name="connsiteX1" fmla="*/ 1310042 w 2169222"/>
                    <a:gd name="connsiteY1" fmla="*/ 153124 h 1656627"/>
                    <a:gd name="connsiteX2" fmla="*/ 2079274 w 2169222"/>
                    <a:gd name="connsiteY2" fmla="*/ 1273010 h 1656627"/>
                    <a:gd name="connsiteX3" fmla="*/ 2002233 w 2169222"/>
                    <a:gd name="connsiteY3" fmla="*/ 1654818 h 1656627"/>
                    <a:gd name="connsiteX4" fmla="*/ 1107293 w 2169222"/>
                    <a:gd name="connsiteY4" fmla="*/ 1656627 h 1656627"/>
                    <a:gd name="connsiteX5" fmla="*/ 124820 w 2169222"/>
                    <a:gd name="connsiteY5" fmla="*/ 1649492 h 1656627"/>
                    <a:gd name="connsiteX6" fmla="*/ 129549 w 2169222"/>
                    <a:gd name="connsiteY6" fmla="*/ 1272944 h 1656627"/>
                    <a:gd name="connsiteX7" fmla="*/ 980843 w 2169222"/>
                    <a:gd name="connsiteY7" fmla="*/ 108684 h 1656627"/>
                    <a:gd name="connsiteX8" fmla="*/ 1091191 w 2169222"/>
                    <a:gd name="connsiteY8" fmla="*/ 93061 h 1656627"/>
                    <a:gd name="connsiteX9" fmla="*/ 1335971 w 2169222"/>
                    <a:gd name="connsiteY9" fmla="*/ 867792 h 1656627"/>
                    <a:gd name="connsiteX10" fmla="*/ 991855 w 2169222"/>
                    <a:gd name="connsiteY10" fmla="*/ 527244 h 1656627"/>
                    <a:gd name="connsiteX11" fmla="*/ 539653 w 2169222"/>
                    <a:gd name="connsiteY11" fmla="*/ 1128591 h 1656627"/>
                    <a:gd name="connsiteX12" fmla="*/ 485709 w 2169222"/>
                    <a:gd name="connsiteY12" fmla="*/ 1336889 h 1656627"/>
                    <a:gd name="connsiteX13" fmla="*/ 1660364 w 2169222"/>
                    <a:gd name="connsiteY13" fmla="*/ 1344205 h 1656627"/>
                    <a:gd name="connsiteX14" fmla="*/ 1708484 w 2169222"/>
                    <a:gd name="connsiteY14" fmla="*/ 1105721 h 1656627"/>
                    <a:gd name="connsiteX15" fmla="*/ 1167573 w 2169222"/>
                    <a:gd name="connsiteY15" fmla="*/ 73914 h 1656627"/>
                    <a:gd name="connsiteX16" fmla="*/ 1126910 w 2169222"/>
                    <a:gd name="connsiteY16" fmla="*/ 2859 h 1656627"/>
                    <a:gd name="connsiteX17" fmla="*/ 1144310 w 2169222"/>
                    <a:gd name="connsiteY17" fmla="*/ 0 h 1656627"/>
                    <a:gd name="connsiteX0" fmla="*/ 1144310 w 2169222"/>
                    <a:gd name="connsiteY0" fmla="*/ 0 h 1656627"/>
                    <a:gd name="connsiteX1" fmla="*/ 1310042 w 2169222"/>
                    <a:gd name="connsiteY1" fmla="*/ 153124 h 1656627"/>
                    <a:gd name="connsiteX2" fmla="*/ 2079274 w 2169222"/>
                    <a:gd name="connsiteY2" fmla="*/ 1273010 h 1656627"/>
                    <a:gd name="connsiteX3" fmla="*/ 2002233 w 2169222"/>
                    <a:gd name="connsiteY3" fmla="*/ 1654818 h 1656627"/>
                    <a:gd name="connsiteX4" fmla="*/ 1107293 w 2169222"/>
                    <a:gd name="connsiteY4" fmla="*/ 1656627 h 1656627"/>
                    <a:gd name="connsiteX5" fmla="*/ 124820 w 2169222"/>
                    <a:gd name="connsiteY5" fmla="*/ 1654434 h 1656627"/>
                    <a:gd name="connsiteX6" fmla="*/ 129549 w 2169222"/>
                    <a:gd name="connsiteY6" fmla="*/ 1272944 h 1656627"/>
                    <a:gd name="connsiteX7" fmla="*/ 980843 w 2169222"/>
                    <a:gd name="connsiteY7" fmla="*/ 108684 h 1656627"/>
                    <a:gd name="connsiteX8" fmla="*/ 1091191 w 2169222"/>
                    <a:gd name="connsiteY8" fmla="*/ 93061 h 1656627"/>
                    <a:gd name="connsiteX9" fmla="*/ 1335971 w 2169222"/>
                    <a:gd name="connsiteY9" fmla="*/ 867792 h 1656627"/>
                    <a:gd name="connsiteX10" fmla="*/ 991855 w 2169222"/>
                    <a:gd name="connsiteY10" fmla="*/ 527244 h 1656627"/>
                    <a:gd name="connsiteX11" fmla="*/ 539653 w 2169222"/>
                    <a:gd name="connsiteY11" fmla="*/ 1128591 h 1656627"/>
                    <a:gd name="connsiteX12" fmla="*/ 485709 w 2169222"/>
                    <a:gd name="connsiteY12" fmla="*/ 1336889 h 1656627"/>
                    <a:gd name="connsiteX13" fmla="*/ 1660364 w 2169222"/>
                    <a:gd name="connsiteY13" fmla="*/ 1344205 h 1656627"/>
                    <a:gd name="connsiteX14" fmla="*/ 1708484 w 2169222"/>
                    <a:gd name="connsiteY14" fmla="*/ 1105721 h 1656627"/>
                    <a:gd name="connsiteX15" fmla="*/ 1167573 w 2169222"/>
                    <a:gd name="connsiteY15" fmla="*/ 73914 h 1656627"/>
                    <a:gd name="connsiteX16" fmla="*/ 1126910 w 2169222"/>
                    <a:gd name="connsiteY16" fmla="*/ 2859 h 1656627"/>
                    <a:gd name="connsiteX17" fmla="*/ 1144310 w 2169222"/>
                    <a:gd name="connsiteY17" fmla="*/ 0 h 1656627"/>
                    <a:gd name="connsiteX0" fmla="*/ 1144310 w 2169222"/>
                    <a:gd name="connsiteY0" fmla="*/ 0 h 1659378"/>
                    <a:gd name="connsiteX1" fmla="*/ 1310042 w 2169222"/>
                    <a:gd name="connsiteY1" fmla="*/ 153124 h 1659378"/>
                    <a:gd name="connsiteX2" fmla="*/ 2079274 w 2169222"/>
                    <a:gd name="connsiteY2" fmla="*/ 1273010 h 1659378"/>
                    <a:gd name="connsiteX3" fmla="*/ 2002233 w 2169222"/>
                    <a:gd name="connsiteY3" fmla="*/ 1654818 h 1659378"/>
                    <a:gd name="connsiteX4" fmla="*/ 1107293 w 2169222"/>
                    <a:gd name="connsiteY4" fmla="*/ 1656627 h 1659378"/>
                    <a:gd name="connsiteX5" fmla="*/ 124820 w 2169222"/>
                    <a:gd name="connsiteY5" fmla="*/ 1659376 h 1659378"/>
                    <a:gd name="connsiteX6" fmla="*/ 129549 w 2169222"/>
                    <a:gd name="connsiteY6" fmla="*/ 1272944 h 1659378"/>
                    <a:gd name="connsiteX7" fmla="*/ 980843 w 2169222"/>
                    <a:gd name="connsiteY7" fmla="*/ 108684 h 1659378"/>
                    <a:gd name="connsiteX8" fmla="*/ 1091191 w 2169222"/>
                    <a:gd name="connsiteY8" fmla="*/ 93061 h 1659378"/>
                    <a:gd name="connsiteX9" fmla="*/ 1335971 w 2169222"/>
                    <a:gd name="connsiteY9" fmla="*/ 867792 h 1659378"/>
                    <a:gd name="connsiteX10" fmla="*/ 991855 w 2169222"/>
                    <a:gd name="connsiteY10" fmla="*/ 527244 h 1659378"/>
                    <a:gd name="connsiteX11" fmla="*/ 539653 w 2169222"/>
                    <a:gd name="connsiteY11" fmla="*/ 1128591 h 1659378"/>
                    <a:gd name="connsiteX12" fmla="*/ 485709 w 2169222"/>
                    <a:gd name="connsiteY12" fmla="*/ 1336889 h 1659378"/>
                    <a:gd name="connsiteX13" fmla="*/ 1660364 w 2169222"/>
                    <a:gd name="connsiteY13" fmla="*/ 1344205 h 1659378"/>
                    <a:gd name="connsiteX14" fmla="*/ 1708484 w 2169222"/>
                    <a:gd name="connsiteY14" fmla="*/ 1105721 h 1659378"/>
                    <a:gd name="connsiteX15" fmla="*/ 1167573 w 2169222"/>
                    <a:gd name="connsiteY15" fmla="*/ 73914 h 1659378"/>
                    <a:gd name="connsiteX16" fmla="*/ 1126910 w 2169222"/>
                    <a:gd name="connsiteY16" fmla="*/ 2859 h 1659378"/>
                    <a:gd name="connsiteX17" fmla="*/ 1144310 w 2169222"/>
                    <a:gd name="connsiteY17" fmla="*/ 0 h 1659378"/>
                    <a:gd name="connsiteX0" fmla="*/ 1144310 w 2169222"/>
                    <a:gd name="connsiteY0" fmla="*/ 0 h 1656907"/>
                    <a:gd name="connsiteX1" fmla="*/ 1310042 w 2169222"/>
                    <a:gd name="connsiteY1" fmla="*/ 153124 h 1656907"/>
                    <a:gd name="connsiteX2" fmla="*/ 2079274 w 2169222"/>
                    <a:gd name="connsiteY2" fmla="*/ 1273010 h 1656907"/>
                    <a:gd name="connsiteX3" fmla="*/ 2002233 w 2169222"/>
                    <a:gd name="connsiteY3" fmla="*/ 1654818 h 1656907"/>
                    <a:gd name="connsiteX4" fmla="*/ 1107293 w 2169222"/>
                    <a:gd name="connsiteY4" fmla="*/ 1656627 h 1656907"/>
                    <a:gd name="connsiteX5" fmla="*/ 124820 w 2169222"/>
                    <a:gd name="connsiteY5" fmla="*/ 1656905 h 1656907"/>
                    <a:gd name="connsiteX6" fmla="*/ 129549 w 2169222"/>
                    <a:gd name="connsiteY6" fmla="*/ 1272944 h 1656907"/>
                    <a:gd name="connsiteX7" fmla="*/ 980843 w 2169222"/>
                    <a:gd name="connsiteY7" fmla="*/ 108684 h 1656907"/>
                    <a:gd name="connsiteX8" fmla="*/ 1091191 w 2169222"/>
                    <a:gd name="connsiteY8" fmla="*/ 93061 h 1656907"/>
                    <a:gd name="connsiteX9" fmla="*/ 1335971 w 2169222"/>
                    <a:gd name="connsiteY9" fmla="*/ 867792 h 1656907"/>
                    <a:gd name="connsiteX10" fmla="*/ 991855 w 2169222"/>
                    <a:gd name="connsiteY10" fmla="*/ 527244 h 1656907"/>
                    <a:gd name="connsiteX11" fmla="*/ 539653 w 2169222"/>
                    <a:gd name="connsiteY11" fmla="*/ 1128591 h 1656907"/>
                    <a:gd name="connsiteX12" fmla="*/ 485709 w 2169222"/>
                    <a:gd name="connsiteY12" fmla="*/ 1336889 h 1656907"/>
                    <a:gd name="connsiteX13" fmla="*/ 1660364 w 2169222"/>
                    <a:gd name="connsiteY13" fmla="*/ 1344205 h 1656907"/>
                    <a:gd name="connsiteX14" fmla="*/ 1708484 w 2169222"/>
                    <a:gd name="connsiteY14" fmla="*/ 1105721 h 1656907"/>
                    <a:gd name="connsiteX15" fmla="*/ 1167573 w 2169222"/>
                    <a:gd name="connsiteY15" fmla="*/ 73914 h 1656907"/>
                    <a:gd name="connsiteX16" fmla="*/ 1126910 w 2169222"/>
                    <a:gd name="connsiteY16" fmla="*/ 2859 h 1656907"/>
                    <a:gd name="connsiteX17" fmla="*/ 1144310 w 2169222"/>
                    <a:gd name="connsiteY17" fmla="*/ 0 h 1656907"/>
                    <a:gd name="connsiteX0" fmla="*/ 1139978 w 2164890"/>
                    <a:gd name="connsiteY0" fmla="*/ 0 h 1659378"/>
                    <a:gd name="connsiteX1" fmla="*/ 1305710 w 2164890"/>
                    <a:gd name="connsiteY1" fmla="*/ 153124 h 1659378"/>
                    <a:gd name="connsiteX2" fmla="*/ 2074942 w 2164890"/>
                    <a:gd name="connsiteY2" fmla="*/ 1273010 h 1659378"/>
                    <a:gd name="connsiteX3" fmla="*/ 1997901 w 2164890"/>
                    <a:gd name="connsiteY3" fmla="*/ 1654818 h 1659378"/>
                    <a:gd name="connsiteX4" fmla="*/ 1102961 w 2164890"/>
                    <a:gd name="connsiteY4" fmla="*/ 1656627 h 1659378"/>
                    <a:gd name="connsiteX5" fmla="*/ 130373 w 2164890"/>
                    <a:gd name="connsiteY5" fmla="*/ 1659376 h 1659378"/>
                    <a:gd name="connsiteX6" fmla="*/ 125217 w 2164890"/>
                    <a:gd name="connsiteY6" fmla="*/ 1272944 h 1659378"/>
                    <a:gd name="connsiteX7" fmla="*/ 976511 w 2164890"/>
                    <a:gd name="connsiteY7" fmla="*/ 108684 h 1659378"/>
                    <a:gd name="connsiteX8" fmla="*/ 1086859 w 2164890"/>
                    <a:gd name="connsiteY8" fmla="*/ 93061 h 1659378"/>
                    <a:gd name="connsiteX9" fmla="*/ 1331639 w 2164890"/>
                    <a:gd name="connsiteY9" fmla="*/ 867792 h 1659378"/>
                    <a:gd name="connsiteX10" fmla="*/ 987523 w 2164890"/>
                    <a:gd name="connsiteY10" fmla="*/ 527244 h 1659378"/>
                    <a:gd name="connsiteX11" fmla="*/ 535321 w 2164890"/>
                    <a:gd name="connsiteY11" fmla="*/ 1128591 h 1659378"/>
                    <a:gd name="connsiteX12" fmla="*/ 481377 w 2164890"/>
                    <a:gd name="connsiteY12" fmla="*/ 1336889 h 1659378"/>
                    <a:gd name="connsiteX13" fmla="*/ 1656032 w 2164890"/>
                    <a:gd name="connsiteY13" fmla="*/ 1344205 h 1659378"/>
                    <a:gd name="connsiteX14" fmla="*/ 1704152 w 2164890"/>
                    <a:gd name="connsiteY14" fmla="*/ 1105721 h 1659378"/>
                    <a:gd name="connsiteX15" fmla="*/ 1163241 w 2164890"/>
                    <a:gd name="connsiteY15" fmla="*/ 73914 h 1659378"/>
                    <a:gd name="connsiteX16" fmla="*/ 1122578 w 2164890"/>
                    <a:gd name="connsiteY16" fmla="*/ 2859 h 1659378"/>
                    <a:gd name="connsiteX17" fmla="*/ 1139978 w 2164890"/>
                    <a:gd name="connsiteY17" fmla="*/ 0 h 1659378"/>
                    <a:gd name="connsiteX0" fmla="*/ 1139978 w 2164890"/>
                    <a:gd name="connsiteY0" fmla="*/ 0 h 1656627"/>
                    <a:gd name="connsiteX1" fmla="*/ 1305710 w 2164890"/>
                    <a:gd name="connsiteY1" fmla="*/ 153124 h 1656627"/>
                    <a:gd name="connsiteX2" fmla="*/ 2074942 w 2164890"/>
                    <a:gd name="connsiteY2" fmla="*/ 1273010 h 1656627"/>
                    <a:gd name="connsiteX3" fmla="*/ 1997901 w 2164890"/>
                    <a:gd name="connsiteY3" fmla="*/ 1654818 h 1656627"/>
                    <a:gd name="connsiteX4" fmla="*/ 1102961 w 2164890"/>
                    <a:gd name="connsiteY4" fmla="*/ 1656627 h 1656627"/>
                    <a:gd name="connsiteX5" fmla="*/ 130373 w 2164890"/>
                    <a:gd name="connsiteY5" fmla="*/ 1651963 h 1656627"/>
                    <a:gd name="connsiteX6" fmla="*/ 125217 w 2164890"/>
                    <a:gd name="connsiteY6" fmla="*/ 1272944 h 1656627"/>
                    <a:gd name="connsiteX7" fmla="*/ 976511 w 2164890"/>
                    <a:gd name="connsiteY7" fmla="*/ 108684 h 1656627"/>
                    <a:gd name="connsiteX8" fmla="*/ 1086859 w 2164890"/>
                    <a:gd name="connsiteY8" fmla="*/ 93061 h 1656627"/>
                    <a:gd name="connsiteX9" fmla="*/ 1331639 w 2164890"/>
                    <a:gd name="connsiteY9" fmla="*/ 867792 h 1656627"/>
                    <a:gd name="connsiteX10" fmla="*/ 987523 w 2164890"/>
                    <a:gd name="connsiteY10" fmla="*/ 527244 h 1656627"/>
                    <a:gd name="connsiteX11" fmla="*/ 535321 w 2164890"/>
                    <a:gd name="connsiteY11" fmla="*/ 1128591 h 1656627"/>
                    <a:gd name="connsiteX12" fmla="*/ 481377 w 2164890"/>
                    <a:gd name="connsiteY12" fmla="*/ 1336889 h 1656627"/>
                    <a:gd name="connsiteX13" fmla="*/ 1656032 w 2164890"/>
                    <a:gd name="connsiteY13" fmla="*/ 1344205 h 1656627"/>
                    <a:gd name="connsiteX14" fmla="*/ 1704152 w 2164890"/>
                    <a:gd name="connsiteY14" fmla="*/ 1105721 h 1656627"/>
                    <a:gd name="connsiteX15" fmla="*/ 1163241 w 2164890"/>
                    <a:gd name="connsiteY15" fmla="*/ 73914 h 1656627"/>
                    <a:gd name="connsiteX16" fmla="*/ 1122578 w 2164890"/>
                    <a:gd name="connsiteY16" fmla="*/ 2859 h 1656627"/>
                    <a:gd name="connsiteX17" fmla="*/ 1139978 w 2164890"/>
                    <a:gd name="connsiteY17" fmla="*/ 0 h 1656627"/>
                    <a:gd name="connsiteX0" fmla="*/ 1139978 w 2164890"/>
                    <a:gd name="connsiteY0" fmla="*/ 0 h 1661850"/>
                    <a:gd name="connsiteX1" fmla="*/ 1305710 w 2164890"/>
                    <a:gd name="connsiteY1" fmla="*/ 153124 h 1661850"/>
                    <a:gd name="connsiteX2" fmla="*/ 2074942 w 2164890"/>
                    <a:gd name="connsiteY2" fmla="*/ 1273010 h 1661850"/>
                    <a:gd name="connsiteX3" fmla="*/ 1997901 w 2164890"/>
                    <a:gd name="connsiteY3" fmla="*/ 1654818 h 1661850"/>
                    <a:gd name="connsiteX4" fmla="*/ 1102961 w 2164890"/>
                    <a:gd name="connsiteY4" fmla="*/ 1656627 h 1661850"/>
                    <a:gd name="connsiteX5" fmla="*/ 130373 w 2164890"/>
                    <a:gd name="connsiteY5" fmla="*/ 1661848 h 1661850"/>
                    <a:gd name="connsiteX6" fmla="*/ 125217 w 2164890"/>
                    <a:gd name="connsiteY6" fmla="*/ 1272944 h 1661850"/>
                    <a:gd name="connsiteX7" fmla="*/ 976511 w 2164890"/>
                    <a:gd name="connsiteY7" fmla="*/ 108684 h 1661850"/>
                    <a:gd name="connsiteX8" fmla="*/ 1086859 w 2164890"/>
                    <a:gd name="connsiteY8" fmla="*/ 93061 h 1661850"/>
                    <a:gd name="connsiteX9" fmla="*/ 1331639 w 2164890"/>
                    <a:gd name="connsiteY9" fmla="*/ 867792 h 1661850"/>
                    <a:gd name="connsiteX10" fmla="*/ 987523 w 2164890"/>
                    <a:gd name="connsiteY10" fmla="*/ 527244 h 1661850"/>
                    <a:gd name="connsiteX11" fmla="*/ 535321 w 2164890"/>
                    <a:gd name="connsiteY11" fmla="*/ 1128591 h 1661850"/>
                    <a:gd name="connsiteX12" fmla="*/ 481377 w 2164890"/>
                    <a:gd name="connsiteY12" fmla="*/ 1336889 h 1661850"/>
                    <a:gd name="connsiteX13" fmla="*/ 1656032 w 2164890"/>
                    <a:gd name="connsiteY13" fmla="*/ 1344205 h 1661850"/>
                    <a:gd name="connsiteX14" fmla="*/ 1704152 w 2164890"/>
                    <a:gd name="connsiteY14" fmla="*/ 1105721 h 1661850"/>
                    <a:gd name="connsiteX15" fmla="*/ 1163241 w 2164890"/>
                    <a:gd name="connsiteY15" fmla="*/ 73914 h 1661850"/>
                    <a:gd name="connsiteX16" fmla="*/ 1122578 w 2164890"/>
                    <a:gd name="connsiteY16" fmla="*/ 2859 h 1661850"/>
                    <a:gd name="connsiteX17" fmla="*/ 1139978 w 2164890"/>
                    <a:gd name="connsiteY17" fmla="*/ 0 h 1661850"/>
                    <a:gd name="connsiteX0" fmla="*/ 1139978 w 2164890"/>
                    <a:gd name="connsiteY0" fmla="*/ 0 h 1661850"/>
                    <a:gd name="connsiteX1" fmla="*/ 1305710 w 2164890"/>
                    <a:gd name="connsiteY1" fmla="*/ 153124 h 1661850"/>
                    <a:gd name="connsiteX2" fmla="*/ 2074942 w 2164890"/>
                    <a:gd name="connsiteY2" fmla="*/ 1273010 h 1661850"/>
                    <a:gd name="connsiteX3" fmla="*/ 1997901 w 2164890"/>
                    <a:gd name="connsiteY3" fmla="*/ 1654818 h 1661850"/>
                    <a:gd name="connsiteX4" fmla="*/ 1102961 w 2164890"/>
                    <a:gd name="connsiteY4" fmla="*/ 1656627 h 1661850"/>
                    <a:gd name="connsiteX5" fmla="*/ 130373 w 2164890"/>
                    <a:gd name="connsiteY5" fmla="*/ 1661848 h 1661850"/>
                    <a:gd name="connsiteX6" fmla="*/ 125217 w 2164890"/>
                    <a:gd name="connsiteY6" fmla="*/ 1272944 h 1661850"/>
                    <a:gd name="connsiteX7" fmla="*/ 976511 w 2164890"/>
                    <a:gd name="connsiteY7" fmla="*/ 108684 h 1661850"/>
                    <a:gd name="connsiteX8" fmla="*/ 1086859 w 2164890"/>
                    <a:gd name="connsiteY8" fmla="*/ 93061 h 1661850"/>
                    <a:gd name="connsiteX9" fmla="*/ 1331639 w 2164890"/>
                    <a:gd name="connsiteY9" fmla="*/ 867792 h 1661850"/>
                    <a:gd name="connsiteX10" fmla="*/ 987523 w 2164890"/>
                    <a:gd name="connsiteY10" fmla="*/ 527244 h 1661850"/>
                    <a:gd name="connsiteX11" fmla="*/ 535321 w 2164890"/>
                    <a:gd name="connsiteY11" fmla="*/ 1128591 h 1661850"/>
                    <a:gd name="connsiteX12" fmla="*/ 481377 w 2164890"/>
                    <a:gd name="connsiteY12" fmla="*/ 1336889 h 1661850"/>
                    <a:gd name="connsiteX13" fmla="*/ 1656032 w 2164890"/>
                    <a:gd name="connsiteY13" fmla="*/ 1344205 h 1661850"/>
                    <a:gd name="connsiteX14" fmla="*/ 1704152 w 2164890"/>
                    <a:gd name="connsiteY14" fmla="*/ 1105721 h 1661850"/>
                    <a:gd name="connsiteX15" fmla="*/ 1163241 w 2164890"/>
                    <a:gd name="connsiteY15" fmla="*/ 73914 h 1661850"/>
                    <a:gd name="connsiteX16" fmla="*/ 1122578 w 2164890"/>
                    <a:gd name="connsiteY16" fmla="*/ 2859 h 1661850"/>
                    <a:gd name="connsiteX17" fmla="*/ 1139978 w 2164890"/>
                    <a:gd name="connsiteY17" fmla="*/ 0 h 1661850"/>
                    <a:gd name="connsiteX0" fmla="*/ 1139978 w 2164890"/>
                    <a:gd name="connsiteY0" fmla="*/ 0 h 1656907"/>
                    <a:gd name="connsiteX1" fmla="*/ 1305710 w 2164890"/>
                    <a:gd name="connsiteY1" fmla="*/ 153124 h 1656907"/>
                    <a:gd name="connsiteX2" fmla="*/ 2074942 w 2164890"/>
                    <a:gd name="connsiteY2" fmla="*/ 1273010 h 1656907"/>
                    <a:gd name="connsiteX3" fmla="*/ 1997901 w 2164890"/>
                    <a:gd name="connsiteY3" fmla="*/ 1654818 h 1656907"/>
                    <a:gd name="connsiteX4" fmla="*/ 1102961 w 2164890"/>
                    <a:gd name="connsiteY4" fmla="*/ 1656627 h 1656907"/>
                    <a:gd name="connsiteX5" fmla="*/ 130373 w 2164890"/>
                    <a:gd name="connsiteY5" fmla="*/ 1656905 h 1656907"/>
                    <a:gd name="connsiteX6" fmla="*/ 125217 w 2164890"/>
                    <a:gd name="connsiteY6" fmla="*/ 1272944 h 1656907"/>
                    <a:gd name="connsiteX7" fmla="*/ 976511 w 2164890"/>
                    <a:gd name="connsiteY7" fmla="*/ 108684 h 1656907"/>
                    <a:gd name="connsiteX8" fmla="*/ 1086859 w 2164890"/>
                    <a:gd name="connsiteY8" fmla="*/ 93061 h 1656907"/>
                    <a:gd name="connsiteX9" fmla="*/ 1331639 w 2164890"/>
                    <a:gd name="connsiteY9" fmla="*/ 867792 h 1656907"/>
                    <a:gd name="connsiteX10" fmla="*/ 987523 w 2164890"/>
                    <a:gd name="connsiteY10" fmla="*/ 527244 h 1656907"/>
                    <a:gd name="connsiteX11" fmla="*/ 535321 w 2164890"/>
                    <a:gd name="connsiteY11" fmla="*/ 1128591 h 1656907"/>
                    <a:gd name="connsiteX12" fmla="*/ 481377 w 2164890"/>
                    <a:gd name="connsiteY12" fmla="*/ 1336889 h 1656907"/>
                    <a:gd name="connsiteX13" fmla="*/ 1656032 w 2164890"/>
                    <a:gd name="connsiteY13" fmla="*/ 1344205 h 1656907"/>
                    <a:gd name="connsiteX14" fmla="*/ 1704152 w 2164890"/>
                    <a:gd name="connsiteY14" fmla="*/ 1105721 h 1656907"/>
                    <a:gd name="connsiteX15" fmla="*/ 1163241 w 2164890"/>
                    <a:gd name="connsiteY15" fmla="*/ 73914 h 1656907"/>
                    <a:gd name="connsiteX16" fmla="*/ 1122578 w 2164890"/>
                    <a:gd name="connsiteY16" fmla="*/ 2859 h 1656907"/>
                    <a:gd name="connsiteX17" fmla="*/ 1139978 w 2164890"/>
                    <a:gd name="connsiteY17" fmla="*/ 0 h 1656907"/>
                    <a:gd name="connsiteX0" fmla="*/ 1136967 w 2161879"/>
                    <a:gd name="connsiteY0" fmla="*/ 0 h 1656907"/>
                    <a:gd name="connsiteX1" fmla="*/ 1302699 w 2161879"/>
                    <a:gd name="connsiteY1" fmla="*/ 153124 h 1656907"/>
                    <a:gd name="connsiteX2" fmla="*/ 2071931 w 2161879"/>
                    <a:gd name="connsiteY2" fmla="*/ 1273010 h 1656907"/>
                    <a:gd name="connsiteX3" fmla="*/ 1994890 w 2161879"/>
                    <a:gd name="connsiteY3" fmla="*/ 1654818 h 1656907"/>
                    <a:gd name="connsiteX4" fmla="*/ 1099950 w 2161879"/>
                    <a:gd name="connsiteY4" fmla="*/ 1656627 h 1656907"/>
                    <a:gd name="connsiteX5" fmla="*/ 127362 w 2161879"/>
                    <a:gd name="connsiteY5" fmla="*/ 1656905 h 1656907"/>
                    <a:gd name="connsiteX6" fmla="*/ 122206 w 2161879"/>
                    <a:gd name="connsiteY6" fmla="*/ 1272944 h 1656907"/>
                    <a:gd name="connsiteX7" fmla="*/ 973500 w 2161879"/>
                    <a:gd name="connsiteY7" fmla="*/ 108684 h 1656907"/>
                    <a:gd name="connsiteX8" fmla="*/ 1083848 w 2161879"/>
                    <a:gd name="connsiteY8" fmla="*/ 93061 h 1656907"/>
                    <a:gd name="connsiteX9" fmla="*/ 1328628 w 2161879"/>
                    <a:gd name="connsiteY9" fmla="*/ 867792 h 1656907"/>
                    <a:gd name="connsiteX10" fmla="*/ 984512 w 2161879"/>
                    <a:gd name="connsiteY10" fmla="*/ 527244 h 1656907"/>
                    <a:gd name="connsiteX11" fmla="*/ 532310 w 2161879"/>
                    <a:gd name="connsiteY11" fmla="*/ 1128591 h 1656907"/>
                    <a:gd name="connsiteX12" fmla="*/ 478366 w 2161879"/>
                    <a:gd name="connsiteY12" fmla="*/ 1336889 h 1656907"/>
                    <a:gd name="connsiteX13" fmla="*/ 1653021 w 2161879"/>
                    <a:gd name="connsiteY13" fmla="*/ 1344205 h 1656907"/>
                    <a:gd name="connsiteX14" fmla="*/ 1701141 w 2161879"/>
                    <a:gd name="connsiteY14" fmla="*/ 1105721 h 1656907"/>
                    <a:gd name="connsiteX15" fmla="*/ 1160230 w 2161879"/>
                    <a:gd name="connsiteY15" fmla="*/ 73914 h 1656907"/>
                    <a:gd name="connsiteX16" fmla="*/ 1119567 w 2161879"/>
                    <a:gd name="connsiteY16" fmla="*/ 2859 h 1656907"/>
                    <a:gd name="connsiteX17" fmla="*/ 1136967 w 2161879"/>
                    <a:gd name="connsiteY17" fmla="*/ 0 h 1656907"/>
                    <a:gd name="connsiteX0" fmla="*/ 1136967 w 2161879"/>
                    <a:gd name="connsiteY0" fmla="*/ 0 h 1656907"/>
                    <a:gd name="connsiteX1" fmla="*/ 1302699 w 2161879"/>
                    <a:gd name="connsiteY1" fmla="*/ 153124 h 1656907"/>
                    <a:gd name="connsiteX2" fmla="*/ 2071931 w 2161879"/>
                    <a:gd name="connsiteY2" fmla="*/ 1273010 h 1656907"/>
                    <a:gd name="connsiteX3" fmla="*/ 1994890 w 2161879"/>
                    <a:gd name="connsiteY3" fmla="*/ 1654818 h 1656907"/>
                    <a:gd name="connsiteX4" fmla="*/ 1099950 w 2161879"/>
                    <a:gd name="connsiteY4" fmla="*/ 1656627 h 1656907"/>
                    <a:gd name="connsiteX5" fmla="*/ 127362 w 2161879"/>
                    <a:gd name="connsiteY5" fmla="*/ 1656905 h 1656907"/>
                    <a:gd name="connsiteX6" fmla="*/ 122206 w 2161879"/>
                    <a:gd name="connsiteY6" fmla="*/ 1272944 h 1656907"/>
                    <a:gd name="connsiteX7" fmla="*/ 973500 w 2161879"/>
                    <a:gd name="connsiteY7" fmla="*/ 108684 h 1656907"/>
                    <a:gd name="connsiteX8" fmla="*/ 1083848 w 2161879"/>
                    <a:gd name="connsiteY8" fmla="*/ 93061 h 1656907"/>
                    <a:gd name="connsiteX9" fmla="*/ 1328628 w 2161879"/>
                    <a:gd name="connsiteY9" fmla="*/ 867792 h 1656907"/>
                    <a:gd name="connsiteX10" fmla="*/ 984512 w 2161879"/>
                    <a:gd name="connsiteY10" fmla="*/ 527244 h 1656907"/>
                    <a:gd name="connsiteX11" fmla="*/ 532310 w 2161879"/>
                    <a:gd name="connsiteY11" fmla="*/ 1128591 h 1656907"/>
                    <a:gd name="connsiteX12" fmla="*/ 478366 w 2161879"/>
                    <a:gd name="connsiteY12" fmla="*/ 1336889 h 1656907"/>
                    <a:gd name="connsiteX13" fmla="*/ 1653021 w 2161879"/>
                    <a:gd name="connsiteY13" fmla="*/ 1344205 h 1656907"/>
                    <a:gd name="connsiteX14" fmla="*/ 1701141 w 2161879"/>
                    <a:gd name="connsiteY14" fmla="*/ 1105721 h 1656907"/>
                    <a:gd name="connsiteX15" fmla="*/ 1160230 w 2161879"/>
                    <a:gd name="connsiteY15" fmla="*/ 73914 h 1656907"/>
                    <a:gd name="connsiteX16" fmla="*/ 1119567 w 2161879"/>
                    <a:gd name="connsiteY16" fmla="*/ 2859 h 1656907"/>
                    <a:gd name="connsiteX17" fmla="*/ 1136967 w 2161879"/>
                    <a:gd name="connsiteY17" fmla="*/ 0 h 1656907"/>
                    <a:gd name="connsiteX0" fmla="*/ 1136967 w 2161879"/>
                    <a:gd name="connsiteY0" fmla="*/ 0 h 1663802"/>
                    <a:gd name="connsiteX1" fmla="*/ 1302699 w 2161879"/>
                    <a:gd name="connsiteY1" fmla="*/ 153124 h 1663802"/>
                    <a:gd name="connsiteX2" fmla="*/ 2071931 w 2161879"/>
                    <a:gd name="connsiteY2" fmla="*/ 1273010 h 1663802"/>
                    <a:gd name="connsiteX3" fmla="*/ 1994890 w 2161879"/>
                    <a:gd name="connsiteY3" fmla="*/ 1663802 h 1663802"/>
                    <a:gd name="connsiteX4" fmla="*/ 1099950 w 2161879"/>
                    <a:gd name="connsiteY4" fmla="*/ 1656627 h 1663802"/>
                    <a:gd name="connsiteX5" fmla="*/ 127362 w 2161879"/>
                    <a:gd name="connsiteY5" fmla="*/ 1656905 h 1663802"/>
                    <a:gd name="connsiteX6" fmla="*/ 122206 w 2161879"/>
                    <a:gd name="connsiteY6" fmla="*/ 1272944 h 1663802"/>
                    <a:gd name="connsiteX7" fmla="*/ 973500 w 2161879"/>
                    <a:gd name="connsiteY7" fmla="*/ 108684 h 1663802"/>
                    <a:gd name="connsiteX8" fmla="*/ 1083848 w 2161879"/>
                    <a:gd name="connsiteY8" fmla="*/ 93061 h 1663802"/>
                    <a:gd name="connsiteX9" fmla="*/ 1328628 w 2161879"/>
                    <a:gd name="connsiteY9" fmla="*/ 867792 h 1663802"/>
                    <a:gd name="connsiteX10" fmla="*/ 984512 w 2161879"/>
                    <a:gd name="connsiteY10" fmla="*/ 527244 h 1663802"/>
                    <a:gd name="connsiteX11" fmla="*/ 532310 w 2161879"/>
                    <a:gd name="connsiteY11" fmla="*/ 1128591 h 1663802"/>
                    <a:gd name="connsiteX12" fmla="*/ 478366 w 2161879"/>
                    <a:gd name="connsiteY12" fmla="*/ 1336889 h 1663802"/>
                    <a:gd name="connsiteX13" fmla="*/ 1653021 w 2161879"/>
                    <a:gd name="connsiteY13" fmla="*/ 1344205 h 1663802"/>
                    <a:gd name="connsiteX14" fmla="*/ 1701141 w 2161879"/>
                    <a:gd name="connsiteY14" fmla="*/ 1105721 h 1663802"/>
                    <a:gd name="connsiteX15" fmla="*/ 1160230 w 2161879"/>
                    <a:gd name="connsiteY15" fmla="*/ 73914 h 1663802"/>
                    <a:gd name="connsiteX16" fmla="*/ 1119567 w 2161879"/>
                    <a:gd name="connsiteY16" fmla="*/ 2859 h 1663802"/>
                    <a:gd name="connsiteX17" fmla="*/ 1136967 w 2161879"/>
                    <a:gd name="connsiteY17" fmla="*/ 0 h 1663802"/>
                    <a:gd name="connsiteX0" fmla="*/ 1136967 w 2161879"/>
                    <a:gd name="connsiteY0" fmla="*/ 0 h 1663802"/>
                    <a:gd name="connsiteX1" fmla="*/ 1302699 w 2161879"/>
                    <a:gd name="connsiteY1" fmla="*/ 153124 h 1663802"/>
                    <a:gd name="connsiteX2" fmla="*/ 2071931 w 2161879"/>
                    <a:gd name="connsiteY2" fmla="*/ 1273010 h 1663802"/>
                    <a:gd name="connsiteX3" fmla="*/ 1994890 w 2161879"/>
                    <a:gd name="connsiteY3" fmla="*/ 1663802 h 1663802"/>
                    <a:gd name="connsiteX4" fmla="*/ 1099950 w 2161879"/>
                    <a:gd name="connsiteY4" fmla="*/ 1656627 h 1663802"/>
                    <a:gd name="connsiteX5" fmla="*/ 127362 w 2161879"/>
                    <a:gd name="connsiteY5" fmla="*/ 1656905 h 1663802"/>
                    <a:gd name="connsiteX6" fmla="*/ 122206 w 2161879"/>
                    <a:gd name="connsiteY6" fmla="*/ 1272944 h 1663802"/>
                    <a:gd name="connsiteX7" fmla="*/ 973500 w 2161879"/>
                    <a:gd name="connsiteY7" fmla="*/ 108684 h 1663802"/>
                    <a:gd name="connsiteX8" fmla="*/ 1083848 w 2161879"/>
                    <a:gd name="connsiteY8" fmla="*/ 93061 h 1663802"/>
                    <a:gd name="connsiteX9" fmla="*/ 1328628 w 2161879"/>
                    <a:gd name="connsiteY9" fmla="*/ 867792 h 1663802"/>
                    <a:gd name="connsiteX10" fmla="*/ 984512 w 2161879"/>
                    <a:gd name="connsiteY10" fmla="*/ 527244 h 1663802"/>
                    <a:gd name="connsiteX11" fmla="*/ 532310 w 2161879"/>
                    <a:gd name="connsiteY11" fmla="*/ 1128591 h 1663802"/>
                    <a:gd name="connsiteX12" fmla="*/ 478366 w 2161879"/>
                    <a:gd name="connsiteY12" fmla="*/ 1336889 h 1663802"/>
                    <a:gd name="connsiteX13" fmla="*/ 1653021 w 2161879"/>
                    <a:gd name="connsiteY13" fmla="*/ 1344205 h 1663802"/>
                    <a:gd name="connsiteX14" fmla="*/ 1701141 w 2161879"/>
                    <a:gd name="connsiteY14" fmla="*/ 1105721 h 1663802"/>
                    <a:gd name="connsiteX15" fmla="*/ 1160230 w 2161879"/>
                    <a:gd name="connsiteY15" fmla="*/ 73914 h 1663802"/>
                    <a:gd name="connsiteX16" fmla="*/ 1119567 w 2161879"/>
                    <a:gd name="connsiteY16" fmla="*/ 2859 h 1663802"/>
                    <a:gd name="connsiteX17" fmla="*/ 1136967 w 2161879"/>
                    <a:gd name="connsiteY17" fmla="*/ 0 h 1663802"/>
                    <a:gd name="connsiteX0" fmla="*/ 1136967 w 2161879"/>
                    <a:gd name="connsiteY0" fmla="*/ 0 h 1663802"/>
                    <a:gd name="connsiteX1" fmla="*/ 1302699 w 2161879"/>
                    <a:gd name="connsiteY1" fmla="*/ 153124 h 1663802"/>
                    <a:gd name="connsiteX2" fmla="*/ 2071931 w 2161879"/>
                    <a:gd name="connsiteY2" fmla="*/ 1273010 h 1663802"/>
                    <a:gd name="connsiteX3" fmla="*/ 1994890 w 2161879"/>
                    <a:gd name="connsiteY3" fmla="*/ 1663802 h 1663802"/>
                    <a:gd name="connsiteX4" fmla="*/ 1099950 w 2161879"/>
                    <a:gd name="connsiteY4" fmla="*/ 1656627 h 1663802"/>
                    <a:gd name="connsiteX5" fmla="*/ 127362 w 2161879"/>
                    <a:gd name="connsiteY5" fmla="*/ 1656905 h 1663802"/>
                    <a:gd name="connsiteX6" fmla="*/ 122206 w 2161879"/>
                    <a:gd name="connsiteY6" fmla="*/ 1272944 h 1663802"/>
                    <a:gd name="connsiteX7" fmla="*/ 973500 w 2161879"/>
                    <a:gd name="connsiteY7" fmla="*/ 108684 h 1663802"/>
                    <a:gd name="connsiteX8" fmla="*/ 1083848 w 2161879"/>
                    <a:gd name="connsiteY8" fmla="*/ 93061 h 1663802"/>
                    <a:gd name="connsiteX9" fmla="*/ 1328628 w 2161879"/>
                    <a:gd name="connsiteY9" fmla="*/ 867792 h 1663802"/>
                    <a:gd name="connsiteX10" fmla="*/ 984512 w 2161879"/>
                    <a:gd name="connsiteY10" fmla="*/ 527244 h 1663802"/>
                    <a:gd name="connsiteX11" fmla="*/ 532310 w 2161879"/>
                    <a:gd name="connsiteY11" fmla="*/ 1128591 h 1663802"/>
                    <a:gd name="connsiteX12" fmla="*/ 478366 w 2161879"/>
                    <a:gd name="connsiteY12" fmla="*/ 1336889 h 1663802"/>
                    <a:gd name="connsiteX13" fmla="*/ 1653021 w 2161879"/>
                    <a:gd name="connsiteY13" fmla="*/ 1344205 h 1663802"/>
                    <a:gd name="connsiteX14" fmla="*/ 1701141 w 2161879"/>
                    <a:gd name="connsiteY14" fmla="*/ 1105721 h 1663802"/>
                    <a:gd name="connsiteX15" fmla="*/ 1160230 w 2161879"/>
                    <a:gd name="connsiteY15" fmla="*/ 73914 h 1663802"/>
                    <a:gd name="connsiteX16" fmla="*/ 1119567 w 2161879"/>
                    <a:gd name="connsiteY16" fmla="*/ 2859 h 1663802"/>
                    <a:gd name="connsiteX17" fmla="*/ 1136967 w 2161879"/>
                    <a:gd name="connsiteY17" fmla="*/ 0 h 1663802"/>
                    <a:gd name="connsiteX0" fmla="*/ 1136967 w 2161879"/>
                    <a:gd name="connsiteY0" fmla="*/ 0 h 1663802"/>
                    <a:gd name="connsiteX1" fmla="*/ 1302699 w 2161879"/>
                    <a:gd name="connsiteY1" fmla="*/ 153124 h 1663802"/>
                    <a:gd name="connsiteX2" fmla="*/ 2071931 w 2161879"/>
                    <a:gd name="connsiteY2" fmla="*/ 1273010 h 1663802"/>
                    <a:gd name="connsiteX3" fmla="*/ 1994890 w 2161879"/>
                    <a:gd name="connsiteY3" fmla="*/ 1663802 h 1663802"/>
                    <a:gd name="connsiteX4" fmla="*/ 1099950 w 2161879"/>
                    <a:gd name="connsiteY4" fmla="*/ 1656627 h 1663802"/>
                    <a:gd name="connsiteX5" fmla="*/ 127362 w 2161879"/>
                    <a:gd name="connsiteY5" fmla="*/ 1656905 h 1663802"/>
                    <a:gd name="connsiteX6" fmla="*/ 122206 w 2161879"/>
                    <a:gd name="connsiteY6" fmla="*/ 1272944 h 1663802"/>
                    <a:gd name="connsiteX7" fmla="*/ 973500 w 2161879"/>
                    <a:gd name="connsiteY7" fmla="*/ 108684 h 1663802"/>
                    <a:gd name="connsiteX8" fmla="*/ 1083848 w 2161879"/>
                    <a:gd name="connsiteY8" fmla="*/ 93061 h 1663802"/>
                    <a:gd name="connsiteX9" fmla="*/ 1328628 w 2161879"/>
                    <a:gd name="connsiteY9" fmla="*/ 867792 h 1663802"/>
                    <a:gd name="connsiteX10" fmla="*/ 984512 w 2161879"/>
                    <a:gd name="connsiteY10" fmla="*/ 527244 h 1663802"/>
                    <a:gd name="connsiteX11" fmla="*/ 532310 w 2161879"/>
                    <a:gd name="connsiteY11" fmla="*/ 1128591 h 1663802"/>
                    <a:gd name="connsiteX12" fmla="*/ 478366 w 2161879"/>
                    <a:gd name="connsiteY12" fmla="*/ 1336889 h 1663802"/>
                    <a:gd name="connsiteX13" fmla="*/ 1653021 w 2161879"/>
                    <a:gd name="connsiteY13" fmla="*/ 1344205 h 1663802"/>
                    <a:gd name="connsiteX14" fmla="*/ 1701141 w 2161879"/>
                    <a:gd name="connsiteY14" fmla="*/ 1105721 h 1663802"/>
                    <a:gd name="connsiteX15" fmla="*/ 1160230 w 2161879"/>
                    <a:gd name="connsiteY15" fmla="*/ 73914 h 1663802"/>
                    <a:gd name="connsiteX16" fmla="*/ 1119567 w 2161879"/>
                    <a:gd name="connsiteY16" fmla="*/ 2859 h 1663802"/>
                    <a:gd name="connsiteX17" fmla="*/ 1136967 w 2161879"/>
                    <a:gd name="connsiteY17" fmla="*/ 0 h 1663802"/>
                    <a:gd name="connsiteX0" fmla="*/ 1136967 w 2161879"/>
                    <a:gd name="connsiteY0" fmla="*/ 0 h 1657813"/>
                    <a:gd name="connsiteX1" fmla="*/ 1302699 w 2161879"/>
                    <a:gd name="connsiteY1" fmla="*/ 153124 h 1657813"/>
                    <a:gd name="connsiteX2" fmla="*/ 2071931 w 2161879"/>
                    <a:gd name="connsiteY2" fmla="*/ 1273010 h 1657813"/>
                    <a:gd name="connsiteX3" fmla="*/ 1994890 w 2161879"/>
                    <a:gd name="connsiteY3" fmla="*/ 1657813 h 1657813"/>
                    <a:gd name="connsiteX4" fmla="*/ 1099950 w 2161879"/>
                    <a:gd name="connsiteY4" fmla="*/ 1656627 h 1657813"/>
                    <a:gd name="connsiteX5" fmla="*/ 127362 w 2161879"/>
                    <a:gd name="connsiteY5" fmla="*/ 1656905 h 1657813"/>
                    <a:gd name="connsiteX6" fmla="*/ 122206 w 2161879"/>
                    <a:gd name="connsiteY6" fmla="*/ 1272944 h 1657813"/>
                    <a:gd name="connsiteX7" fmla="*/ 973500 w 2161879"/>
                    <a:gd name="connsiteY7" fmla="*/ 108684 h 1657813"/>
                    <a:gd name="connsiteX8" fmla="*/ 1083848 w 2161879"/>
                    <a:gd name="connsiteY8" fmla="*/ 93061 h 1657813"/>
                    <a:gd name="connsiteX9" fmla="*/ 1328628 w 2161879"/>
                    <a:gd name="connsiteY9" fmla="*/ 867792 h 1657813"/>
                    <a:gd name="connsiteX10" fmla="*/ 984512 w 2161879"/>
                    <a:gd name="connsiteY10" fmla="*/ 527244 h 1657813"/>
                    <a:gd name="connsiteX11" fmla="*/ 532310 w 2161879"/>
                    <a:gd name="connsiteY11" fmla="*/ 1128591 h 1657813"/>
                    <a:gd name="connsiteX12" fmla="*/ 478366 w 2161879"/>
                    <a:gd name="connsiteY12" fmla="*/ 1336889 h 1657813"/>
                    <a:gd name="connsiteX13" fmla="*/ 1653021 w 2161879"/>
                    <a:gd name="connsiteY13" fmla="*/ 1344205 h 1657813"/>
                    <a:gd name="connsiteX14" fmla="*/ 1701141 w 2161879"/>
                    <a:gd name="connsiteY14" fmla="*/ 1105721 h 1657813"/>
                    <a:gd name="connsiteX15" fmla="*/ 1160230 w 2161879"/>
                    <a:gd name="connsiteY15" fmla="*/ 73914 h 1657813"/>
                    <a:gd name="connsiteX16" fmla="*/ 1119567 w 2161879"/>
                    <a:gd name="connsiteY16" fmla="*/ 2859 h 1657813"/>
                    <a:gd name="connsiteX17" fmla="*/ 1136967 w 2161879"/>
                    <a:gd name="connsiteY17" fmla="*/ 0 h 1657813"/>
                    <a:gd name="connsiteX0" fmla="*/ 1136967 w 2161879"/>
                    <a:gd name="connsiteY0" fmla="*/ 0 h 1657813"/>
                    <a:gd name="connsiteX1" fmla="*/ 1302699 w 2161879"/>
                    <a:gd name="connsiteY1" fmla="*/ 153124 h 1657813"/>
                    <a:gd name="connsiteX2" fmla="*/ 2071931 w 2161879"/>
                    <a:gd name="connsiteY2" fmla="*/ 1273010 h 1657813"/>
                    <a:gd name="connsiteX3" fmla="*/ 1994890 w 2161879"/>
                    <a:gd name="connsiteY3" fmla="*/ 1657813 h 1657813"/>
                    <a:gd name="connsiteX4" fmla="*/ 1099950 w 2161879"/>
                    <a:gd name="connsiteY4" fmla="*/ 1656627 h 1657813"/>
                    <a:gd name="connsiteX5" fmla="*/ 127362 w 2161879"/>
                    <a:gd name="connsiteY5" fmla="*/ 1656905 h 1657813"/>
                    <a:gd name="connsiteX6" fmla="*/ 122206 w 2161879"/>
                    <a:gd name="connsiteY6" fmla="*/ 1272944 h 1657813"/>
                    <a:gd name="connsiteX7" fmla="*/ 973500 w 2161879"/>
                    <a:gd name="connsiteY7" fmla="*/ 108684 h 1657813"/>
                    <a:gd name="connsiteX8" fmla="*/ 1083848 w 2161879"/>
                    <a:gd name="connsiteY8" fmla="*/ 93061 h 1657813"/>
                    <a:gd name="connsiteX9" fmla="*/ 1328628 w 2161879"/>
                    <a:gd name="connsiteY9" fmla="*/ 867792 h 1657813"/>
                    <a:gd name="connsiteX10" fmla="*/ 984512 w 2161879"/>
                    <a:gd name="connsiteY10" fmla="*/ 527244 h 1657813"/>
                    <a:gd name="connsiteX11" fmla="*/ 532310 w 2161879"/>
                    <a:gd name="connsiteY11" fmla="*/ 1128591 h 1657813"/>
                    <a:gd name="connsiteX12" fmla="*/ 481360 w 2161879"/>
                    <a:gd name="connsiteY12" fmla="*/ 1339884 h 1657813"/>
                    <a:gd name="connsiteX13" fmla="*/ 1653021 w 2161879"/>
                    <a:gd name="connsiteY13" fmla="*/ 1344205 h 1657813"/>
                    <a:gd name="connsiteX14" fmla="*/ 1701141 w 2161879"/>
                    <a:gd name="connsiteY14" fmla="*/ 1105721 h 1657813"/>
                    <a:gd name="connsiteX15" fmla="*/ 1160230 w 2161879"/>
                    <a:gd name="connsiteY15" fmla="*/ 73914 h 1657813"/>
                    <a:gd name="connsiteX16" fmla="*/ 1119567 w 2161879"/>
                    <a:gd name="connsiteY16" fmla="*/ 2859 h 1657813"/>
                    <a:gd name="connsiteX17" fmla="*/ 1136967 w 2161879"/>
                    <a:gd name="connsiteY17" fmla="*/ 0 h 1657813"/>
                    <a:gd name="connsiteX0" fmla="*/ 1136967 w 2161879"/>
                    <a:gd name="connsiteY0" fmla="*/ 0 h 1657813"/>
                    <a:gd name="connsiteX1" fmla="*/ 1302699 w 2161879"/>
                    <a:gd name="connsiteY1" fmla="*/ 153124 h 1657813"/>
                    <a:gd name="connsiteX2" fmla="*/ 2071931 w 2161879"/>
                    <a:gd name="connsiteY2" fmla="*/ 1273010 h 1657813"/>
                    <a:gd name="connsiteX3" fmla="*/ 1994890 w 2161879"/>
                    <a:gd name="connsiteY3" fmla="*/ 1657813 h 1657813"/>
                    <a:gd name="connsiteX4" fmla="*/ 1099950 w 2161879"/>
                    <a:gd name="connsiteY4" fmla="*/ 1656627 h 1657813"/>
                    <a:gd name="connsiteX5" fmla="*/ 127362 w 2161879"/>
                    <a:gd name="connsiteY5" fmla="*/ 1656905 h 1657813"/>
                    <a:gd name="connsiteX6" fmla="*/ 122206 w 2161879"/>
                    <a:gd name="connsiteY6" fmla="*/ 1272944 h 1657813"/>
                    <a:gd name="connsiteX7" fmla="*/ 973500 w 2161879"/>
                    <a:gd name="connsiteY7" fmla="*/ 108684 h 1657813"/>
                    <a:gd name="connsiteX8" fmla="*/ 1083848 w 2161879"/>
                    <a:gd name="connsiteY8" fmla="*/ 93061 h 1657813"/>
                    <a:gd name="connsiteX9" fmla="*/ 1328628 w 2161879"/>
                    <a:gd name="connsiteY9" fmla="*/ 867792 h 1657813"/>
                    <a:gd name="connsiteX10" fmla="*/ 984512 w 2161879"/>
                    <a:gd name="connsiteY10" fmla="*/ 527244 h 1657813"/>
                    <a:gd name="connsiteX11" fmla="*/ 532310 w 2161879"/>
                    <a:gd name="connsiteY11" fmla="*/ 1128591 h 1657813"/>
                    <a:gd name="connsiteX12" fmla="*/ 481360 w 2161879"/>
                    <a:gd name="connsiteY12" fmla="*/ 1348867 h 1657813"/>
                    <a:gd name="connsiteX13" fmla="*/ 1653021 w 2161879"/>
                    <a:gd name="connsiteY13" fmla="*/ 1344205 h 1657813"/>
                    <a:gd name="connsiteX14" fmla="*/ 1701141 w 2161879"/>
                    <a:gd name="connsiteY14" fmla="*/ 1105721 h 1657813"/>
                    <a:gd name="connsiteX15" fmla="*/ 1160230 w 2161879"/>
                    <a:gd name="connsiteY15" fmla="*/ 73914 h 1657813"/>
                    <a:gd name="connsiteX16" fmla="*/ 1119567 w 2161879"/>
                    <a:gd name="connsiteY16" fmla="*/ 2859 h 1657813"/>
                    <a:gd name="connsiteX17" fmla="*/ 1136967 w 2161879"/>
                    <a:gd name="connsiteY17" fmla="*/ 0 h 1657813"/>
                    <a:gd name="connsiteX0" fmla="*/ 1136967 w 2161879"/>
                    <a:gd name="connsiteY0" fmla="*/ 0 h 1657813"/>
                    <a:gd name="connsiteX1" fmla="*/ 1302699 w 2161879"/>
                    <a:gd name="connsiteY1" fmla="*/ 153124 h 1657813"/>
                    <a:gd name="connsiteX2" fmla="*/ 2071931 w 2161879"/>
                    <a:gd name="connsiteY2" fmla="*/ 1273010 h 1657813"/>
                    <a:gd name="connsiteX3" fmla="*/ 1994890 w 2161879"/>
                    <a:gd name="connsiteY3" fmla="*/ 1657813 h 1657813"/>
                    <a:gd name="connsiteX4" fmla="*/ 1099950 w 2161879"/>
                    <a:gd name="connsiteY4" fmla="*/ 1656627 h 1657813"/>
                    <a:gd name="connsiteX5" fmla="*/ 127362 w 2161879"/>
                    <a:gd name="connsiteY5" fmla="*/ 1656905 h 1657813"/>
                    <a:gd name="connsiteX6" fmla="*/ 122206 w 2161879"/>
                    <a:gd name="connsiteY6" fmla="*/ 1272944 h 1657813"/>
                    <a:gd name="connsiteX7" fmla="*/ 973500 w 2161879"/>
                    <a:gd name="connsiteY7" fmla="*/ 108684 h 1657813"/>
                    <a:gd name="connsiteX8" fmla="*/ 1083848 w 2161879"/>
                    <a:gd name="connsiteY8" fmla="*/ 93061 h 1657813"/>
                    <a:gd name="connsiteX9" fmla="*/ 1328628 w 2161879"/>
                    <a:gd name="connsiteY9" fmla="*/ 867792 h 1657813"/>
                    <a:gd name="connsiteX10" fmla="*/ 984512 w 2161879"/>
                    <a:gd name="connsiteY10" fmla="*/ 527244 h 1657813"/>
                    <a:gd name="connsiteX11" fmla="*/ 532310 w 2161879"/>
                    <a:gd name="connsiteY11" fmla="*/ 1128591 h 1657813"/>
                    <a:gd name="connsiteX12" fmla="*/ 481360 w 2161879"/>
                    <a:gd name="connsiteY12" fmla="*/ 1345873 h 1657813"/>
                    <a:gd name="connsiteX13" fmla="*/ 1653021 w 2161879"/>
                    <a:gd name="connsiteY13" fmla="*/ 1344205 h 1657813"/>
                    <a:gd name="connsiteX14" fmla="*/ 1701141 w 2161879"/>
                    <a:gd name="connsiteY14" fmla="*/ 1105721 h 1657813"/>
                    <a:gd name="connsiteX15" fmla="*/ 1160230 w 2161879"/>
                    <a:gd name="connsiteY15" fmla="*/ 73914 h 1657813"/>
                    <a:gd name="connsiteX16" fmla="*/ 1119567 w 2161879"/>
                    <a:gd name="connsiteY16" fmla="*/ 2859 h 1657813"/>
                    <a:gd name="connsiteX17" fmla="*/ 1136967 w 2161879"/>
                    <a:gd name="connsiteY17" fmla="*/ 0 h 1657813"/>
                    <a:gd name="connsiteX0" fmla="*/ 1136967 w 2161879"/>
                    <a:gd name="connsiteY0" fmla="*/ 0 h 1657813"/>
                    <a:gd name="connsiteX1" fmla="*/ 1302699 w 2161879"/>
                    <a:gd name="connsiteY1" fmla="*/ 153124 h 1657813"/>
                    <a:gd name="connsiteX2" fmla="*/ 2071931 w 2161879"/>
                    <a:gd name="connsiteY2" fmla="*/ 1273010 h 1657813"/>
                    <a:gd name="connsiteX3" fmla="*/ 1994890 w 2161879"/>
                    <a:gd name="connsiteY3" fmla="*/ 1657813 h 1657813"/>
                    <a:gd name="connsiteX4" fmla="*/ 1099950 w 2161879"/>
                    <a:gd name="connsiteY4" fmla="*/ 1656627 h 1657813"/>
                    <a:gd name="connsiteX5" fmla="*/ 127362 w 2161879"/>
                    <a:gd name="connsiteY5" fmla="*/ 1656905 h 1657813"/>
                    <a:gd name="connsiteX6" fmla="*/ 122206 w 2161879"/>
                    <a:gd name="connsiteY6" fmla="*/ 1272944 h 1657813"/>
                    <a:gd name="connsiteX7" fmla="*/ 973500 w 2161879"/>
                    <a:gd name="connsiteY7" fmla="*/ 108684 h 1657813"/>
                    <a:gd name="connsiteX8" fmla="*/ 1083848 w 2161879"/>
                    <a:gd name="connsiteY8" fmla="*/ 93061 h 1657813"/>
                    <a:gd name="connsiteX9" fmla="*/ 1328628 w 2161879"/>
                    <a:gd name="connsiteY9" fmla="*/ 867792 h 1657813"/>
                    <a:gd name="connsiteX10" fmla="*/ 984512 w 2161879"/>
                    <a:gd name="connsiteY10" fmla="*/ 527244 h 1657813"/>
                    <a:gd name="connsiteX11" fmla="*/ 532310 w 2161879"/>
                    <a:gd name="connsiteY11" fmla="*/ 1128591 h 1657813"/>
                    <a:gd name="connsiteX12" fmla="*/ 481360 w 2161879"/>
                    <a:gd name="connsiteY12" fmla="*/ 1345873 h 1657813"/>
                    <a:gd name="connsiteX13" fmla="*/ 1653021 w 2161879"/>
                    <a:gd name="connsiteY13" fmla="*/ 1344205 h 1657813"/>
                    <a:gd name="connsiteX14" fmla="*/ 1701141 w 2161879"/>
                    <a:gd name="connsiteY14" fmla="*/ 1105721 h 1657813"/>
                    <a:gd name="connsiteX15" fmla="*/ 1160230 w 2161879"/>
                    <a:gd name="connsiteY15" fmla="*/ 73914 h 1657813"/>
                    <a:gd name="connsiteX16" fmla="*/ 1119567 w 2161879"/>
                    <a:gd name="connsiteY16" fmla="*/ 2859 h 1657813"/>
                    <a:gd name="connsiteX17" fmla="*/ 1136967 w 2161879"/>
                    <a:gd name="connsiteY17" fmla="*/ 0 h 1657813"/>
                    <a:gd name="connsiteX0" fmla="*/ 1136967 w 2161879"/>
                    <a:gd name="connsiteY0" fmla="*/ 0 h 1657813"/>
                    <a:gd name="connsiteX1" fmla="*/ 1302699 w 2161879"/>
                    <a:gd name="connsiteY1" fmla="*/ 153124 h 1657813"/>
                    <a:gd name="connsiteX2" fmla="*/ 2071931 w 2161879"/>
                    <a:gd name="connsiteY2" fmla="*/ 1273010 h 1657813"/>
                    <a:gd name="connsiteX3" fmla="*/ 1994890 w 2161879"/>
                    <a:gd name="connsiteY3" fmla="*/ 1657813 h 1657813"/>
                    <a:gd name="connsiteX4" fmla="*/ 1099950 w 2161879"/>
                    <a:gd name="connsiteY4" fmla="*/ 1656627 h 1657813"/>
                    <a:gd name="connsiteX5" fmla="*/ 127362 w 2161879"/>
                    <a:gd name="connsiteY5" fmla="*/ 1656905 h 1657813"/>
                    <a:gd name="connsiteX6" fmla="*/ 122206 w 2161879"/>
                    <a:gd name="connsiteY6" fmla="*/ 1272944 h 1657813"/>
                    <a:gd name="connsiteX7" fmla="*/ 973500 w 2161879"/>
                    <a:gd name="connsiteY7" fmla="*/ 108684 h 1657813"/>
                    <a:gd name="connsiteX8" fmla="*/ 1083848 w 2161879"/>
                    <a:gd name="connsiteY8" fmla="*/ 93061 h 1657813"/>
                    <a:gd name="connsiteX9" fmla="*/ 1328628 w 2161879"/>
                    <a:gd name="connsiteY9" fmla="*/ 867792 h 1657813"/>
                    <a:gd name="connsiteX10" fmla="*/ 984512 w 2161879"/>
                    <a:gd name="connsiteY10" fmla="*/ 527244 h 1657813"/>
                    <a:gd name="connsiteX11" fmla="*/ 532310 w 2161879"/>
                    <a:gd name="connsiteY11" fmla="*/ 1128591 h 1657813"/>
                    <a:gd name="connsiteX12" fmla="*/ 481360 w 2161879"/>
                    <a:gd name="connsiteY12" fmla="*/ 1345873 h 1657813"/>
                    <a:gd name="connsiteX13" fmla="*/ 1653021 w 2161879"/>
                    <a:gd name="connsiteY13" fmla="*/ 1347199 h 1657813"/>
                    <a:gd name="connsiteX14" fmla="*/ 1701141 w 2161879"/>
                    <a:gd name="connsiteY14" fmla="*/ 1105721 h 1657813"/>
                    <a:gd name="connsiteX15" fmla="*/ 1160230 w 2161879"/>
                    <a:gd name="connsiteY15" fmla="*/ 73914 h 1657813"/>
                    <a:gd name="connsiteX16" fmla="*/ 1119567 w 2161879"/>
                    <a:gd name="connsiteY16" fmla="*/ 2859 h 1657813"/>
                    <a:gd name="connsiteX17" fmla="*/ 1136967 w 2161879"/>
                    <a:gd name="connsiteY17" fmla="*/ 0 h 1657813"/>
                    <a:gd name="connsiteX0" fmla="*/ 1136967 w 2161879"/>
                    <a:gd name="connsiteY0" fmla="*/ 0 h 1657813"/>
                    <a:gd name="connsiteX1" fmla="*/ 1302699 w 2161879"/>
                    <a:gd name="connsiteY1" fmla="*/ 153124 h 1657813"/>
                    <a:gd name="connsiteX2" fmla="*/ 2071931 w 2161879"/>
                    <a:gd name="connsiteY2" fmla="*/ 1273010 h 1657813"/>
                    <a:gd name="connsiteX3" fmla="*/ 1994890 w 2161879"/>
                    <a:gd name="connsiteY3" fmla="*/ 1657813 h 1657813"/>
                    <a:gd name="connsiteX4" fmla="*/ 1099950 w 2161879"/>
                    <a:gd name="connsiteY4" fmla="*/ 1656627 h 1657813"/>
                    <a:gd name="connsiteX5" fmla="*/ 127362 w 2161879"/>
                    <a:gd name="connsiteY5" fmla="*/ 1656905 h 1657813"/>
                    <a:gd name="connsiteX6" fmla="*/ 122206 w 2161879"/>
                    <a:gd name="connsiteY6" fmla="*/ 1272944 h 1657813"/>
                    <a:gd name="connsiteX7" fmla="*/ 973500 w 2161879"/>
                    <a:gd name="connsiteY7" fmla="*/ 108684 h 1657813"/>
                    <a:gd name="connsiteX8" fmla="*/ 1083848 w 2161879"/>
                    <a:gd name="connsiteY8" fmla="*/ 93061 h 1657813"/>
                    <a:gd name="connsiteX9" fmla="*/ 1328628 w 2161879"/>
                    <a:gd name="connsiteY9" fmla="*/ 867792 h 1657813"/>
                    <a:gd name="connsiteX10" fmla="*/ 984512 w 2161879"/>
                    <a:gd name="connsiteY10" fmla="*/ 527244 h 1657813"/>
                    <a:gd name="connsiteX11" fmla="*/ 532310 w 2161879"/>
                    <a:gd name="connsiteY11" fmla="*/ 1128591 h 1657813"/>
                    <a:gd name="connsiteX12" fmla="*/ 481360 w 2161879"/>
                    <a:gd name="connsiteY12" fmla="*/ 1348009 h 1657813"/>
                    <a:gd name="connsiteX13" fmla="*/ 1653021 w 2161879"/>
                    <a:gd name="connsiteY13" fmla="*/ 1347199 h 1657813"/>
                    <a:gd name="connsiteX14" fmla="*/ 1701141 w 2161879"/>
                    <a:gd name="connsiteY14" fmla="*/ 1105721 h 1657813"/>
                    <a:gd name="connsiteX15" fmla="*/ 1160230 w 2161879"/>
                    <a:gd name="connsiteY15" fmla="*/ 73914 h 1657813"/>
                    <a:gd name="connsiteX16" fmla="*/ 1119567 w 2161879"/>
                    <a:gd name="connsiteY16" fmla="*/ 2859 h 1657813"/>
                    <a:gd name="connsiteX17" fmla="*/ 1136967 w 2161879"/>
                    <a:gd name="connsiteY17" fmla="*/ 0 h 1657813"/>
                    <a:gd name="connsiteX0" fmla="*/ 1136967 w 2161879"/>
                    <a:gd name="connsiteY0" fmla="*/ 0 h 1657813"/>
                    <a:gd name="connsiteX1" fmla="*/ 1302699 w 2161879"/>
                    <a:gd name="connsiteY1" fmla="*/ 153124 h 1657813"/>
                    <a:gd name="connsiteX2" fmla="*/ 2071931 w 2161879"/>
                    <a:gd name="connsiteY2" fmla="*/ 1273010 h 1657813"/>
                    <a:gd name="connsiteX3" fmla="*/ 1994890 w 2161879"/>
                    <a:gd name="connsiteY3" fmla="*/ 1657813 h 1657813"/>
                    <a:gd name="connsiteX4" fmla="*/ 1099950 w 2161879"/>
                    <a:gd name="connsiteY4" fmla="*/ 1656627 h 1657813"/>
                    <a:gd name="connsiteX5" fmla="*/ 127362 w 2161879"/>
                    <a:gd name="connsiteY5" fmla="*/ 1656905 h 1657813"/>
                    <a:gd name="connsiteX6" fmla="*/ 122206 w 2161879"/>
                    <a:gd name="connsiteY6" fmla="*/ 1272944 h 1657813"/>
                    <a:gd name="connsiteX7" fmla="*/ 973500 w 2161879"/>
                    <a:gd name="connsiteY7" fmla="*/ 108684 h 1657813"/>
                    <a:gd name="connsiteX8" fmla="*/ 1083848 w 2161879"/>
                    <a:gd name="connsiteY8" fmla="*/ 93061 h 1657813"/>
                    <a:gd name="connsiteX9" fmla="*/ 1328628 w 2161879"/>
                    <a:gd name="connsiteY9" fmla="*/ 867792 h 1657813"/>
                    <a:gd name="connsiteX10" fmla="*/ 984512 w 2161879"/>
                    <a:gd name="connsiteY10" fmla="*/ 527244 h 1657813"/>
                    <a:gd name="connsiteX11" fmla="*/ 532310 w 2161879"/>
                    <a:gd name="connsiteY11" fmla="*/ 1128591 h 1657813"/>
                    <a:gd name="connsiteX12" fmla="*/ 481360 w 2161879"/>
                    <a:gd name="connsiteY12" fmla="*/ 1348009 h 1657813"/>
                    <a:gd name="connsiteX13" fmla="*/ 1653021 w 2161879"/>
                    <a:gd name="connsiteY13" fmla="*/ 1347199 h 1657813"/>
                    <a:gd name="connsiteX14" fmla="*/ 1701141 w 2161879"/>
                    <a:gd name="connsiteY14" fmla="*/ 1105721 h 1657813"/>
                    <a:gd name="connsiteX15" fmla="*/ 1160230 w 2161879"/>
                    <a:gd name="connsiteY15" fmla="*/ 73914 h 1657813"/>
                    <a:gd name="connsiteX16" fmla="*/ 1119567 w 2161879"/>
                    <a:gd name="connsiteY16" fmla="*/ 2859 h 1657813"/>
                    <a:gd name="connsiteX17" fmla="*/ 1136967 w 2161879"/>
                    <a:gd name="connsiteY17" fmla="*/ 0 h 1657813"/>
                    <a:gd name="connsiteX0" fmla="*/ 1136967 w 2161879"/>
                    <a:gd name="connsiteY0" fmla="*/ 0 h 1657813"/>
                    <a:gd name="connsiteX1" fmla="*/ 1302699 w 2161879"/>
                    <a:gd name="connsiteY1" fmla="*/ 153124 h 1657813"/>
                    <a:gd name="connsiteX2" fmla="*/ 2071931 w 2161879"/>
                    <a:gd name="connsiteY2" fmla="*/ 1273010 h 1657813"/>
                    <a:gd name="connsiteX3" fmla="*/ 1994890 w 2161879"/>
                    <a:gd name="connsiteY3" fmla="*/ 1657813 h 1657813"/>
                    <a:gd name="connsiteX4" fmla="*/ 1099950 w 2161879"/>
                    <a:gd name="connsiteY4" fmla="*/ 1656627 h 1657813"/>
                    <a:gd name="connsiteX5" fmla="*/ 127362 w 2161879"/>
                    <a:gd name="connsiteY5" fmla="*/ 1656905 h 1657813"/>
                    <a:gd name="connsiteX6" fmla="*/ 122206 w 2161879"/>
                    <a:gd name="connsiteY6" fmla="*/ 1272944 h 1657813"/>
                    <a:gd name="connsiteX7" fmla="*/ 973500 w 2161879"/>
                    <a:gd name="connsiteY7" fmla="*/ 108684 h 1657813"/>
                    <a:gd name="connsiteX8" fmla="*/ 1083848 w 2161879"/>
                    <a:gd name="connsiteY8" fmla="*/ 93061 h 1657813"/>
                    <a:gd name="connsiteX9" fmla="*/ 1328628 w 2161879"/>
                    <a:gd name="connsiteY9" fmla="*/ 867792 h 1657813"/>
                    <a:gd name="connsiteX10" fmla="*/ 984512 w 2161879"/>
                    <a:gd name="connsiteY10" fmla="*/ 527244 h 1657813"/>
                    <a:gd name="connsiteX11" fmla="*/ 532310 w 2161879"/>
                    <a:gd name="connsiteY11" fmla="*/ 1128591 h 1657813"/>
                    <a:gd name="connsiteX12" fmla="*/ 481360 w 2161879"/>
                    <a:gd name="connsiteY12" fmla="*/ 1348009 h 1657813"/>
                    <a:gd name="connsiteX13" fmla="*/ 1653021 w 2161879"/>
                    <a:gd name="connsiteY13" fmla="*/ 1347199 h 1657813"/>
                    <a:gd name="connsiteX14" fmla="*/ 1701141 w 2161879"/>
                    <a:gd name="connsiteY14" fmla="*/ 1105721 h 1657813"/>
                    <a:gd name="connsiteX15" fmla="*/ 1160230 w 2161879"/>
                    <a:gd name="connsiteY15" fmla="*/ 73914 h 1657813"/>
                    <a:gd name="connsiteX16" fmla="*/ 1119567 w 2161879"/>
                    <a:gd name="connsiteY16" fmla="*/ 2859 h 1657813"/>
                    <a:gd name="connsiteX17" fmla="*/ 1136967 w 2161879"/>
                    <a:gd name="connsiteY17" fmla="*/ 0 h 1657813"/>
                    <a:gd name="connsiteX0" fmla="*/ 1136967 w 2161879"/>
                    <a:gd name="connsiteY0" fmla="*/ 0 h 1657813"/>
                    <a:gd name="connsiteX1" fmla="*/ 1302699 w 2161879"/>
                    <a:gd name="connsiteY1" fmla="*/ 153124 h 1657813"/>
                    <a:gd name="connsiteX2" fmla="*/ 2071931 w 2161879"/>
                    <a:gd name="connsiteY2" fmla="*/ 1273010 h 1657813"/>
                    <a:gd name="connsiteX3" fmla="*/ 1994890 w 2161879"/>
                    <a:gd name="connsiteY3" fmla="*/ 1657813 h 1657813"/>
                    <a:gd name="connsiteX4" fmla="*/ 1099950 w 2161879"/>
                    <a:gd name="connsiteY4" fmla="*/ 1656627 h 1657813"/>
                    <a:gd name="connsiteX5" fmla="*/ 127362 w 2161879"/>
                    <a:gd name="connsiteY5" fmla="*/ 1656905 h 1657813"/>
                    <a:gd name="connsiteX6" fmla="*/ 122206 w 2161879"/>
                    <a:gd name="connsiteY6" fmla="*/ 1272944 h 1657813"/>
                    <a:gd name="connsiteX7" fmla="*/ 973500 w 2161879"/>
                    <a:gd name="connsiteY7" fmla="*/ 108684 h 1657813"/>
                    <a:gd name="connsiteX8" fmla="*/ 1083848 w 2161879"/>
                    <a:gd name="connsiteY8" fmla="*/ 93061 h 1657813"/>
                    <a:gd name="connsiteX9" fmla="*/ 1328628 w 2161879"/>
                    <a:gd name="connsiteY9" fmla="*/ 867792 h 1657813"/>
                    <a:gd name="connsiteX10" fmla="*/ 984512 w 2161879"/>
                    <a:gd name="connsiteY10" fmla="*/ 527244 h 1657813"/>
                    <a:gd name="connsiteX11" fmla="*/ 532310 w 2161879"/>
                    <a:gd name="connsiteY11" fmla="*/ 1128591 h 1657813"/>
                    <a:gd name="connsiteX12" fmla="*/ 481360 w 2161879"/>
                    <a:gd name="connsiteY12" fmla="*/ 1348009 h 1657813"/>
                    <a:gd name="connsiteX13" fmla="*/ 1653021 w 2161879"/>
                    <a:gd name="connsiteY13" fmla="*/ 1347199 h 1657813"/>
                    <a:gd name="connsiteX14" fmla="*/ 1701141 w 2161879"/>
                    <a:gd name="connsiteY14" fmla="*/ 1105721 h 1657813"/>
                    <a:gd name="connsiteX15" fmla="*/ 1160230 w 2161879"/>
                    <a:gd name="connsiteY15" fmla="*/ 73914 h 1657813"/>
                    <a:gd name="connsiteX16" fmla="*/ 1119567 w 2161879"/>
                    <a:gd name="connsiteY16" fmla="*/ 2859 h 1657813"/>
                    <a:gd name="connsiteX17" fmla="*/ 1136967 w 2161879"/>
                    <a:gd name="connsiteY17" fmla="*/ 0 h 1657813"/>
                    <a:gd name="connsiteX0" fmla="*/ 1136967 w 2160135"/>
                    <a:gd name="connsiteY0" fmla="*/ 0 h 1657813"/>
                    <a:gd name="connsiteX1" fmla="*/ 1302699 w 2160135"/>
                    <a:gd name="connsiteY1" fmla="*/ 153124 h 1657813"/>
                    <a:gd name="connsiteX2" fmla="*/ 2068332 w 2160135"/>
                    <a:gd name="connsiteY2" fmla="*/ 1283806 h 1657813"/>
                    <a:gd name="connsiteX3" fmla="*/ 1994890 w 2160135"/>
                    <a:gd name="connsiteY3" fmla="*/ 1657813 h 1657813"/>
                    <a:gd name="connsiteX4" fmla="*/ 1099950 w 2160135"/>
                    <a:gd name="connsiteY4" fmla="*/ 1656627 h 1657813"/>
                    <a:gd name="connsiteX5" fmla="*/ 127362 w 2160135"/>
                    <a:gd name="connsiteY5" fmla="*/ 1656905 h 1657813"/>
                    <a:gd name="connsiteX6" fmla="*/ 122206 w 2160135"/>
                    <a:gd name="connsiteY6" fmla="*/ 1272944 h 1657813"/>
                    <a:gd name="connsiteX7" fmla="*/ 973500 w 2160135"/>
                    <a:gd name="connsiteY7" fmla="*/ 108684 h 1657813"/>
                    <a:gd name="connsiteX8" fmla="*/ 1083848 w 2160135"/>
                    <a:gd name="connsiteY8" fmla="*/ 93061 h 1657813"/>
                    <a:gd name="connsiteX9" fmla="*/ 1328628 w 2160135"/>
                    <a:gd name="connsiteY9" fmla="*/ 867792 h 1657813"/>
                    <a:gd name="connsiteX10" fmla="*/ 984512 w 2160135"/>
                    <a:gd name="connsiteY10" fmla="*/ 527244 h 1657813"/>
                    <a:gd name="connsiteX11" fmla="*/ 532310 w 2160135"/>
                    <a:gd name="connsiteY11" fmla="*/ 1128591 h 1657813"/>
                    <a:gd name="connsiteX12" fmla="*/ 481360 w 2160135"/>
                    <a:gd name="connsiteY12" fmla="*/ 1348009 h 1657813"/>
                    <a:gd name="connsiteX13" fmla="*/ 1653021 w 2160135"/>
                    <a:gd name="connsiteY13" fmla="*/ 1347199 h 1657813"/>
                    <a:gd name="connsiteX14" fmla="*/ 1701141 w 2160135"/>
                    <a:gd name="connsiteY14" fmla="*/ 1105721 h 1657813"/>
                    <a:gd name="connsiteX15" fmla="*/ 1160230 w 2160135"/>
                    <a:gd name="connsiteY15" fmla="*/ 73914 h 1657813"/>
                    <a:gd name="connsiteX16" fmla="*/ 1119567 w 2160135"/>
                    <a:gd name="connsiteY16" fmla="*/ 2859 h 1657813"/>
                    <a:gd name="connsiteX17" fmla="*/ 1136967 w 2160135"/>
                    <a:gd name="connsiteY17" fmla="*/ 0 h 1657813"/>
                    <a:gd name="connsiteX0" fmla="*/ 1136967 w 2161453"/>
                    <a:gd name="connsiteY0" fmla="*/ 0 h 1657813"/>
                    <a:gd name="connsiteX1" fmla="*/ 1302699 w 2161453"/>
                    <a:gd name="connsiteY1" fmla="*/ 153124 h 1657813"/>
                    <a:gd name="connsiteX2" fmla="*/ 2068332 w 2161453"/>
                    <a:gd name="connsiteY2" fmla="*/ 1283806 h 1657813"/>
                    <a:gd name="connsiteX3" fmla="*/ 1994890 w 2161453"/>
                    <a:gd name="connsiteY3" fmla="*/ 1657813 h 1657813"/>
                    <a:gd name="connsiteX4" fmla="*/ 1099950 w 2161453"/>
                    <a:gd name="connsiteY4" fmla="*/ 1656627 h 1657813"/>
                    <a:gd name="connsiteX5" fmla="*/ 127362 w 2161453"/>
                    <a:gd name="connsiteY5" fmla="*/ 1656905 h 1657813"/>
                    <a:gd name="connsiteX6" fmla="*/ 122206 w 2161453"/>
                    <a:gd name="connsiteY6" fmla="*/ 1272944 h 1657813"/>
                    <a:gd name="connsiteX7" fmla="*/ 973500 w 2161453"/>
                    <a:gd name="connsiteY7" fmla="*/ 108684 h 1657813"/>
                    <a:gd name="connsiteX8" fmla="*/ 1083848 w 2161453"/>
                    <a:gd name="connsiteY8" fmla="*/ 93061 h 1657813"/>
                    <a:gd name="connsiteX9" fmla="*/ 1328628 w 2161453"/>
                    <a:gd name="connsiteY9" fmla="*/ 867792 h 1657813"/>
                    <a:gd name="connsiteX10" fmla="*/ 984512 w 2161453"/>
                    <a:gd name="connsiteY10" fmla="*/ 527244 h 1657813"/>
                    <a:gd name="connsiteX11" fmla="*/ 532310 w 2161453"/>
                    <a:gd name="connsiteY11" fmla="*/ 1128591 h 1657813"/>
                    <a:gd name="connsiteX12" fmla="*/ 481360 w 2161453"/>
                    <a:gd name="connsiteY12" fmla="*/ 1348009 h 1657813"/>
                    <a:gd name="connsiteX13" fmla="*/ 1653021 w 2161453"/>
                    <a:gd name="connsiteY13" fmla="*/ 1347199 h 1657813"/>
                    <a:gd name="connsiteX14" fmla="*/ 1701141 w 2161453"/>
                    <a:gd name="connsiteY14" fmla="*/ 1105721 h 1657813"/>
                    <a:gd name="connsiteX15" fmla="*/ 1160230 w 2161453"/>
                    <a:gd name="connsiteY15" fmla="*/ 73914 h 1657813"/>
                    <a:gd name="connsiteX16" fmla="*/ 1119567 w 2161453"/>
                    <a:gd name="connsiteY16" fmla="*/ 2859 h 1657813"/>
                    <a:gd name="connsiteX17" fmla="*/ 1136967 w 2161453"/>
                    <a:gd name="connsiteY17" fmla="*/ 0 h 1657813"/>
                    <a:gd name="connsiteX0" fmla="*/ 1136967 w 2161453"/>
                    <a:gd name="connsiteY0" fmla="*/ 0 h 1657813"/>
                    <a:gd name="connsiteX1" fmla="*/ 1320692 w 2161453"/>
                    <a:gd name="connsiteY1" fmla="*/ 138730 h 1657813"/>
                    <a:gd name="connsiteX2" fmla="*/ 2068332 w 2161453"/>
                    <a:gd name="connsiteY2" fmla="*/ 1283806 h 1657813"/>
                    <a:gd name="connsiteX3" fmla="*/ 1994890 w 2161453"/>
                    <a:gd name="connsiteY3" fmla="*/ 1657813 h 1657813"/>
                    <a:gd name="connsiteX4" fmla="*/ 1099950 w 2161453"/>
                    <a:gd name="connsiteY4" fmla="*/ 1656627 h 1657813"/>
                    <a:gd name="connsiteX5" fmla="*/ 127362 w 2161453"/>
                    <a:gd name="connsiteY5" fmla="*/ 1656905 h 1657813"/>
                    <a:gd name="connsiteX6" fmla="*/ 122206 w 2161453"/>
                    <a:gd name="connsiteY6" fmla="*/ 1272944 h 1657813"/>
                    <a:gd name="connsiteX7" fmla="*/ 973500 w 2161453"/>
                    <a:gd name="connsiteY7" fmla="*/ 108684 h 1657813"/>
                    <a:gd name="connsiteX8" fmla="*/ 1083848 w 2161453"/>
                    <a:gd name="connsiteY8" fmla="*/ 93061 h 1657813"/>
                    <a:gd name="connsiteX9" fmla="*/ 1328628 w 2161453"/>
                    <a:gd name="connsiteY9" fmla="*/ 867792 h 1657813"/>
                    <a:gd name="connsiteX10" fmla="*/ 984512 w 2161453"/>
                    <a:gd name="connsiteY10" fmla="*/ 527244 h 1657813"/>
                    <a:gd name="connsiteX11" fmla="*/ 532310 w 2161453"/>
                    <a:gd name="connsiteY11" fmla="*/ 1128591 h 1657813"/>
                    <a:gd name="connsiteX12" fmla="*/ 481360 w 2161453"/>
                    <a:gd name="connsiteY12" fmla="*/ 1348009 h 1657813"/>
                    <a:gd name="connsiteX13" fmla="*/ 1653021 w 2161453"/>
                    <a:gd name="connsiteY13" fmla="*/ 1347199 h 1657813"/>
                    <a:gd name="connsiteX14" fmla="*/ 1701141 w 2161453"/>
                    <a:gd name="connsiteY14" fmla="*/ 1105721 h 1657813"/>
                    <a:gd name="connsiteX15" fmla="*/ 1160230 w 2161453"/>
                    <a:gd name="connsiteY15" fmla="*/ 73914 h 1657813"/>
                    <a:gd name="connsiteX16" fmla="*/ 1119567 w 2161453"/>
                    <a:gd name="connsiteY16" fmla="*/ 2859 h 1657813"/>
                    <a:gd name="connsiteX17" fmla="*/ 1136967 w 2161453"/>
                    <a:gd name="connsiteY17" fmla="*/ 0 h 1657813"/>
                    <a:gd name="connsiteX0" fmla="*/ 1136967 w 2161453"/>
                    <a:gd name="connsiteY0" fmla="*/ 0 h 1657813"/>
                    <a:gd name="connsiteX1" fmla="*/ 1320692 w 2161453"/>
                    <a:gd name="connsiteY1" fmla="*/ 138730 h 1657813"/>
                    <a:gd name="connsiteX2" fmla="*/ 2068332 w 2161453"/>
                    <a:gd name="connsiteY2" fmla="*/ 1283806 h 1657813"/>
                    <a:gd name="connsiteX3" fmla="*/ 1994890 w 2161453"/>
                    <a:gd name="connsiteY3" fmla="*/ 1657813 h 1657813"/>
                    <a:gd name="connsiteX4" fmla="*/ 1099950 w 2161453"/>
                    <a:gd name="connsiteY4" fmla="*/ 1656627 h 1657813"/>
                    <a:gd name="connsiteX5" fmla="*/ 127362 w 2161453"/>
                    <a:gd name="connsiteY5" fmla="*/ 1656905 h 1657813"/>
                    <a:gd name="connsiteX6" fmla="*/ 122206 w 2161453"/>
                    <a:gd name="connsiteY6" fmla="*/ 1272944 h 1657813"/>
                    <a:gd name="connsiteX7" fmla="*/ 973500 w 2161453"/>
                    <a:gd name="connsiteY7" fmla="*/ 108684 h 1657813"/>
                    <a:gd name="connsiteX8" fmla="*/ 1083848 w 2161453"/>
                    <a:gd name="connsiteY8" fmla="*/ 93061 h 1657813"/>
                    <a:gd name="connsiteX9" fmla="*/ 1328628 w 2161453"/>
                    <a:gd name="connsiteY9" fmla="*/ 867792 h 1657813"/>
                    <a:gd name="connsiteX10" fmla="*/ 984512 w 2161453"/>
                    <a:gd name="connsiteY10" fmla="*/ 527244 h 1657813"/>
                    <a:gd name="connsiteX11" fmla="*/ 532310 w 2161453"/>
                    <a:gd name="connsiteY11" fmla="*/ 1128591 h 1657813"/>
                    <a:gd name="connsiteX12" fmla="*/ 481360 w 2161453"/>
                    <a:gd name="connsiteY12" fmla="*/ 1348009 h 1657813"/>
                    <a:gd name="connsiteX13" fmla="*/ 1653021 w 2161453"/>
                    <a:gd name="connsiteY13" fmla="*/ 1347199 h 1657813"/>
                    <a:gd name="connsiteX14" fmla="*/ 1701141 w 2161453"/>
                    <a:gd name="connsiteY14" fmla="*/ 1105721 h 1657813"/>
                    <a:gd name="connsiteX15" fmla="*/ 1160230 w 2161453"/>
                    <a:gd name="connsiteY15" fmla="*/ 73914 h 1657813"/>
                    <a:gd name="connsiteX16" fmla="*/ 1119567 w 2161453"/>
                    <a:gd name="connsiteY16" fmla="*/ 2859 h 1657813"/>
                    <a:gd name="connsiteX17" fmla="*/ 1136967 w 2161453"/>
                    <a:gd name="connsiteY17" fmla="*/ 0 h 165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61453" h="1657813">
                      <a:moveTo>
                        <a:pt x="1136967" y="0"/>
                      </a:moveTo>
                      <a:cubicBezTo>
                        <a:pt x="1186573" y="2409"/>
                        <a:pt x="1247353" y="34058"/>
                        <a:pt x="1320692" y="138730"/>
                      </a:cubicBezTo>
                      <a:cubicBezTo>
                        <a:pt x="1504222" y="385818"/>
                        <a:pt x="1892967" y="1046419"/>
                        <a:pt x="2068332" y="1283806"/>
                      </a:cubicBezTo>
                      <a:cubicBezTo>
                        <a:pt x="2160862" y="1402052"/>
                        <a:pt x="2248462" y="1632526"/>
                        <a:pt x="1994890" y="1657813"/>
                      </a:cubicBezTo>
                      <a:lnTo>
                        <a:pt x="1099950" y="1656627"/>
                      </a:lnTo>
                      <a:lnTo>
                        <a:pt x="127362" y="1656905"/>
                      </a:lnTo>
                      <a:cubicBezTo>
                        <a:pt x="-13247" y="1657631"/>
                        <a:pt x="-67322" y="1492464"/>
                        <a:pt x="122206" y="1272944"/>
                      </a:cubicBezTo>
                      <a:lnTo>
                        <a:pt x="973500" y="108684"/>
                      </a:lnTo>
                      <a:cubicBezTo>
                        <a:pt x="1016086" y="50382"/>
                        <a:pt x="1046223" y="33748"/>
                        <a:pt x="1083848" y="93061"/>
                      </a:cubicBezTo>
                      <a:cubicBezTo>
                        <a:pt x="1213405" y="402585"/>
                        <a:pt x="1352528" y="848803"/>
                        <a:pt x="1328628" y="867792"/>
                      </a:cubicBezTo>
                      <a:cubicBezTo>
                        <a:pt x="1303025" y="908157"/>
                        <a:pt x="1134449" y="346018"/>
                        <a:pt x="984512" y="527244"/>
                      </a:cubicBezTo>
                      <a:lnTo>
                        <a:pt x="532310" y="1128591"/>
                      </a:lnTo>
                      <a:cubicBezTo>
                        <a:pt x="461771" y="1228436"/>
                        <a:pt x="362413" y="1331833"/>
                        <a:pt x="481360" y="1348009"/>
                      </a:cubicBezTo>
                      <a:lnTo>
                        <a:pt x="1653021" y="1347199"/>
                      </a:lnTo>
                      <a:cubicBezTo>
                        <a:pt x="1804540" y="1346086"/>
                        <a:pt x="1789682" y="1317935"/>
                        <a:pt x="1701141" y="1105721"/>
                      </a:cubicBezTo>
                      <a:cubicBezTo>
                        <a:pt x="1613521" y="895714"/>
                        <a:pt x="1364445" y="435554"/>
                        <a:pt x="1160230" y="73914"/>
                      </a:cubicBezTo>
                      <a:lnTo>
                        <a:pt x="1119567" y="2859"/>
                      </a:lnTo>
                      <a:lnTo>
                        <a:pt x="1136967" y="0"/>
                      </a:lnTo>
                      <a:close/>
                    </a:path>
                  </a:pathLst>
                </a:custGeom>
                <a:solidFill>
                  <a:srgbClr val="455A6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78" name="Freeform 77"/>
                <p:cNvSpPr/>
                <p:nvPr/>
              </p:nvSpPr>
              <p:spPr>
                <a:xfrm>
                  <a:off x="5798047" y="3006161"/>
                  <a:ext cx="595905" cy="525954"/>
                </a:xfrm>
                <a:custGeom>
                  <a:avLst/>
                  <a:gdLst>
                    <a:gd name="connsiteX0" fmla="*/ 432759 w 807540"/>
                    <a:gd name="connsiteY0" fmla="*/ 486391 h 712748"/>
                    <a:gd name="connsiteX1" fmla="*/ 452337 w 807540"/>
                    <a:gd name="connsiteY1" fmla="*/ 503370 h 712748"/>
                    <a:gd name="connsiteX2" fmla="*/ 436156 w 807540"/>
                    <a:gd name="connsiteY2" fmla="*/ 548863 h 712748"/>
                    <a:gd name="connsiteX3" fmla="*/ 390296 w 807540"/>
                    <a:gd name="connsiteY3" fmla="*/ 533751 h 712748"/>
                    <a:gd name="connsiteX4" fmla="*/ 406478 w 807540"/>
                    <a:gd name="connsiteY4" fmla="*/ 488257 h 712748"/>
                    <a:gd name="connsiteX5" fmla="*/ 432759 w 807540"/>
                    <a:gd name="connsiteY5" fmla="*/ 486391 h 712748"/>
                    <a:gd name="connsiteX6" fmla="*/ 417012 w 807540"/>
                    <a:gd name="connsiteY6" fmla="*/ 423169 h 712748"/>
                    <a:gd name="connsiteX7" fmla="*/ 379904 w 807540"/>
                    <a:gd name="connsiteY7" fmla="*/ 433191 h 712748"/>
                    <a:gd name="connsiteX8" fmla="*/ 334343 w 807540"/>
                    <a:gd name="connsiteY8" fmla="*/ 561542 h 712748"/>
                    <a:gd name="connsiteX9" fmla="*/ 462727 w 807540"/>
                    <a:gd name="connsiteY9" fmla="*/ 603928 h 712748"/>
                    <a:gd name="connsiteX10" fmla="*/ 508288 w 807540"/>
                    <a:gd name="connsiteY10" fmla="*/ 475577 h 712748"/>
                    <a:gd name="connsiteX11" fmla="*/ 417012 w 807540"/>
                    <a:gd name="connsiteY11" fmla="*/ 423169 h 712748"/>
                    <a:gd name="connsiteX12" fmla="*/ 407064 w 807540"/>
                    <a:gd name="connsiteY12" fmla="*/ 326072 h 712748"/>
                    <a:gd name="connsiteX13" fmla="*/ 466155 w 807540"/>
                    <a:gd name="connsiteY13" fmla="*/ 335367 h 712748"/>
                    <a:gd name="connsiteX14" fmla="*/ 467295 w 807540"/>
                    <a:gd name="connsiteY14" fmla="*/ 384068 h 712748"/>
                    <a:gd name="connsiteX15" fmla="*/ 468898 w 807540"/>
                    <a:gd name="connsiteY15" fmla="*/ 384513 h 712748"/>
                    <a:gd name="connsiteX16" fmla="*/ 493636 w 807540"/>
                    <a:gd name="connsiteY16" fmla="*/ 395422 h 712748"/>
                    <a:gd name="connsiteX17" fmla="*/ 499071 w 807540"/>
                    <a:gd name="connsiteY17" fmla="*/ 398839 h 712748"/>
                    <a:gd name="connsiteX18" fmla="*/ 551494 w 807540"/>
                    <a:gd name="connsiteY18" fmla="*/ 368836 h 712748"/>
                    <a:gd name="connsiteX19" fmla="*/ 583865 w 807540"/>
                    <a:gd name="connsiteY19" fmla="*/ 418296 h 712748"/>
                    <a:gd name="connsiteX20" fmla="*/ 548645 w 807540"/>
                    <a:gd name="connsiteY20" fmla="*/ 453029 h 712748"/>
                    <a:gd name="connsiteX21" fmla="*/ 549771 w 807540"/>
                    <a:gd name="connsiteY21" fmla="*/ 455076 h 712748"/>
                    <a:gd name="connsiteX22" fmla="*/ 559488 w 807540"/>
                    <a:gd name="connsiteY22" fmla="*/ 481776 h 712748"/>
                    <a:gd name="connsiteX23" fmla="*/ 560415 w 807540"/>
                    <a:gd name="connsiteY23" fmla="*/ 486468 h 712748"/>
                    <a:gd name="connsiteX24" fmla="*/ 617543 w 807540"/>
                    <a:gd name="connsiteY24" fmla="*/ 495904 h 712748"/>
                    <a:gd name="connsiteX25" fmla="*/ 610138 w 807540"/>
                    <a:gd name="connsiteY25" fmla="*/ 555177 h 712748"/>
                    <a:gd name="connsiteX26" fmla="*/ 556080 w 807540"/>
                    <a:gd name="connsiteY26" fmla="*/ 560566 h 712748"/>
                    <a:gd name="connsiteX27" fmla="*/ 555397 w 807540"/>
                    <a:gd name="connsiteY27" fmla="*/ 562826 h 712748"/>
                    <a:gd name="connsiteX28" fmla="*/ 543854 w 807540"/>
                    <a:gd name="connsiteY28" fmla="*/ 587618 h 712748"/>
                    <a:gd name="connsiteX29" fmla="*/ 538905 w 807540"/>
                    <a:gd name="connsiteY29" fmla="*/ 595212 h 712748"/>
                    <a:gd name="connsiteX30" fmla="*/ 568324 w 807540"/>
                    <a:gd name="connsiteY30" fmla="*/ 639220 h 712748"/>
                    <a:gd name="connsiteX31" fmla="*/ 520219 w 807540"/>
                    <a:gd name="connsiteY31" fmla="*/ 675923 h 712748"/>
                    <a:gd name="connsiteX32" fmla="*/ 483337 w 807540"/>
                    <a:gd name="connsiteY32" fmla="*/ 644168 h 712748"/>
                    <a:gd name="connsiteX33" fmla="*/ 482479 w 807540"/>
                    <a:gd name="connsiteY33" fmla="*/ 644646 h 712748"/>
                    <a:gd name="connsiteX34" fmla="*/ 455348 w 807540"/>
                    <a:gd name="connsiteY34" fmla="*/ 654879 h 712748"/>
                    <a:gd name="connsiteX35" fmla="*/ 449196 w 807540"/>
                    <a:gd name="connsiteY35" fmla="*/ 656204 h 712748"/>
                    <a:gd name="connsiteX36" fmla="*/ 432407 w 807540"/>
                    <a:gd name="connsiteY36" fmla="*/ 712748 h 712748"/>
                    <a:gd name="connsiteX37" fmla="*/ 373879 w 807540"/>
                    <a:gd name="connsiteY37" fmla="*/ 700713 h 712748"/>
                    <a:gd name="connsiteX38" fmla="*/ 375013 w 807540"/>
                    <a:gd name="connsiteY38" fmla="*/ 652962 h 712748"/>
                    <a:gd name="connsiteX39" fmla="*/ 373733 w 807540"/>
                    <a:gd name="connsiteY39" fmla="*/ 652606 h 712748"/>
                    <a:gd name="connsiteX40" fmla="*/ 348995 w 807540"/>
                    <a:gd name="connsiteY40" fmla="*/ 641698 h 712748"/>
                    <a:gd name="connsiteX41" fmla="*/ 340748 w 807540"/>
                    <a:gd name="connsiteY41" fmla="*/ 636513 h 712748"/>
                    <a:gd name="connsiteX42" fmla="*/ 291758 w 807540"/>
                    <a:gd name="connsiteY42" fmla="*/ 668550 h 712748"/>
                    <a:gd name="connsiteX43" fmla="*/ 256378 w 807540"/>
                    <a:gd name="connsiteY43" fmla="*/ 621197 h 712748"/>
                    <a:gd name="connsiteX44" fmla="*/ 292465 w 807540"/>
                    <a:gd name="connsiteY44" fmla="*/ 581110 h 712748"/>
                    <a:gd name="connsiteX45" fmla="*/ 287269 w 807540"/>
                    <a:gd name="connsiteY45" fmla="*/ 568824 h 712748"/>
                    <a:gd name="connsiteX46" fmla="*/ 283143 w 807540"/>
                    <a:gd name="connsiteY46" fmla="*/ 555343 h 712748"/>
                    <a:gd name="connsiteX47" fmla="*/ 280592 w 807540"/>
                    <a:gd name="connsiteY47" fmla="*/ 542431 h 712748"/>
                    <a:gd name="connsiteX48" fmla="*/ 232240 w 807540"/>
                    <a:gd name="connsiteY48" fmla="*/ 539483 h 712748"/>
                    <a:gd name="connsiteX49" fmla="*/ 233475 w 807540"/>
                    <a:gd name="connsiteY49" fmla="*/ 479903 h 712748"/>
                    <a:gd name="connsiteX50" fmla="*/ 289620 w 807540"/>
                    <a:gd name="connsiteY50" fmla="*/ 468463 h 712748"/>
                    <a:gd name="connsiteX51" fmla="*/ 292409 w 807540"/>
                    <a:gd name="connsiteY51" fmla="*/ 461647 h 712748"/>
                    <a:gd name="connsiteX52" fmla="*/ 298777 w 807540"/>
                    <a:gd name="connsiteY52" fmla="*/ 449501 h 712748"/>
                    <a:gd name="connsiteX53" fmla="*/ 303571 w 807540"/>
                    <a:gd name="connsiteY53" fmla="*/ 442144 h 712748"/>
                    <a:gd name="connsiteX54" fmla="*/ 274052 w 807540"/>
                    <a:gd name="connsiteY54" fmla="*/ 397133 h 712748"/>
                    <a:gd name="connsiteX55" fmla="*/ 322465 w 807540"/>
                    <a:gd name="connsiteY55" fmla="*/ 360836 h 712748"/>
                    <a:gd name="connsiteX56" fmla="*/ 359181 w 807540"/>
                    <a:gd name="connsiteY56" fmla="*/ 393014 h 712748"/>
                    <a:gd name="connsiteX57" fmla="*/ 360152 w 807540"/>
                    <a:gd name="connsiteY57" fmla="*/ 392473 h 712748"/>
                    <a:gd name="connsiteX58" fmla="*/ 387283 w 807540"/>
                    <a:gd name="connsiteY58" fmla="*/ 382241 h 712748"/>
                    <a:gd name="connsiteX59" fmla="*/ 393528 w 807540"/>
                    <a:gd name="connsiteY59" fmla="*/ 380895 h 712748"/>
                    <a:gd name="connsiteX60" fmla="*/ 193270 w 807540"/>
                    <a:gd name="connsiteY60" fmla="*/ 182343 h 712748"/>
                    <a:gd name="connsiteX61" fmla="*/ 227810 w 807540"/>
                    <a:gd name="connsiteY61" fmla="*/ 216084 h 712748"/>
                    <a:gd name="connsiteX62" fmla="*/ 193270 w 807540"/>
                    <a:gd name="connsiteY62" fmla="*/ 249825 h 712748"/>
                    <a:gd name="connsiteX63" fmla="*/ 158730 w 807540"/>
                    <a:gd name="connsiteY63" fmla="*/ 216084 h 712748"/>
                    <a:gd name="connsiteX64" fmla="*/ 193270 w 807540"/>
                    <a:gd name="connsiteY64" fmla="*/ 182343 h 712748"/>
                    <a:gd name="connsiteX65" fmla="*/ 617460 w 807540"/>
                    <a:gd name="connsiteY65" fmla="*/ 151386 h 712748"/>
                    <a:gd name="connsiteX66" fmla="*/ 652000 w 807540"/>
                    <a:gd name="connsiteY66" fmla="*/ 185127 h 712748"/>
                    <a:gd name="connsiteX67" fmla="*/ 617460 w 807540"/>
                    <a:gd name="connsiteY67" fmla="*/ 218868 h 712748"/>
                    <a:gd name="connsiteX68" fmla="*/ 582920 w 807540"/>
                    <a:gd name="connsiteY68" fmla="*/ 185127 h 712748"/>
                    <a:gd name="connsiteX69" fmla="*/ 617460 w 807540"/>
                    <a:gd name="connsiteY69" fmla="*/ 151386 h 712748"/>
                    <a:gd name="connsiteX70" fmla="*/ 193622 w 807540"/>
                    <a:gd name="connsiteY70" fmla="*/ 121201 h 712748"/>
                    <a:gd name="connsiteX71" fmla="*/ 96256 w 807540"/>
                    <a:gd name="connsiteY71" fmla="*/ 216435 h 712748"/>
                    <a:gd name="connsiteX72" fmla="*/ 192916 w 807540"/>
                    <a:gd name="connsiteY72" fmla="*/ 310964 h 712748"/>
                    <a:gd name="connsiteX73" fmla="*/ 290282 w 807540"/>
                    <a:gd name="connsiteY73" fmla="*/ 215730 h 712748"/>
                    <a:gd name="connsiteX74" fmla="*/ 193622 w 807540"/>
                    <a:gd name="connsiteY74" fmla="*/ 121201 h 712748"/>
                    <a:gd name="connsiteX75" fmla="*/ 617812 w 807540"/>
                    <a:gd name="connsiteY75" fmla="*/ 90244 h 712748"/>
                    <a:gd name="connsiteX76" fmla="*/ 520446 w 807540"/>
                    <a:gd name="connsiteY76" fmla="*/ 185478 h 712748"/>
                    <a:gd name="connsiteX77" fmla="*/ 617107 w 807540"/>
                    <a:gd name="connsiteY77" fmla="*/ 280007 h 712748"/>
                    <a:gd name="connsiteX78" fmla="*/ 714472 w 807540"/>
                    <a:gd name="connsiteY78" fmla="*/ 184773 h 712748"/>
                    <a:gd name="connsiteX79" fmla="*/ 617812 w 807540"/>
                    <a:gd name="connsiteY79" fmla="*/ 90244 h 712748"/>
                    <a:gd name="connsiteX80" fmla="*/ 173857 w 807540"/>
                    <a:gd name="connsiteY80" fmla="*/ 30957 h 712748"/>
                    <a:gd name="connsiteX81" fmla="*/ 192680 w 807540"/>
                    <a:gd name="connsiteY81" fmla="*/ 76004 h 712748"/>
                    <a:gd name="connsiteX82" fmla="*/ 193790 w 807540"/>
                    <a:gd name="connsiteY82" fmla="*/ 75945 h 712748"/>
                    <a:gd name="connsiteX83" fmla="*/ 222656 w 807540"/>
                    <a:gd name="connsiteY83" fmla="*/ 78687 h 712748"/>
                    <a:gd name="connsiteX84" fmla="*/ 228857 w 807540"/>
                    <a:gd name="connsiteY84" fmla="*/ 80225 h 712748"/>
                    <a:gd name="connsiteX85" fmla="*/ 265125 w 807540"/>
                    <a:gd name="connsiteY85" fmla="*/ 36942 h 712748"/>
                    <a:gd name="connsiteX86" fmla="*/ 314106 w 807540"/>
                    <a:gd name="connsiteY86" fmla="*/ 71278 h 712748"/>
                    <a:gd name="connsiteX87" fmla="*/ 293711 w 807540"/>
                    <a:gd name="connsiteY87" fmla="*/ 115517 h 712748"/>
                    <a:gd name="connsiteX88" fmla="*/ 294956 w 807540"/>
                    <a:gd name="connsiteY88" fmla="*/ 116622 h 712748"/>
                    <a:gd name="connsiteX89" fmla="*/ 312375 w 807540"/>
                    <a:gd name="connsiteY89" fmla="*/ 137298 h 712748"/>
                    <a:gd name="connsiteX90" fmla="*/ 315753 w 807540"/>
                    <a:gd name="connsiteY90" fmla="*/ 142758 h 712748"/>
                    <a:gd name="connsiteX91" fmla="*/ 376029 w 807540"/>
                    <a:gd name="connsiteY91" fmla="*/ 138867 h 712748"/>
                    <a:gd name="connsiteX92" fmla="*/ 383349 w 807540"/>
                    <a:gd name="connsiteY92" fmla="*/ 197524 h 712748"/>
                    <a:gd name="connsiteX93" fmla="*/ 336443 w 807540"/>
                    <a:gd name="connsiteY93" fmla="*/ 213229 h 712748"/>
                    <a:gd name="connsiteX94" fmla="*/ 336555 w 807540"/>
                    <a:gd name="connsiteY94" fmla="*/ 215562 h 712748"/>
                    <a:gd name="connsiteX95" fmla="*/ 333539 w 807540"/>
                    <a:gd name="connsiteY95" fmla="*/ 243815 h 712748"/>
                    <a:gd name="connsiteX96" fmla="*/ 332307 w 807540"/>
                    <a:gd name="connsiteY96" fmla="*/ 248437 h 712748"/>
                    <a:gd name="connsiteX97" fmla="*/ 379464 w 807540"/>
                    <a:gd name="connsiteY97" fmla="*/ 282035 h 712748"/>
                    <a:gd name="connsiteX98" fmla="*/ 346746 w 807540"/>
                    <a:gd name="connsiteY98" fmla="*/ 332012 h 712748"/>
                    <a:gd name="connsiteX99" fmla="*/ 295827 w 807540"/>
                    <a:gd name="connsiteY99" fmla="*/ 313077 h 712748"/>
                    <a:gd name="connsiteX100" fmla="*/ 294219 w 807540"/>
                    <a:gd name="connsiteY100" fmla="*/ 314807 h 712748"/>
                    <a:gd name="connsiteX101" fmla="*/ 272949 w 807540"/>
                    <a:gd name="connsiteY101" fmla="*/ 331996 h 712748"/>
                    <a:gd name="connsiteX102" fmla="*/ 265165 w 807540"/>
                    <a:gd name="connsiteY102" fmla="*/ 336639 h 712748"/>
                    <a:gd name="connsiteX103" fmla="*/ 272232 w 807540"/>
                    <a:gd name="connsiteY103" fmla="*/ 389101 h 712748"/>
                    <a:gd name="connsiteX104" fmla="*/ 212887 w 807540"/>
                    <a:gd name="connsiteY104" fmla="*/ 400908 h 712748"/>
                    <a:gd name="connsiteX105" fmla="*/ 193729 w 807540"/>
                    <a:gd name="connsiteY105" fmla="*/ 356168 h 712748"/>
                    <a:gd name="connsiteX106" fmla="*/ 192748 w 807540"/>
                    <a:gd name="connsiteY106" fmla="*/ 356220 h 712748"/>
                    <a:gd name="connsiteX107" fmla="*/ 163881 w 807540"/>
                    <a:gd name="connsiteY107" fmla="*/ 353478 h 712748"/>
                    <a:gd name="connsiteX108" fmla="*/ 157773 w 807540"/>
                    <a:gd name="connsiteY108" fmla="*/ 351963 h 712748"/>
                    <a:gd name="connsiteX109" fmla="*/ 117827 w 807540"/>
                    <a:gd name="connsiteY109" fmla="*/ 395361 h 712748"/>
                    <a:gd name="connsiteX110" fmla="*/ 70557 w 807540"/>
                    <a:gd name="connsiteY110" fmla="*/ 358812 h 712748"/>
                    <a:gd name="connsiteX111" fmla="*/ 92576 w 807540"/>
                    <a:gd name="connsiteY111" fmla="*/ 316426 h 712748"/>
                    <a:gd name="connsiteX112" fmla="*/ 91582 w 807540"/>
                    <a:gd name="connsiteY112" fmla="*/ 315543 h 712748"/>
                    <a:gd name="connsiteX113" fmla="*/ 74163 w 807540"/>
                    <a:gd name="connsiteY113" fmla="*/ 294867 h 712748"/>
                    <a:gd name="connsiteX114" fmla="*/ 69037 w 807540"/>
                    <a:gd name="connsiteY114" fmla="*/ 286583 h 712748"/>
                    <a:gd name="connsiteX115" fmla="*/ 10949 w 807540"/>
                    <a:gd name="connsiteY115" fmla="*/ 293811 h 712748"/>
                    <a:gd name="connsiteX116" fmla="*/ 0 w 807540"/>
                    <a:gd name="connsiteY116" fmla="*/ 235722 h 712748"/>
                    <a:gd name="connsiteX117" fmla="*/ 50039 w 807540"/>
                    <a:gd name="connsiteY117" fmla="*/ 215591 h 712748"/>
                    <a:gd name="connsiteX118" fmla="*/ 50776 w 807540"/>
                    <a:gd name="connsiteY118" fmla="*/ 202273 h 712748"/>
                    <a:gd name="connsiteX119" fmla="*/ 52999 w 807540"/>
                    <a:gd name="connsiteY119" fmla="*/ 188350 h 712748"/>
                    <a:gd name="connsiteX120" fmla="*/ 56387 w 807540"/>
                    <a:gd name="connsiteY120" fmla="*/ 175632 h 712748"/>
                    <a:gd name="connsiteX121" fmla="*/ 14258 w 807540"/>
                    <a:gd name="connsiteY121" fmla="*/ 151719 h 712748"/>
                    <a:gd name="connsiteX122" fmla="*/ 41571 w 807540"/>
                    <a:gd name="connsiteY122" fmla="*/ 98754 h 712748"/>
                    <a:gd name="connsiteX123" fmla="*/ 97025 w 807540"/>
                    <a:gd name="connsiteY123" fmla="*/ 113172 h 712748"/>
                    <a:gd name="connsiteX124" fmla="*/ 102528 w 807540"/>
                    <a:gd name="connsiteY124" fmla="*/ 108277 h 712748"/>
                    <a:gd name="connsiteX125" fmla="*/ 113588 w 807540"/>
                    <a:gd name="connsiteY125" fmla="*/ 100169 h 712748"/>
                    <a:gd name="connsiteX126" fmla="*/ 121130 w 807540"/>
                    <a:gd name="connsiteY126" fmla="*/ 95671 h 712748"/>
                    <a:gd name="connsiteX127" fmla="*/ 114415 w 807540"/>
                    <a:gd name="connsiteY127" fmla="*/ 42264 h 712748"/>
                    <a:gd name="connsiteX128" fmla="*/ 598048 w 807540"/>
                    <a:gd name="connsiteY128" fmla="*/ 0 h 712748"/>
                    <a:gd name="connsiteX129" fmla="*/ 616871 w 807540"/>
                    <a:gd name="connsiteY129" fmla="*/ 45047 h 712748"/>
                    <a:gd name="connsiteX130" fmla="*/ 617980 w 807540"/>
                    <a:gd name="connsiteY130" fmla="*/ 44988 h 712748"/>
                    <a:gd name="connsiteX131" fmla="*/ 646847 w 807540"/>
                    <a:gd name="connsiteY131" fmla="*/ 47730 h 712748"/>
                    <a:gd name="connsiteX132" fmla="*/ 653047 w 807540"/>
                    <a:gd name="connsiteY132" fmla="*/ 49268 h 712748"/>
                    <a:gd name="connsiteX133" fmla="*/ 689315 w 807540"/>
                    <a:gd name="connsiteY133" fmla="*/ 5985 h 712748"/>
                    <a:gd name="connsiteX134" fmla="*/ 738297 w 807540"/>
                    <a:gd name="connsiteY134" fmla="*/ 40321 h 712748"/>
                    <a:gd name="connsiteX135" fmla="*/ 717902 w 807540"/>
                    <a:gd name="connsiteY135" fmla="*/ 84560 h 712748"/>
                    <a:gd name="connsiteX136" fmla="*/ 719146 w 807540"/>
                    <a:gd name="connsiteY136" fmla="*/ 85665 h 712748"/>
                    <a:gd name="connsiteX137" fmla="*/ 736565 w 807540"/>
                    <a:gd name="connsiteY137" fmla="*/ 106341 h 712748"/>
                    <a:gd name="connsiteX138" fmla="*/ 739944 w 807540"/>
                    <a:gd name="connsiteY138" fmla="*/ 111801 h 712748"/>
                    <a:gd name="connsiteX139" fmla="*/ 800220 w 807540"/>
                    <a:gd name="connsiteY139" fmla="*/ 107910 h 712748"/>
                    <a:gd name="connsiteX140" fmla="*/ 807540 w 807540"/>
                    <a:gd name="connsiteY140" fmla="*/ 166567 h 712748"/>
                    <a:gd name="connsiteX141" fmla="*/ 760633 w 807540"/>
                    <a:gd name="connsiteY141" fmla="*/ 182272 h 712748"/>
                    <a:gd name="connsiteX142" fmla="*/ 760745 w 807540"/>
                    <a:gd name="connsiteY142" fmla="*/ 184605 h 712748"/>
                    <a:gd name="connsiteX143" fmla="*/ 757729 w 807540"/>
                    <a:gd name="connsiteY143" fmla="*/ 212858 h 712748"/>
                    <a:gd name="connsiteX144" fmla="*/ 756498 w 807540"/>
                    <a:gd name="connsiteY144" fmla="*/ 217480 h 712748"/>
                    <a:gd name="connsiteX145" fmla="*/ 803654 w 807540"/>
                    <a:gd name="connsiteY145" fmla="*/ 251078 h 712748"/>
                    <a:gd name="connsiteX146" fmla="*/ 770936 w 807540"/>
                    <a:gd name="connsiteY146" fmla="*/ 301055 h 712748"/>
                    <a:gd name="connsiteX147" fmla="*/ 720017 w 807540"/>
                    <a:gd name="connsiteY147" fmla="*/ 282120 h 712748"/>
                    <a:gd name="connsiteX148" fmla="*/ 718409 w 807540"/>
                    <a:gd name="connsiteY148" fmla="*/ 283850 h 712748"/>
                    <a:gd name="connsiteX149" fmla="*/ 697140 w 807540"/>
                    <a:gd name="connsiteY149" fmla="*/ 301039 h 712748"/>
                    <a:gd name="connsiteX150" fmla="*/ 689355 w 807540"/>
                    <a:gd name="connsiteY150" fmla="*/ 305682 h 712748"/>
                    <a:gd name="connsiteX151" fmla="*/ 696422 w 807540"/>
                    <a:gd name="connsiteY151" fmla="*/ 358144 h 712748"/>
                    <a:gd name="connsiteX152" fmla="*/ 637077 w 807540"/>
                    <a:gd name="connsiteY152" fmla="*/ 369951 h 712748"/>
                    <a:gd name="connsiteX153" fmla="*/ 617919 w 807540"/>
                    <a:gd name="connsiteY153" fmla="*/ 325211 h 712748"/>
                    <a:gd name="connsiteX154" fmla="*/ 616938 w 807540"/>
                    <a:gd name="connsiteY154" fmla="*/ 325263 h 712748"/>
                    <a:gd name="connsiteX155" fmla="*/ 588072 w 807540"/>
                    <a:gd name="connsiteY155" fmla="*/ 322521 h 712748"/>
                    <a:gd name="connsiteX156" fmla="*/ 581963 w 807540"/>
                    <a:gd name="connsiteY156" fmla="*/ 321006 h 712748"/>
                    <a:gd name="connsiteX157" fmla="*/ 542017 w 807540"/>
                    <a:gd name="connsiteY157" fmla="*/ 364404 h 712748"/>
                    <a:gd name="connsiteX158" fmla="*/ 494747 w 807540"/>
                    <a:gd name="connsiteY158" fmla="*/ 327855 h 712748"/>
                    <a:gd name="connsiteX159" fmla="*/ 516766 w 807540"/>
                    <a:gd name="connsiteY159" fmla="*/ 285469 h 712748"/>
                    <a:gd name="connsiteX160" fmla="*/ 515772 w 807540"/>
                    <a:gd name="connsiteY160" fmla="*/ 284586 h 712748"/>
                    <a:gd name="connsiteX161" fmla="*/ 498353 w 807540"/>
                    <a:gd name="connsiteY161" fmla="*/ 263910 h 712748"/>
                    <a:gd name="connsiteX162" fmla="*/ 493227 w 807540"/>
                    <a:gd name="connsiteY162" fmla="*/ 255626 h 712748"/>
                    <a:gd name="connsiteX163" fmla="*/ 435139 w 807540"/>
                    <a:gd name="connsiteY163" fmla="*/ 262854 h 712748"/>
                    <a:gd name="connsiteX164" fmla="*/ 424190 w 807540"/>
                    <a:gd name="connsiteY164" fmla="*/ 204765 h 712748"/>
                    <a:gd name="connsiteX165" fmla="*/ 474229 w 807540"/>
                    <a:gd name="connsiteY165" fmla="*/ 184634 h 712748"/>
                    <a:gd name="connsiteX166" fmla="*/ 474966 w 807540"/>
                    <a:gd name="connsiteY166" fmla="*/ 171316 h 712748"/>
                    <a:gd name="connsiteX167" fmla="*/ 477189 w 807540"/>
                    <a:gd name="connsiteY167" fmla="*/ 157393 h 712748"/>
                    <a:gd name="connsiteX168" fmla="*/ 480577 w 807540"/>
                    <a:gd name="connsiteY168" fmla="*/ 144675 h 712748"/>
                    <a:gd name="connsiteX169" fmla="*/ 438448 w 807540"/>
                    <a:gd name="connsiteY169" fmla="*/ 120762 h 712748"/>
                    <a:gd name="connsiteX170" fmla="*/ 465761 w 807540"/>
                    <a:gd name="connsiteY170" fmla="*/ 67797 h 712748"/>
                    <a:gd name="connsiteX171" fmla="*/ 521215 w 807540"/>
                    <a:gd name="connsiteY171" fmla="*/ 82215 h 712748"/>
                    <a:gd name="connsiteX172" fmla="*/ 526718 w 807540"/>
                    <a:gd name="connsiteY172" fmla="*/ 77320 h 712748"/>
                    <a:gd name="connsiteX173" fmla="*/ 537778 w 807540"/>
                    <a:gd name="connsiteY173" fmla="*/ 69212 h 712748"/>
                    <a:gd name="connsiteX174" fmla="*/ 545320 w 807540"/>
                    <a:gd name="connsiteY174" fmla="*/ 64714 h 712748"/>
                    <a:gd name="connsiteX175" fmla="*/ 538605 w 807540"/>
                    <a:gd name="connsiteY175" fmla="*/ 11307 h 7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807540" h="712748">
                      <a:moveTo>
                        <a:pt x="432759" y="486391"/>
                      </a:moveTo>
                      <a:cubicBezTo>
                        <a:pt x="441058" y="489126"/>
                        <a:pt x="448240" y="495002"/>
                        <a:pt x="452337" y="503370"/>
                      </a:cubicBezTo>
                      <a:cubicBezTo>
                        <a:pt x="460533" y="520106"/>
                        <a:pt x="453288" y="540473"/>
                        <a:pt x="436156" y="548863"/>
                      </a:cubicBezTo>
                      <a:cubicBezTo>
                        <a:pt x="419024" y="557252"/>
                        <a:pt x="398492" y="550487"/>
                        <a:pt x="390296" y="533751"/>
                      </a:cubicBezTo>
                      <a:cubicBezTo>
                        <a:pt x="382101" y="517015"/>
                        <a:pt x="389346" y="496647"/>
                        <a:pt x="406478" y="488257"/>
                      </a:cubicBezTo>
                      <a:cubicBezTo>
                        <a:pt x="415044" y="484063"/>
                        <a:pt x="424460" y="483657"/>
                        <a:pt x="432759" y="486391"/>
                      </a:cubicBezTo>
                      <a:close/>
                      <a:moveTo>
                        <a:pt x="417012" y="423169"/>
                      </a:moveTo>
                      <a:cubicBezTo>
                        <a:pt x="404511" y="423992"/>
                        <a:pt x="391912" y="427257"/>
                        <a:pt x="379904" y="433191"/>
                      </a:cubicBezTo>
                      <a:cubicBezTo>
                        <a:pt x="331871" y="456930"/>
                        <a:pt x="311472" y="514395"/>
                        <a:pt x="334343" y="561542"/>
                      </a:cubicBezTo>
                      <a:cubicBezTo>
                        <a:pt x="357214" y="608690"/>
                        <a:pt x="414694" y="627666"/>
                        <a:pt x="462727" y="603928"/>
                      </a:cubicBezTo>
                      <a:cubicBezTo>
                        <a:pt x="510760" y="580189"/>
                        <a:pt x="531159" y="522725"/>
                        <a:pt x="508288" y="475577"/>
                      </a:cubicBezTo>
                      <a:cubicBezTo>
                        <a:pt x="491134" y="440217"/>
                        <a:pt x="454514" y="420702"/>
                        <a:pt x="417012" y="423169"/>
                      </a:cubicBezTo>
                      <a:close/>
                      <a:moveTo>
                        <a:pt x="407064" y="326072"/>
                      </a:moveTo>
                      <a:lnTo>
                        <a:pt x="466155" y="335367"/>
                      </a:lnTo>
                      <a:lnTo>
                        <a:pt x="467295" y="384068"/>
                      </a:lnTo>
                      <a:lnTo>
                        <a:pt x="468898" y="384513"/>
                      </a:lnTo>
                      <a:cubicBezTo>
                        <a:pt x="477477" y="387345"/>
                        <a:pt x="485765" y="390995"/>
                        <a:pt x="493636" y="395422"/>
                      </a:cubicBezTo>
                      <a:lnTo>
                        <a:pt x="499071" y="398839"/>
                      </a:lnTo>
                      <a:lnTo>
                        <a:pt x="551494" y="368836"/>
                      </a:lnTo>
                      <a:lnTo>
                        <a:pt x="583865" y="418296"/>
                      </a:lnTo>
                      <a:lnTo>
                        <a:pt x="548645" y="453029"/>
                      </a:lnTo>
                      <a:lnTo>
                        <a:pt x="549771" y="455076"/>
                      </a:lnTo>
                      <a:cubicBezTo>
                        <a:pt x="553994" y="463780"/>
                        <a:pt x="557217" y="472723"/>
                        <a:pt x="559488" y="481776"/>
                      </a:cubicBezTo>
                      <a:lnTo>
                        <a:pt x="560415" y="486468"/>
                      </a:lnTo>
                      <a:lnTo>
                        <a:pt x="617543" y="495904"/>
                      </a:lnTo>
                      <a:lnTo>
                        <a:pt x="610138" y="555177"/>
                      </a:lnTo>
                      <a:lnTo>
                        <a:pt x="556080" y="560566"/>
                      </a:lnTo>
                      <a:lnTo>
                        <a:pt x="555397" y="562826"/>
                      </a:lnTo>
                      <a:cubicBezTo>
                        <a:pt x="552352" y="571403"/>
                        <a:pt x="548490" y="579709"/>
                        <a:pt x="543854" y="587618"/>
                      </a:cubicBezTo>
                      <a:lnTo>
                        <a:pt x="538905" y="595212"/>
                      </a:lnTo>
                      <a:lnTo>
                        <a:pt x="568324" y="639220"/>
                      </a:lnTo>
                      <a:lnTo>
                        <a:pt x="520219" y="675923"/>
                      </a:lnTo>
                      <a:lnTo>
                        <a:pt x="483337" y="644168"/>
                      </a:lnTo>
                      <a:lnTo>
                        <a:pt x="482479" y="644646"/>
                      </a:lnTo>
                      <a:cubicBezTo>
                        <a:pt x="473611" y="649029"/>
                        <a:pt x="464525" y="652426"/>
                        <a:pt x="455348" y="654879"/>
                      </a:cubicBezTo>
                      <a:lnTo>
                        <a:pt x="449196" y="656204"/>
                      </a:lnTo>
                      <a:lnTo>
                        <a:pt x="432407" y="712748"/>
                      </a:lnTo>
                      <a:lnTo>
                        <a:pt x="373879" y="700713"/>
                      </a:lnTo>
                      <a:lnTo>
                        <a:pt x="375013" y="652962"/>
                      </a:lnTo>
                      <a:lnTo>
                        <a:pt x="373733" y="652606"/>
                      </a:lnTo>
                      <a:cubicBezTo>
                        <a:pt x="365154" y="649774"/>
                        <a:pt x="356866" y="646124"/>
                        <a:pt x="348995" y="641698"/>
                      </a:cubicBezTo>
                      <a:lnTo>
                        <a:pt x="340748" y="636513"/>
                      </a:lnTo>
                      <a:lnTo>
                        <a:pt x="291758" y="668550"/>
                      </a:lnTo>
                      <a:lnTo>
                        <a:pt x="256378" y="621197"/>
                      </a:lnTo>
                      <a:lnTo>
                        <a:pt x="292465" y="581110"/>
                      </a:lnTo>
                      <a:lnTo>
                        <a:pt x="287269" y="568824"/>
                      </a:lnTo>
                      <a:cubicBezTo>
                        <a:pt x="285652" y="564369"/>
                        <a:pt x="284278" y="559870"/>
                        <a:pt x="283143" y="555343"/>
                      </a:cubicBezTo>
                      <a:lnTo>
                        <a:pt x="280592" y="542431"/>
                      </a:lnTo>
                      <a:lnTo>
                        <a:pt x="232240" y="539483"/>
                      </a:lnTo>
                      <a:lnTo>
                        <a:pt x="233475" y="479903"/>
                      </a:lnTo>
                      <a:lnTo>
                        <a:pt x="289620" y="468463"/>
                      </a:lnTo>
                      <a:lnTo>
                        <a:pt x="292409" y="461647"/>
                      </a:lnTo>
                      <a:cubicBezTo>
                        <a:pt x="294334" y="457510"/>
                        <a:pt x="296459" y="453456"/>
                        <a:pt x="298777" y="449501"/>
                      </a:cubicBezTo>
                      <a:lnTo>
                        <a:pt x="303571" y="442144"/>
                      </a:lnTo>
                      <a:lnTo>
                        <a:pt x="274052" y="397133"/>
                      </a:lnTo>
                      <a:lnTo>
                        <a:pt x="322465" y="360836"/>
                      </a:lnTo>
                      <a:lnTo>
                        <a:pt x="359181" y="393014"/>
                      </a:lnTo>
                      <a:lnTo>
                        <a:pt x="360152" y="392473"/>
                      </a:lnTo>
                      <a:cubicBezTo>
                        <a:pt x="369020" y="388090"/>
                        <a:pt x="378106" y="384694"/>
                        <a:pt x="387283" y="382241"/>
                      </a:cubicBezTo>
                      <a:lnTo>
                        <a:pt x="393528" y="380895"/>
                      </a:lnTo>
                      <a:close/>
                      <a:moveTo>
                        <a:pt x="193270" y="182343"/>
                      </a:moveTo>
                      <a:cubicBezTo>
                        <a:pt x="212346" y="182343"/>
                        <a:pt x="227810" y="197449"/>
                        <a:pt x="227810" y="216084"/>
                      </a:cubicBezTo>
                      <a:cubicBezTo>
                        <a:pt x="227810" y="234719"/>
                        <a:pt x="212346" y="249825"/>
                        <a:pt x="193270" y="249825"/>
                      </a:cubicBezTo>
                      <a:cubicBezTo>
                        <a:pt x="174194" y="249825"/>
                        <a:pt x="158730" y="234719"/>
                        <a:pt x="158730" y="216084"/>
                      </a:cubicBezTo>
                      <a:cubicBezTo>
                        <a:pt x="158730" y="197449"/>
                        <a:pt x="174194" y="182343"/>
                        <a:pt x="193270" y="182343"/>
                      </a:cubicBezTo>
                      <a:close/>
                      <a:moveTo>
                        <a:pt x="617460" y="151386"/>
                      </a:moveTo>
                      <a:cubicBezTo>
                        <a:pt x="636536" y="151386"/>
                        <a:pt x="652000" y="166492"/>
                        <a:pt x="652000" y="185127"/>
                      </a:cubicBezTo>
                      <a:cubicBezTo>
                        <a:pt x="652000" y="203762"/>
                        <a:pt x="636536" y="218868"/>
                        <a:pt x="617460" y="218868"/>
                      </a:cubicBezTo>
                      <a:cubicBezTo>
                        <a:pt x="598384" y="218868"/>
                        <a:pt x="582920" y="203762"/>
                        <a:pt x="582920" y="185127"/>
                      </a:cubicBezTo>
                      <a:cubicBezTo>
                        <a:pt x="582920" y="166492"/>
                        <a:pt x="598384" y="151386"/>
                        <a:pt x="617460" y="151386"/>
                      </a:cubicBezTo>
                      <a:close/>
                      <a:moveTo>
                        <a:pt x="193622" y="121201"/>
                      </a:moveTo>
                      <a:cubicBezTo>
                        <a:pt x="140043" y="121396"/>
                        <a:pt x="96451" y="164034"/>
                        <a:pt x="96256" y="216435"/>
                      </a:cubicBezTo>
                      <a:cubicBezTo>
                        <a:pt x="96061" y="268837"/>
                        <a:pt x="139337" y="311159"/>
                        <a:pt x="192916" y="310964"/>
                      </a:cubicBezTo>
                      <a:cubicBezTo>
                        <a:pt x="246495" y="310770"/>
                        <a:pt x="290087" y="268132"/>
                        <a:pt x="290282" y="215730"/>
                      </a:cubicBezTo>
                      <a:cubicBezTo>
                        <a:pt x="290477" y="163328"/>
                        <a:pt x="247200" y="121006"/>
                        <a:pt x="193622" y="121201"/>
                      </a:cubicBezTo>
                      <a:close/>
                      <a:moveTo>
                        <a:pt x="617812" y="90244"/>
                      </a:moveTo>
                      <a:cubicBezTo>
                        <a:pt x="564233" y="90439"/>
                        <a:pt x="520641" y="133077"/>
                        <a:pt x="520446" y="185478"/>
                      </a:cubicBezTo>
                      <a:cubicBezTo>
                        <a:pt x="520251" y="237880"/>
                        <a:pt x="563527" y="280202"/>
                        <a:pt x="617107" y="280007"/>
                      </a:cubicBezTo>
                      <a:cubicBezTo>
                        <a:pt x="670685" y="279813"/>
                        <a:pt x="714278" y="237175"/>
                        <a:pt x="714472" y="184773"/>
                      </a:cubicBezTo>
                      <a:cubicBezTo>
                        <a:pt x="714667" y="132371"/>
                        <a:pt x="671391" y="90049"/>
                        <a:pt x="617812" y="90244"/>
                      </a:cubicBezTo>
                      <a:close/>
                      <a:moveTo>
                        <a:pt x="173857" y="30957"/>
                      </a:moveTo>
                      <a:lnTo>
                        <a:pt x="192680" y="76004"/>
                      </a:lnTo>
                      <a:lnTo>
                        <a:pt x="193790" y="75945"/>
                      </a:lnTo>
                      <a:cubicBezTo>
                        <a:pt x="203682" y="75909"/>
                        <a:pt x="213336" y="76854"/>
                        <a:pt x="222656" y="78687"/>
                      </a:cubicBezTo>
                      <a:lnTo>
                        <a:pt x="228857" y="80225"/>
                      </a:lnTo>
                      <a:lnTo>
                        <a:pt x="265125" y="36942"/>
                      </a:lnTo>
                      <a:lnTo>
                        <a:pt x="314106" y="71278"/>
                      </a:lnTo>
                      <a:lnTo>
                        <a:pt x="293711" y="115517"/>
                      </a:lnTo>
                      <a:lnTo>
                        <a:pt x="294956" y="116622"/>
                      </a:lnTo>
                      <a:cubicBezTo>
                        <a:pt x="301414" y="122938"/>
                        <a:pt x="307253" y="129862"/>
                        <a:pt x="312375" y="137298"/>
                      </a:cubicBezTo>
                      <a:lnTo>
                        <a:pt x="315753" y="142758"/>
                      </a:lnTo>
                      <a:lnTo>
                        <a:pt x="376029" y="138867"/>
                      </a:lnTo>
                      <a:lnTo>
                        <a:pt x="383349" y="197524"/>
                      </a:lnTo>
                      <a:lnTo>
                        <a:pt x="336443" y="213229"/>
                      </a:lnTo>
                      <a:lnTo>
                        <a:pt x="336555" y="215562"/>
                      </a:lnTo>
                      <a:cubicBezTo>
                        <a:pt x="336519" y="225236"/>
                        <a:pt x="335481" y="234686"/>
                        <a:pt x="333539" y="243815"/>
                      </a:cubicBezTo>
                      <a:lnTo>
                        <a:pt x="332307" y="248437"/>
                      </a:lnTo>
                      <a:lnTo>
                        <a:pt x="379464" y="282035"/>
                      </a:lnTo>
                      <a:lnTo>
                        <a:pt x="346746" y="332012"/>
                      </a:lnTo>
                      <a:lnTo>
                        <a:pt x="295827" y="313077"/>
                      </a:lnTo>
                      <a:lnTo>
                        <a:pt x="294219" y="314807"/>
                      </a:lnTo>
                      <a:cubicBezTo>
                        <a:pt x="287713" y="321170"/>
                        <a:pt x="280591" y="326931"/>
                        <a:pt x="272949" y="331996"/>
                      </a:cubicBezTo>
                      <a:lnTo>
                        <a:pt x="265165" y="336639"/>
                      </a:lnTo>
                      <a:lnTo>
                        <a:pt x="272232" y="389101"/>
                      </a:lnTo>
                      <a:lnTo>
                        <a:pt x="212887" y="400908"/>
                      </a:lnTo>
                      <a:lnTo>
                        <a:pt x="193729" y="356168"/>
                      </a:lnTo>
                      <a:lnTo>
                        <a:pt x="192748" y="356220"/>
                      </a:lnTo>
                      <a:cubicBezTo>
                        <a:pt x="182856" y="356256"/>
                        <a:pt x="173202" y="355311"/>
                        <a:pt x="163881" y="353478"/>
                      </a:cubicBezTo>
                      <a:lnTo>
                        <a:pt x="157773" y="351963"/>
                      </a:lnTo>
                      <a:lnTo>
                        <a:pt x="117827" y="395361"/>
                      </a:lnTo>
                      <a:lnTo>
                        <a:pt x="70557" y="358812"/>
                      </a:lnTo>
                      <a:lnTo>
                        <a:pt x="92576" y="316426"/>
                      </a:lnTo>
                      <a:lnTo>
                        <a:pt x="91582" y="315543"/>
                      </a:lnTo>
                      <a:cubicBezTo>
                        <a:pt x="85123" y="309227"/>
                        <a:pt x="79285" y="302304"/>
                        <a:pt x="74163" y="294867"/>
                      </a:cubicBezTo>
                      <a:lnTo>
                        <a:pt x="69037" y="286583"/>
                      </a:lnTo>
                      <a:lnTo>
                        <a:pt x="10949" y="293811"/>
                      </a:lnTo>
                      <a:lnTo>
                        <a:pt x="0" y="235722"/>
                      </a:lnTo>
                      <a:lnTo>
                        <a:pt x="50039" y="215591"/>
                      </a:lnTo>
                      <a:lnTo>
                        <a:pt x="50776" y="202273"/>
                      </a:lnTo>
                      <a:cubicBezTo>
                        <a:pt x="51283" y="197560"/>
                        <a:pt x="52028" y="192915"/>
                        <a:pt x="52999" y="188350"/>
                      </a:cubicBezTo>
                      <a:lnTo>
                        <a:pt x="56387" y="175632"/>
                      </a:lnTo>
                      <a:lnTo>
                        <a:pt x="14258" y="151719"/>
                      </a:lnTo>
                      <a:lnTo>
                        <a:pt x="41571" y="98754"/>
                      </a:lnTo>
                      <a:lnTo>
                        <a:pt x="97025" y="113172"/>
                      </a:lnTo>
                      <a:lnTo>
                        <a:pt x="102528" y="108277"/>
                      </a:lnTo>
                      <a:cubicBezTo>
                        <a:pt x="106077" y="105408"/>
                        <a:pt x="109768" y="102702"/>
                        <a:pt x="113588" y="100169"/>
                      </a:cubicBezTo>
                      <a:lnTo>
                        <a:pt x="121130" y="95671"/>
                      </a:lnTo>
                      <a:lnTo>
                        <a:pt x="114415" y="42264"/>
                      </a:lnTo>
                      <a:close/>
                      <a:moveTo>
                        <a:pt x="598048" y="0"/>
                      </a:moveTo>
                      <a:lnTo>
                        <a:pt x="616871" y="45047"/>
                      </a:lnTo>
                      <a:lnTo>
                        <a:pt x="617980" y="44988"/>
                      </a:lnTo>
                      <a:cubicBezTo>
                        <a:pt x="627872" y="44952"/>
                        <a:pt x="637526" y="45897"/>
                        <a:pt x="646847" y="47730"/>
                      </a:cubicBezTo>
                      <a:lnTo>
                        <a:pt x="653047" y="49268"/>
                      </a:lnTo>
                      <a:lnTo>
                        <a:pt x="689315" y="5985"/>
                      </a:lnTo>
                      <a:lnTo>
                        <a:pt x="738297" y="40321"/>
                      </a:lnTo>
                      <a:lnTo>
                        <a:pt x="717902" y="84560"/>
                      </a:lnTo>
                      <a:lnTo>
                        <a:pt x="719146" y="85665"/>
                      </a:lnTo>
                      <a:cubicBezTo>
                        <a:pt x="725605" y="91981"/>
                        <a:pt x="731443" y="98905"/>
                        <a:pt x="736565" y="106341"/>
                      </a:cubicBezTo>
                      <a:lnTo>
                        <a:pt x="739944" y="111801"/>
                      </a:lnTo>
                      <a:lnTo>
                        <a:pt x="800220" y="107910"/>
                      </a:lnTo>
                      <a:lnTo>
                        <a:pt x="807540" y="166567"/>
                      </a:lnTo>
                      <a:lnTo>
                        <a:pt x="760633" y="182272"/>
                      </a:lnTo>
                      <a:lnTo>
                        <a:pt x="760745" y="184605"/>
                      </a:lnTo>
                      <a:cubicBezTo>
                        <a:pt x="760709" y="194279"/>
                        <a:pt x="759672" y="203729"/>
                        <a:pt x="757729" y="212858"/>
                      </a:cubicBezTo>
                      <a:lnTo>
                        <a:pt x="756498" y="217480"/>
                      </a:lnTo>
                      <a:lnTo>
                        <a:pt x="803654" y="251078"/>
                      </a:lnTo>
                      <a:lnTo>
                        <a:pt x="770936" y="301055"/>
                      </a:lnTo>
                      <a:lnTo>
                        <a:pt x="720017" y="282120"/>
                      </a:lnTo>
                      <a:lnTo>
                        <a:pt x="718409" y="283850"/>
                      </a:lnTo>
                      <a:cubicBezTo>
                        <a:pt x="711903" y="290213"/>
                        <a:pt x="704781" y="295974"/>
                        <a:pt x="697140" y="301039"/>
                      </a:cubicBezTo>
                      <a:lnTo>
                        <a:pt x="689355" y="305682"/>
                      </a:lnTo>
                      <a:lnTo>
                        <a:pt x="696422" y="358144"/>
                      </a:lnTo>
                      <a:lnTo>
                        <a:pt x="637077" y="369951"/>
                      </a:lnTo>
                      <a:lnTo>
                        <a:pt x="617919" y="325211"/>
                      </a:lnTo>
                      <a:lnTo>
                        <a:pt x="616938" y="325263"/>
                      </a:lnTo>
                      <a:cubicBezTo>
                        <a:pt x="607047" y="325299"/>
                        <a:pt x="597393" y="324354"/>
                        <a:pt x="588072" y="322521"/>
                      </a:cubicBezTo>
                      <a:lnTo>
                        <a:pt x="581963" y="321006"/>
                      </a:lnTo>
                      <a:lnTo>
                        <a:pt x="542017" y="364404"/>
                      </a:lnTo>
                      <a:lnTo>
                        <a:pt x="494747" y="327855"/>
                      </a:lnTo>
                      <a:lnTo>
                        <a:pt x="516766" y="285469"/>
                      </a:lnTo>
                      <a:lnTo>
                        <a:pt x="515772" y="284586"/>
                      </a:lnTo>
                      <a:cubicBezTo>
                        <a:pt x="509313" y="278270"/>
                        <a:pt x="503475" y="271347"/>
                        <a:pt x="498353" y="263910"/>
                      </a:cubicBezTo>
                      <a:lnTo>
                        <a:pt x="493227" y="255626"/>
                      </a:lnTo>
                      <a:lnTo>
                        <a:pt x="435139" y="262854"/>
                      </a:lnTo>
                      <a:lnTo>
                        <a:pt x="424190" y="204765"/>
                      </a:lnTo>
                      <a:lnTo>
                        <a:pt x="474229" y="184634"/>
                      </a:lnTo>
                      <a:lnTo>
                        <a:pt x="474966" y="171316"/>
                      </a:lnTo>
                      <a:cubicBezTo>
                        <a:pt x="475473" y="166603"/>
                        <a:pt x="476218" y="161958"/>
                        <a:pt x="477189" y="157393"/>
                      </a:cubicBezTo>
                      <a:lnTo>
                        <a:pt x="480577" y="144675"/>
                      </a:lnTo>
                      <a:lnTo>
                        <a:pt x="438448" y="120762"/>
                      </a:lnTo>
                      <a:lnTo>
                        <a:pt x="465761" y="67797"/>
                      </a:lnTo>
                      <a:lnTo>
                        <a:pt x="521215" y="82215"/>
                      </a:lnTo>
                      <a:lnTo>
                        <a:pt x="526718" y="77320"/>
                      </a:lnTo>
                      <a:cubicBezTo>
                        <a:pt x="530267" y="74451"/>
                        <a:pt x="533958" y="71745"/>
                        <a:pt x="537778" y="69212"/>
                      </a:cubicBezTo>
                      <a:lnTo>
                        <a:pt x="545320" y="64714"/>
                      </a:lnTo>
                      <a:lnTo>
                        <a:pt x="538605" y="11307"/>
                      </a:lnTo>
                      <a:close/>
                    </a:path>
                  </a:pathLst>
                </a:custGeom>
                <a:solidFill>
                  <a:schemeClr val="bg1">
                    <a:lumMod val="65000"/>
                  </a:scheme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71" name="Group 70"/>
              <p:cNvGrpSpPr/>
              <p:nvPr/>
            </p:nvGrpSpPr>
            <p:grpSpPr>
              <a:xfrm>
                <a:off x="3323771" y="2861403"/>
                <a:ext cx="2472573" cy="3223732"/>
                <a:chOff x="4024451" y="3577352"/>
                <a:chExt cx="1847631" cy="2408937"/>
              </a:xfrm>
            </p:grpSpPr>
            <p:sp>
              <p:nvSpPr>
                <p:cNvPr id="75" name="Freeform 74"/>
                <p:cNvSpPr/>
                <p:nvPr/>
              </p:nvSpPr>
              <p:spPr>
                <a:xfrm rot="5400000" flipH="1">
                  <a:off x="3743798" y="3858005"/>
                  <a:ext cx="2408937" cy="1847631"/>
                </a:xfrm>
                <a:custGeom>
                  <a:avLst/>
                  <a:gdLst>
                    <a:gd name="connsiteX0" fmla="*/ 1130506 w 2155418"/>
                    <a:gd name="connsiteY0" fmla="*/ 0 h 1654818"/>
                    <a:gd name="connsiteX1" fmla="*/ 1296238 w 2155418"/>
                    <a:gd name="connsiteY1" fmla="*/ 153124 h 1654818"/>
                    <a:gd name="connsiteX2" fmla="*/ 2065470 w 2155418"/>
                    <a:gd name="connsiteY2" fmla="*/ 1273010 h 1654818"/>
                    <a:gd name="connsiteX3" fmla="*/ 1988429 w 2155418"/>
                    <a:gd name="connsiteY3" fmla="*/ 1654818 h 1654818"/>
                    <a:gd name="connsiteX4" fmla="*/ 107823 w 2155418"/>
                    <a:gd name="connsiteY4" fmla="*/ 1643107 h 1654818"/>
                    <a:gd name="connsiteX5" fmla="*/ 50251 w 2155418"/>
                    <a:gd name="connsiteY5" fmla="*/ 1616923 h 1654818"/>
                    <a:gd name="connsiteX6" fmla="*/ 115745 w 2155418"/>
                    <a:gd name="connsiteY6" fmla="*/ 1272944 h 1654818"/>
                    <a:gd name="connsiteX7" fmla="*/ 967039 w 2155418"/>
                    <a:gd name="connsiteY7" fmla="*/ 108684 h 1654818"/>
                    <a:gd name="connsiteX8" fmla="*/ 1077387 w 2155418"/>
                    <a:gd name="connsiteY8" fmla="*/ 93061 h 1654818"/>
                    <a:gd name="connsiteX9" fmla="*/ 1322167 w 2155418"/>
                    <a:gd name="connsiteY9" fmla="*/ 867792 h 1654818"/>
                    <a:gd name="connsiteX10" fmla="*/ 978051 w 2155418"/>
                    <a:gd name="connsiteY10" fmla="*/ 527244 h 1654818"/>
                    <a:gd name="connsiteX11" fmla="*/ 525849 w 2155418"/>
                    <a:gd name="connsiteY11" fmla="*/ 1128591 h 1654818"/>
                    <a:gd name="connsiteX12" fmla="*/ 471905 w 2155418"/>
                    <a:gd name="connsiteY12" fmla="*/ 1336889 h 1654818"/>
                    <a:gd name="connsiteX13" fmla="*/ 1646560 w 2155418"/>
                    <a:gd name="connsiteY13" fmla="*/ 1344205 h 1654818"/>
                    <a:gd name="connsiteX14" fmla="*/ 1694680 w 2155418"/>
                    <a:gd name="connsiteY14" fmla="*/ 1105721 h 1654818"/>
                    <a:gd name="connsiteX15" fmla="*/ 1153769 w 2155418"/>
                    <a:gd name="connsiteY15" fmla="*/ 73914 h 1654818"/>
                    <a:gd name="connsiteX16" fmla="*/ 1113106 w 2155418"/>
                    <a:gd name="connsiteY16" fmla="*/ 2859 h 1654818"/>
                    <a:gd name="connsiteX17" fmla="*/ 1130506 w 2155418"/>
                    <a:gd name="connsiteY17" fmla="*/ 0 h 1654818"/>
                    <a:gd name="connsiteX0" fmla="*/ 1130506 w 2155418"/>
                    <a:gd name="connsiteY0" fmla="*/ 0 h 1654877"/>
                    <a:gd name="connsiteX1" fmla="*/ 1296238 w 2155418"/>
                    <a:gd name="connsiteY1" fmla="*/ 153124 h 1654877"/>
                    <a:gd name="connsiteX2" fmla="*/ 2065470 w 2155418"/>
                    <a:gd name="connsiteY2" fmla="*/ 1273010 h 1654877"/>
                    <a:gd name="connsiteX3" fmla="*/ 1988429 w 2155418"/>
                    <a:gd name="connsiteY3" fmla="*/ 1654818 h 1654877"/>
                    <a:gd name="connsiteX4" fmla="*/ 1093489 w 2155418"/>
                    <a:gd name="connsiteY4" fmla="*/ 1654877 h 1654877"/>
                    <a:gd name="connsiteX5" fmla="*/ 107823 w 2155418"/>
                    <a:gd name="connsiteY5" fmla="*/ 1643107 h 1654877"/>
                    <a:gd name="connsiteX6" fmla="*/ 50251 w 2155418"/>
                    <a:gd name="connsiteY6" fmla="*/ 1616923 h 1654877"/>
                    <a:gd name="connsiteX7" fmla="*/ 115745 w 2155418"/>
                    <a:gd name="connsiteY7" fmla="*/ 1272944 h 1654877"/>
                    <a:gd name="connsiteX8" fmla="*/ 967039 w 2155418"/>
                    <a:gd name="connsiteY8" fmla="*/ 108684 h 1654877"/>
                    <a:gd name="connsiteX9" fmla="*/ 1077387 w 2155418"/>
                    <a:gd name="connsiteY9" fmla="*/ 93061 h 1654877"/>
                    <a:gd name="connsiteX10" fmla="*/ 1322167 w 2155418"/>
                    <a:gd name="connsiteY10" fmla="*/ 867792 h 1654877"/>
                    <a:gd name="connsiteX11" fmla="*/ 978051 w 2155418"/>
                    <a:gd name="connsiteY11" fmla="*/ 527244 h 1654877"/>
                    <a:gd name="connsiteX12" fmla="*/ 525849 w 2155418"/>
                    <a:gd name="connsiteY12" fmla="*/ 1128591 h 1654877"/>
                    <a:gd name="connsiteX13" fmla="*/ 471905 w 2155418"/>
                    <a:gd name="connsiteY13" fmla="*/ 1336889 h 1654877"/>
                    <a:gd name="connsiteX14" fmla="*/ 1646560 w 2155418"/>
                    <a:gd name="connsiteY14" fmla="*/ 1344205 h 1654877"/>
                    <a:gd name="connsiteX15" fmla="*/ 1694680 w 2155418"/>
                    <a:gd name="connsiteY15" fmla="*/ 1105721 h 1654877"/>
                    <a:gd name="connsiteX16" fmla="*/ 1153769 w 2155418"/>
                    <a:gd name="connsiteY16" fmla="*/ 73914 h 1654877"/>
                    <a:gd name="connsiteX17" fmla="*/ 1113106 w 2155418"/>
                    <a:gd name="connsiteY17" fmla="*/ 2859 h 1654877"/>
                    <a:gd name="connsiteX18" fmla="*/ 1130506 w 2155418"/>
                    <a:gd name="connsiteY18" fmla="*/ 0 h 1654877"/>
                    <a:gd name="connsiteX0" fmla="*/ 1130506 w 2155418"/>
                    <a:gd name="connsiteY0" fmla="*/ 0 h 1654877"/>
                    <a:gd name="connsiteX1" fmla="*/ 1296238 w 2155418"/>
                    <a:gd name="connsiteY1" fmla="*/ 153124 h 1654877"/>
                    <a:gd name="connsiteX2" fmla="*/ 2065470 w 2155418"/>
                    <a:gd name="connsiteY2" fmla="*/ 1273010 h 1654877"/>
                    <a:gd name="connsiteX3" fmla="*/ 1988429 w 2155418"/>
                    <a:gd name="connsiteY3" fmla="*/ 1654818 h 1654877"/>
                    <a:gd name="connsiteX4" fmla="*/ 1093489 w 2155418"/>
                    <a:gd name="connsiteY4" fmla="*/ 1654877 h 1654877"/>
                    <a:gd name="connsiteX5" fmla="*/ 107823 w 2155418"/>
                    <a:gd name="connsiteY5" fmla="*/ 1643107 h 1654877"/>
                    <a:gd name="connsiteX6" fmla="*/ 50251 w 2155418"/>
                    <a:gd name="connsiteY6" fmla="*/ 1616923 h 1654877"/>
                    <a:gd name="connsiteX7" fmla="*/ 115745 w 2155418"/>
                    <a:gd name="connsiteY7" fmla="*/ 1272944 h 1654877"/>
                    <a:gd name="connsiteX8" fmla="*/ 967039 w 2155418"/>
                    <a:gd name="connsiteY8" fmla="*/ 108684 h 1654877"/>
                    <a:gd name="connsiteX9" fmla="*/ 1077387 w 2155418"/>
                    <a:gd name="connsiteY9" fmla="*/ 93061 h 1654877"/>
                    <a:gd name="connsiteX10" fmla="*/ 1322167 w 2155418"/>
                    <a:gd name="connsiteY10" fmla="*/ 867792 h 1654877"/>
                    <a:gd name="connsiteX11" fmla="*/ 978051 w 2155418"/>
                    <a:gd name="connsiteY11" fmla="*/ 527244 h 1654877"/>
                    <a:gd name="connsiteX12" fmla="*/ 525849 w 2155418"/>
                    <a:gd name="connsiteY12" fmla="*/ 1128591 h 1654877"/>
                    <a:gd name="connsiteX13" fmla="*/ 471905 w 2155418"/>
                    <a:gd name="connsiteY13" fmla="*/ 1336889 h 1654877"/>
                    <a:gd name="connsiteX14" fmla="*/ 1646560 w 2155418"/>
                    <a:gd name="connsiteY14" fmla="*/ 1344205 h 1654877"/>
                    <a:gd name="connsiteX15" fmla="*/ 1694680 w 2155418"/>
                    <a:gd name="connsiteY15" fmla="*/ 1105721 h 1654877"/>
                    <a:gd name="connsiteX16" fmla="*/ 1153769 w 2155418"/>
                    <a:gd name="connsiteY16" fmla="*/ 73914 h 1654877"/>
                    <a:gd name="connsiteX17" fmla="*/ 1113106 w 2155418"/>
                    <a:gd name="connsiteY17" fmla="*/ 2859 h 1654877"/>
                    <a:gd name="connsiteX18" fmla="*/ 1130506 w 2155418"/>
                    <a:gd name="connsiteY18" fmla="*/ 0 h 1654877"/>
                    <a:gd name="connsiteX0" fmla="*/ 1130506 w 2155418"/>
                    <a:gd name="connsiteY0" fmla="*/ 0 h 1654877"/>
                    <a:gd name="connsiteX1" fmla="*/ 1296238 w 2155418"/>
                    <a:gd name="connsiteY1" fmla="*/ 153124 h 1654877"/>
                    <a:gd name="connsiteX2" fmla="*/ 2065470 w 2155418"/>
                    <a:gd name="connsiteY2" fmla="*/ 1273010 h 1654877"/>
                    <a:gd name="connsiteX3" fmla="*/ 1988429 w 2155418"/>
                    <a:gd name="connsiteY3" fmla="*/ 1654818 h 1654877"/>
                    <a:gd name="connsiteX4" fmla="*/ 1093489 w 2155418"/>
                    <a:gd name="connsiteY4" fmla="*/ 1654877 h 1654877"/>
                    <a:gd name="connsiteX5" fmla="*/ 107823 w 2155418"/>
                    <a:gd name="connsiteY5" fmla="*/ 1643107 h 1654877"/>
                    <a:gd name="connsiteX6" fmla="*/ 50251 w 2155418"/>
                    <a:gd name="connsiteY6" fmla="*/ 1616923 h 1654877"/>
                    <a:gd name="connsiteX7" fmla="*/ 115745 w 2155418"/>
                    <a:gd name="connsiteY7" fmla="*/ 1272944 h 1654877"/>
                    <a:gd name="connsiteX8" fmla="*/ 967039 w 2155418"/>
                    <a:gd name="connsiteY8" fmla="*/ 108684 h 1654877"/>
                    <a:gd name="connsiteX9" fmla="*/ 1077387 w 2155418"/>
                    <a:gd name="connsiteY9" fmla="*/ 93061 h 1654877"/>
                    <a:gd name="connsiteX10" fmla="*/ 1322167 w 2155418"/>
                    <a:gd name="connsiteY10" fmla="*/ 867792 h 1654877"/>
                    <a:gd name="connsiteX11" fmla="*/ 978051 w 2155418"/>
                    <a:gd name="connsiteY11" fmla="*/ 527244 h 1654877"/>
                    <a:gd name="connsiteX12" fmla="*/ 525849 w 2155418"/>
                    <a:gd name="connsiteY12" fmla="*/ 1128591 h 1654877"/>
                    <a:gd name="connsiteX13" fmla="*/ 471905 w 2155418"/>
                    <a:gd name="connsiteY13" fmla="*/ 1336889 h 1654877"/>
                    <a:gd name="connsiteX14" fmla="*/ 1646560 w 2155418"/>
                    <a:gd name="connsiteY14" fmla="*/ 1344205 h 1654877"/>
                    <a:gd name="connsiteX15" fmla="*/ 1694680 w 2155418"/>
                    <a:gd name="connsiteY15" fmla="*/ 1105721 h 1654877"/>
                    <a:gd name="connsiteX16" fmla="*/ 1153769 w 2155418"/>
                    <a:gd name="connsiteY16" fmla="*/ 73914 h 1654877"/>
                    <a:gd name="connsiteX17" fmla="*/ 1113106 w 2155418"/>
                    <a:gd name="connsiteY17" fmla="*/ 2859 h 1654877"/>
                    <a:gd name="connsiteX18" fmla="*/ 1130506 w 2155418"/>
                    <a:gd name="connsiteY18" fmla="*/ 0 h 1654877"/>
                    <a:gd name="connsiteX0" fmla="*/ 1130506 w 2155418"/>
                    <a:gd name="connsiteY0" fmla="*/ 0 h 1654818"/>
                    <a:gd name="connsiteX1" fmla="*/ 1296238 w 2155418"/>
                    <a:gd name="connsiteY1" fmla="*/ 153124 h 1654818"/>
                    <a:gd name="connsiteX2" fmla="*/ 2065470 w 2155418"/>
                    <a:gd name="connsiteY2" fmla="*/ 1273010 h 1654818"/>
                    <a:gd name="connsiteX3" fmla="*/ 1988429 w 2155418"/>
                    <a:gd name="connsiteY3" fmla="*/ 1654818 h 1654818"/>
                    <a:gd name="connsiteX4" fmla="*/ 1093489 w 2155418"/>
                    <a:gd name="connsiteY4" fmla="*/ 1651685 h 1654818"/>
                    <a:gd name="connsiteX5" fmla="*/ 107823 w 2155418"/>
                    <a:gd name="connsiteY5" fmla="*/ 1643107 h 1654818"/>
                    <a:gd name="connsiteX6" fmla="*/ 50251 w 2155418"/>
                    <a:gd name="connsiteY6" fmla="*/ 1616923 h 1654818"/>
                    <a:gd name="connsiteX7" fmla="*/ 115745 w 2155418"/>
                    <a:gd name="connsiteY7" fmla="*/ 1272944 h 1654818"/>
                    <a:gd name="connsiteX8" fmla="*/ 967039 w 2155418"/>
                    <a:gd name="connsiteY8" fmla="*/ 108684 h 1654818"/>
                    <a:gd name="connsiteX9" fmla="*/ 1077387 w 2155418"/>
                    <a:gd name="connsiteY9" fmla="*/ 93061 h 1654818"/>
                    <a:gd name="connsiteX10" fmla="*/ 1322167 w 2155418"/>
                    <a:gd name="connsiteY10" fmla="*/ 867792 h 1654818"/>
                    <a:gd name="connsiteX11" fmla="*/ 978051 w 2155418"/>
                    <a:gd name="connsiteY11" fmla="*/ 527244 h 1654818"/>
                    <a:gd name="connsiteX12" fmla="*/ 525849 w 2155418"/>
                    <a:gd name="connsiteY12" fmla="*/ 1128591 h 1654818"/>
                    <a:gd name="connsiteX13" fmla="*/ 471905 w 2155418"/>
                    <a:gd name="connsiteY13" fmla="*/ 1336889 h 1654818"/>
                    <a:gd name="connsiteX14" fmla="*/ 1646560 w 2155418"/>
                    <a:gd name="connsiteY14" fmla="*/ 1344205 h 1654818"/>
                    <a:gd name="connsiteX15" fmla="*/ 1694680 w 2155418"/>
                    <a:gd name="connsiteY15" fmla="*/ 1105721 h 1654818"/>
                    <a:gd name="connsiteX16" fmla="*/ 1153769 w 2155418"/>
                    <a:gd name="connsiteY16" fmla="*/ 73914 h 1654818"/>
                    <a:gd name="connsiteX17" fmla="*/ 1113106 w 2155418"/>
                    <a:gd name="connsiteY17" fmla="*/ 2859 h 1654818"/>
                    <a:gd name="connsiteX18" fmla="*/ 1130506 w 2155418"/>
                    <a:gd name="connsiteY18" fmla="*/ 0 h 1654818"/>
                    <a:gd name="connsiteX0" fmla="*/ 1130506 w 2155418"/>
                    <a:gd name="connsiteY0" fmla="*/ 0 h 1654818"/>
                    <a:gd name="connsiteX1" fmla="*/ 1296238 w 2155418"/>
                    <a:gd name="connsiteY1" fmla="*/ 153124 h 1654818"/>
                    <a:gd name="connsiteX2" fmla="*/ 2065470 w 2155418"/>
                    <a:gd name="connsiteY2" fmla="*/ 1273010 h 1654818"/>
                    <a:gd name="connsiteX3" fmla="*/ 1988429 w 2155418"/>
                    <a:gd name="connsiteY3" fmla="*/ 1654818 h 1654818"/>
                    <a:gd name="connsiteX4" fmla="*/ 1093489 w 2155418"/>
                    <a:gd name="connsiteY4" fmla="*/ 1651685 h 1654818"/>
                    <a:gd name="connsiteX5" fmla="*/ 107823 w 2155418"/>
                    <a:gd name="connsiteY5" fmla="*/ 1643107 h 1654818"/>
                    <a:gd name="connsiteX6" fmla="*/ 50251 w 2155418"/>
                    <a:gd name="connsiteY6" fmla="*/ 1616923 h 1654818"/>
                    <a:gd name="connsiteX7" fmla="*/ 115745 w 2155418"/>
                    <a:gd name="connsiteY7" fmla="*/ 1272944 h 1654818"/>
                    <a:gd name="connsiteX8" fmla="*/ 967039 w 2155418"/>
                    <a:gd name="connsiteY8" fmla="*/ 108684 h 1654818"/>
                    <a:gd name="connsiteX9" fmla="*/ 1077387 w 2155418"/>
                    <a:gd name="connsiteY9" fmla="*/ 93061 h 1654818"/>
                    <a:gd name="connsiteX10" fmla="*/ 1322167 w 2155418"/>
                    <a:gd name="connsiteY10" fmla="*/ 867792 h 1654818"/>
                    <a:gd name="connsiteX11" fmla="*/ 978051 w 2155418"/>
                    <a:gd name="connsiteY11" fmla="*/ 527244 h 1654818"/>
                    <a:gd name="connsiteX12" fmla="*/ 525849 w 2155418"/>
                    <a:gd name="connsiteY12" fmla="*/ 1128591 h 1654818"/>
                    <a:gd name="connsiteX13" fmla="*/ 471905 w 2155418"/>
                    <a:gd name="connsiteY13" fmla="*/ 1336889 h 1654818"/>
                    <a:gd name="connsiteX14" fmla="*/ 1646560 w 2155418"/>
                    <a:gd name="connsiteY14" fmla="*/ 1344205 h 1654818"/>
                    <a:gd name="connsiteX15" fmla="*/ 1694680 w 2155418"/>
                    <a:gd name="connsiteY15" fmla="*/ 1105721 h 1654818"/>
                    <a:gd name="connsiteX16" fmla="*/ 1153769 w 2155418"/>
                    <a:gd name="connsiteY16" fmla="*/ 73914 h 1654818"/>
                    <a:gd name="connsiteX17" fmla="*/ 1113106 w 2155418"/>
                    <a:gd name="connsiteY17" fmla="*/ 2859 h 1654818"/>
                    <a:gd name="connsiteX18" fmla="*/ 1130506 w 2155418"/>
                    <a:gd name="connsiteY18" fmla="*/ 0 h 1654818"/>
                    <a:gd name="connsiteX0" fmla="*/ 1130506 w 2155418"/>
                    <a:gd name="connsiteY0" fmla="*/ 0 h 1654818"/>
                    <a:gd name="connsiteX1" fmla="*/ 1296238 w 2155418"/>
                    <a:gd name="connsiteY1" fmla="*/ 153124 h 1654818"/>
                    <a:gd name="connsiteX2" fmla="*/ 2065470 w 2155418"/>
                    <a:gd name="connsiteY2" fmla="*/ 1273010 h 1654818"/>
                    <a:gd name="connsiteX3" fmla="*/ 1988429 w 2155418"/>
                    <a:gd name="connsiteY3" fmla="*/ 1654818 h 1654818"/>
                    <a:gd name="connsiteX4" fmla="*/ 1093489 w 2155418"/>
                    <a:gd name="connsiteY4" fmla="*/ 1651685 h 1654818"/>
                    <a:gd name="connsiteX5" fmla="*/ 107823 w 2155418"/>
                    <a:gd name="connsiteY5" fmla="*/ 1643107 h 1654818"/>
                    <a:gd name="connsiteX6" fmla="*/ 50251 w 2155418"/>
                    <a:gd name="connsiteY6" fmla="*/ 1616923 h 1654818"/>
                    <a:gd name="connsiteX7" fmla="*/ 115745 w 2155418"/>
                    <a:gd name="connsiteY7" fmla="*/ 1272944 h 1654818"/>
                    <a:gd name="connsiteX8" fmla="*/ 967039 w 2155418"/>
                    <a:gd name="connsiteY8" fmla="*/ 108684 h 1654818"/>
                    <a:gd name="connsiteX9" fmla="*/ 1077387 w 2155418"/>
                    <a:gd name="connsiteY9" fmla="*/ 93061 h 1654818"/>
                    <a:gd name="connsiteX10" fmla="*/ 1322167 w 2155418"/>
                    <a:gd name="connsiteY10" fmla="*/ 867792 h 1654818"/>
                    <a:gd name="connsiteX11" fmla="*/ 978051 w 2155418"/>
                    <a:gd name="connsiteY11" fmla="*/ 527244 h 1654818"/>
                    <a:gd name="connsiteX12" fmla="*/ 525849 w 2155418"/>
                    <a:gd name="connsiteY12" fmla="*/ 1128591 h 1654818"/>
                    <a:gd name="connsiteX13" fmla="*/ 471905 w 2155418"/>
                    <a:gd name="connsiteY13" fmla="*/ 1336889 h 1654818"/>
                    <a:gd name="connsiteX14" fmla="*/ 1646560 w 2155418"/>
                    <a:gd name="connsiteY14" fmla="*/ 1344205 h 1654818"/>
                    <a:gd name="connsiteX15" fmla="*/ 1694680 w 2155418"/>
                    <a:gd name="connsiteY15" fmla="*/ 1105721 h 1654818"/>
                    <a:gd name="connsiteX16" fmla="*/ 1153769 w 2155418"/>
                    <a:gd name="connsiteY16" fmla="*/ 73914 h 1654818"/>
                    <a:gd name="connsiteX17" fmla="*/ 1113106 w 2155418"/>
                    <a:gd name="connsiteY17" fmla="*/ 2859 h 1654818"/>
                    <a:gd name="connsiteX18" fmla="*/ 1130506 w 2155418"/>
                    <a:gd name="connsiteY18" fmla="*/ 0 h 1654818"/>
                    <a:gd name="connsiteX0" fmla="*/ 1082718 w 2107630"/>
                    <a:gd name="connsiteY0" fmla="*/ 0 h 1654818"/>
                    <a:gd name="connsiteX1" fmla="*/ 1248450 w 2107630"/>
                    <a:gd name="connsiteY1" fmla="*/ 153124 h 1654818"/>
                    <a:gd name="connsiteX2" fmla="*/ 2017682 w 2107630"/>
                    <a:gd name="connsiteY2" fmla="*/ 1273010 h 1654818"/>
                    <a:gd name="connsiteX3" fmla="*/ 1940641 w 2107630"/>
                    <a:gd name="connsiteY3" fmla="*/ 1654818 h 1654818"/>
                    <a:gd name="connsiteX4" fmla="*/ 1045701 w 2107630"/>
                    <a:gd name="connsiteY4" fmla="*/ 1651685 h 1654818"/>
                    <a:gd name="connsiteX5" fmla="*/ 60035 w 2107630"/>
                    <a:gd name="connsiteY5" fmla="*/ 1646299 h 1654818"/>
                    <a:gd name="connsiteX6" fmla="*/ 2463 w 2107630"/>
                    <a:gd name="connsiteY6" fmla="*/ 1616923 h 1654818"/>
                    <a:gd name="connsiteX7" fmla="*/ 67957 w 2107630"/>
                    <a:gd name="connsiteY7" fmla="*/ 1272944 h 1654818"/>
                    <a:gd name="connsiteX8" fmla="*/ 919251 w 2107630"/>
                    <a:gd name="connsiteY8" fmla="*/ 108684 h 1654818"/>
                    <a:gd name="connsiteX9" fmla="*/ 1029599 w 2107630"/>
                    <a:gd name="connsiteY9" fmla="*/ 93061 h 1654818"/>
                    <a:gd name="connsiteX10" fmla="*/ 1274379 w 2107630"/>
                    <a:gd name="connsiteY10" fmla="*/ 867792 h 1654818"/>
                    <a:gd name="connsiteX11" fmla="*/ 930263 w 2107630"/>
                    <a:gd name="connsiteY11" fmla="*/ 527244 h 1654818"/>
                    <a:gd name="connsiteX12" fmla="*/ 478061 w 2107630"/>
                    <a:gd name="connsiteY12" fmla="*/ 1128591 h 1654818"/>
                    <a:gd name="connsiteX13" fmla="*/ 424117 w 2107630"/>
                    <a:gd name="connsiteY13" fmla="*/ 1336889 h 1654818"/>
                    <a:gd name="connsiteX14" fmla="*/ 1598772 w 2107630"/>
                    <a:gd name="connsiteY14" fmla="*/ 1344205 h 1654818"/>
                    <a:gd name="connsiteX15" fmla="*/ 1646892 w 2107630"/>
                    <a:gd name="connsiteY15" fmla="*/ 1105721 h 1654818"/>
                    <a:gd name="connsiteX16" fmla="*/ 1105981 w 2107630"/>
                    <a:gd name="connsiteY16" fmla="*/ 73914 h 1654818"/>
                    <a:gd name="connsiteX17" fmla="*/ 1065318 w 2107630"/>
                    <a:gd name="connsiteY17" fmla="*/ 2859 h 1654818"/>
                    <a:gd name="connsiteX18" fmla="*/ 1082718 w 2107630"/>
                    <a:gd name="connsiteY18" fmla="*/ 0 h 1654818"/>
                    <a:gd name="connsiteX0" fmla="*/ 1082953 w 2107865"/>
                    <a:gd name="connsiteY0" fmla="*/ 0 h 1654818"/>
                    <a:gd name="connsiteX1" fmla="*/ 1248685 w 2107865"/>
                    <a:gd name="connsiteY1" fmla="*/ 153124 h 1654818"/>
                    <a:gd name="connsiteX2" fmla="*/ 2017917 w 2107865"/>
                    <a:gd name="connsiteY2" fmla="*/ 1273010 h 1654818"/>
                    <a:gd name="connsiteX3" fmla="*/ 1940876 w 2107865"/>
                    <a:gd name="connsiteY3" fmla="*/ 1654818 h 1654818"/>
                    <a:gd name="connsiteX4" fmla="*/ 1045936 w 2107865"/>
                    <a:gd name="connsiteY4" fmla="*/ 1651685 h 1654818"/>
                    <a:gd name="connsiteX5" fmla="*/ 63463 w 2107865"/>
                    <a:gd name="connsiteY5" fmla="*/ 1649492 h 1654818"/>
                    <a:gd name="connsiteX6" fmla="*/ 2698 w 2107865"/>
                    <a:gd name="connsiteY6" fmla="*/ 1616923 h 1654818"/>
                    <a:gd name="connsiteX7" fmla="*/ 68192 w 2107865"/>
                    <a:gd name="connsiteY7" fmla="*/ 1272944 h 1654818"/>
                    <a:gd name="connsiteX8" fmla="*/ 919486 w 2107865"/>
                    <a:gd name="connsiteY8" fmla="*/ 108684 h 1654818"/>
                    <a:gd name="connsiteX9" fmla="*/ 1029834 w 2107865"/>
                    <a:gd name="connsiteY9" fmla="*/ 93061 h 1654818"/>
                    <a:gd name="connsiteX10" fmla="*/ 1274614 w 2107865"/>
                    <a:gd name="connsiteY10" fmla="*/ 867792 h 1654818"/>
                    <a:gd name="connsiteX11" fmla="*/ 930498 w 2107865"/>
                    <a:gd name="connsiteY11" fmla="*/ 527244 h 1654818"/>
                    <a:gd name="connsiteX12" fmla="*/ 478296 w 2107865"/>
                    <a:gd name="connsiteY12" fmla="*/ 1128591 h 1654818"/>
                    <a:gd name="connsiteX13" fmla="*/ 424352 w 2107865"/>
                    <a:gd name="connsiteY13" fmla="*/ 1336889 h 1654818"/>
                    <a:gd name="connsiteX14" fmla="*/ 1599007 w 2107865"/>
                    <a:gd name="connsiteY14" fmla="*/ 1344205 h 1654818"/>
                    <a:gd name="connsiteX15" fmla="*/ 1647127 w 2107865"/>
                    <a:gd name="connsiteY15" fmla="*/ 1105721 h 1654818"/>
                    <a:gd name="connsiteX16" fmla="*/ 1106216 w 2107865"/>
                    <a:gd name="connsiteY16" fmla="*/ 73914 h 1654818"/>
                    <a:gd name="connsiteX17" fmla="*/ 1065553 w 2107865"/>
                    <a:gd name="connsiteY17" fmla="*/ 2859 h 1654818"/>
                    <a:gd name="connsiteX18" fmla="*/ 1082953 w 2107865"/>
                    <a:gd name="connsiteY18" fmla="*/ 0 h 1654818"/>
                    <a:gd name="connsiteX0" fmla="*/ 1132006 w 2156918"/>
                    <a:gd name="connsiteY0" fmla="*/ 0 h 1654818"/>
                    <a:gd name="connsiteX1" fmla="*/ 1297738 w 2156918"/>
                    <a:gd name="connsiteY1" fmla="*/ 153124 h 1654818"/>
                    <a:gd name="connsiteX2" fmla="*/ 2066970 w 2156918"/>
                    <a:gd name="connsiteY2" fmla="*/ 1273010 h 1654818"/>
                    <a:gd name="connsiteX3" fmla="*/ 1989929 w 2156918"/>
                    <a:gd name="connsiteY3" fmla="*/ 1654818 h 1654818"/>
                    <a:gd name="connsiteX4" fmla="*/ 1094989 w 2156918"/>
                    <a:gd name="connsiteY4" fmla="*/ 1651685 h 1654818"/>
                    <a:gd name="connsiteX5" fmla="*/ 112516 w 2156918"/>
                    <a:gd name="connsiteY5" fmla="*/ 1649492 h 1654818"/>
                    <a:gd name="connsiteX6" fmla="*/ 117245 w 2156918"/>
                    <a:gd name="connsiteY6" fmla="*/ 1272944 h 1654818"/>
                    <a:gd name="connsiteX7" fmla="*/ 968539 w 2156918"/>
                    <a:gd name="connsiteY7" fmla="*/ 108684 h 1654818"/>
                    <a:gd name="connsiteX8" fmla="*/ 1078887 w 2156918"/>
                    <a:gd name="connsiteY8" fmla="*/ 93061 h 1654818"/>
                    <a:gd name="connsiteX9" fmla="*/ 1323667 w 2156918"/>
                    <a:gd name="connsiteY9" fmla="*/ 867792 h 1654818"/>
                    <a:gd name="connsiteX10" fmla="*/ 979551 w 2156918"/>
                    <a:gd name="connsiteY10" fmla="*/ 527244 h 1654818"/>
                    <a:gd name="connsiteX11" fmla="*/ 527349 w 2156918"/>
                    <a:gd name="connsiteY11" fmla="*/ 1128591 h 1654818"/>
                    <a:gd name="connsiteX12" fmla="*/ 473405 w 2156918"/>
                    <a:gd name="connsiteY12" fmla="*/ 1336889 h 1654818"/>
                    <a:gd name="connsiteX13" fmla="*/ 1648060 w 2156918"/>
                    <a:gd name="connsiteY13" fmla="*/ 1344205 h 1654818"/>
                    <a:gd name="connsiteX14" fmla="*/ 1696180 w 2156918"/>
                    <a:gd name="connsiteY14" fmla="*/ 1105721 h 1654818"/>
                    <a:gd name="connsiteX15" fmla="*/ 1155269 w 2156918"/>
                    <a:gd name="connsiteY15" fmla="*/ 73914 h 1654818"/>
                    <a:gd name="connsiteX16" fmla="*/ 1114606 w 2156918"/>
                    <a:gd name="connsiteY16" fmla="*/ 2859 h 1654818"/>
                    <a:gd name="connsiteX17" fmla="*/ 1132006 w 2156918"/>
                    <a:gd name="connsiteY17" fmla="*/ 0 h 1654818"/>
                    <a:gd name="connsiteX0" fmla="*/ 1123374 w 2148286"/>
                    <a:gd name="connsiteY0" fmla="*/ 0 h 1654818"/>
                    <a:gd name="connsiteX1" fmla="*/ 1289106 w 2148286"/>
                    <a:gd name="connsiteY1" fmla="*/ 153124 h 1654818"/>
                    <a:gd name="connsiteX2" fmla="*/ 2058338 w 2148286"/>
                    <a:gd name="connsiteY2" fmla="*/ 1273010 h 1654818"/>
                    <a:gd name="connsiteX3" fmla="*/ 1981297 w 2148286"/>
                    <a:gd name="connsiteY3" fmla="*/ 1654818 h 1654818"/>
                    <a:gd name="connsiteX4" fmla="*/ 1086357 w 2148286"/>
                    <a:gd name="connsiteY4" fmla="*/ 1651685 h 1654818"/>
                    <a:gd name="connsiteX5" fmla="*/ 103884 w 2148286"/>
                    <a:gd name="connsiteY5" fmla="*/ 1649492 h 1654818"/>
                    <a:gd name="connsiteX6" fmla="*/ 108613 w 2148286"/>
                    <a:gd name="connsiteY6" fmla="*/ 1272944 h 1654818"/>
                    <a:gd name="connsiteX7" fmla="*/ 959907 w 2148286"/>
                    <a:gd name="connsiteY7" fmla="*/ 108684 h 1654818"/>
                    <a:gd name="connsiteX8" fmla="*/ 1070255 w 2148286"/>
                    <a:gd name="connsiteY8" fmla="*/ 93061 h 1654818"/>
                    <a:gd name="connsiteX9" fmla="*/ 1315035 w 2148286"/>
                    <a:gd name="connsiteY9" fmla="*/ 867792 h 1654818"/>
                    <a:gd name="connsiteX10" fmla="*/ 970919 w 2148286"/>
                    <a:gd name="connsiteY10" fmla="*/ 527244 h 1654818"/>
                    <a:gd name="connsiteX11" fmla="*/ 518717 w 2148286"/>
                    <a:gd name="connsiteY11" fmla="*/ 1128591 h 1654818"/>
                    <a:gd name="connsiteX12" fmla="*/ 464773 w 2148286"/>
                    <a:gd name="connsiteY12" fmla="*/ 1336889 h 1654818"/>
                    <a:gd name="connsiteX13" fmla="*/ 1639428 w 2148286"/>
                    <a:gd name="connsiteY13" fmla="*/ 1344205 h 1654818"/>
                    <a:gd name="connsiteX14" fmla="*/ 1687548 w 2148286"/>
                    <a:gd name="connsiteY14" fmla="*/ 1105721 h 1654818"/>
                    <a:gd name="connsiteX15" fmla="*/ 1146637 w 2148286"/>
                    <a:gd name="connsiteY15" fmla="*/ 73914 h 1654818"/>
                    <a:gd name="connsiteX16" fmla="*/ 1105974 w 2148286"/>
                    <a:gd name="connsiteY16" fmla="*/ 2859 h 1654818"/>
                    <a:gd name="connsiteX17" fmla="*/ 1123374 w 2148286"/>
                    <a:gd name="connsiteY17" fmla="*/ 0 h 1654818"/>
                    <a:gd name="connsiteX0" fmla="*/ 1130581 w 2155493"/>
                    <a:gd name="connsiteY0" fmla="*/ 0 h 1654818"/>
                    <a:gd name="connsiteX1" fmla="*/ 1296313 w 2155493"/>
                    <a:gd name="connsiteY1" fmla="*/ 153124 h 1654818"/>
                    <a:gd name="connsiteX2" fmla="*/ 2065545 w 2155493"/>
                    <a:gd name="connsiteY2" fmla="*/ 1273010 h 1654818"/>
                    <a:gd name="connsiteX3" fmla="*/ 1988504 w 2155493"/>
                    <a:gd name="connsiteY3" fmla="*/ 1654818 h 1654818"/>
                    <a:gd name="connsiteX4" fmla="*/ 1093564 w 2155493"/>
                    <a:gd name="connsiteY4" fmla="*/ 1651685 h 1654818"/>
                    <a:gd name="connsiteX5" fmla="*/ 111091 w 2155493"/>
                    <a:gd name="connsiteY5" fmla="*/ 1649492 h 1654818"/>
                    <a:gd name="connsiteX6" fmla="*/ 115820 w 2155493"/>
                    <a:gd name="connsiteY6" fmla="*/ 1272944 h 1654818"/>
                    <a:gd name="connsiteX7" fmla="*/ 967114 w 2155493"/>
                    <a:gd name="connsiteY7" fmla="*/ 108684 h 1654818"/>
                    <a:gd name="connsiteX8" fmla="*/ 1077462 w 2155493"/>
                    <a:gd name="connsiteY8" fmla="*/ 93061 h 1654818"/>
                    <a:gd name="connsiteX9" fmla="*/ 1322242 w 2155493"/>
                    <a:gd name="connsiteY9" fmla="*/ 867792 h 1654818"/>
                    <a:gd name="connsiteX10" fmla="*/ 978126 w 2155493"/>
                    <a:gd name="connsiteY10" fmla="*/ 527244 h 1654818"/>
                    <a:gd name="connsiteX11" fmla="*/ 525924 w 2155493"/>
                    <a:gd name="connsiteY11" fmla="*/ 1128591 h 1654818"/>
                    <a:gd name="connsiteX12" fmla="*/ 471980 w 2155493"/>
                    <a:gd name="connsiteY12" fmla="*/ 1336889 h 1654818"/>
                    <a:gd name="connsiteX13" fmla="*/ 1646635 w 2155493"/>
                    <a:gd name="connsiteY13" fmla="*/ 1344205 h 1654818"/>
                    <a:gd name="connsiteX14" fmla="*/ 1694755 w 2155493"/>
                    <a:gd name="connsiteY14" fmla="*/ 1105721 h 1654818"/>
                    <a:gd name="connsiteX15" fmla="*/ 1153844 w 2155493"/>
                    <a:gd name="connsiteY15" fmla="*/ 73914 h 1654818"/>
                    <a:gd name="connsiteX16" fmla="*/ 1113181 w 2155493"/>
                    <a:gd name="connsiteY16" fmla="*/ 2859 h 1654818"/>
                    <a:gd name="connsiteX17" fmla="*/ 1130581 w 2155493"/>
                    <a:gd name="connsiteY17" fmla="*/ 0 h 1654818"/>
                    <a:gd name="connsiteX0" fmla="*/ 1144310 w 2169222"/>
                    <a:gd name="connsiteY0" fmla="*/ 0 h 1654818"/>
                    <a:gd name="connsiteX1" fmla="*/ 1310042 w 2169222"/>
                    <a:gd name="connsiteY1" fmla="*/ 153124 h 1654818"/>
                    <a:gd name="connsiteX2" fmla="*/ 2079274 w 2169222"/>
                    <a:gd name="connsiteY2" fmla="*/ 1273010 h 1654818"/>
                    <a:gd name="connsiteX3" fmla="*/ 2002233 w 2169222"/>
                    <a:gd name="connsiteY3" fmla="*/ 1654818 h 1654818"/>
                    <a:gd name="connsiteX4" fmla="*/ 1107293 w 2169222"/>
                    <a:gd name="connsiteY4" fmla="*/ 1651685 h 1654818"/>
                    <a:gd name="connsiteX5" fmla="*/ 124820 w 2169222"/>
                    <a:gd name="connsiteY5" fmla="*/ 1649492 h 1654818"/>
                    <a:gd name="connsiteX6" fmla="*/ 129549 w 2169222"/>
                    <a:gd name="connsiteY6" fmla="*/ 1272944 h 1654818"/>
                    <a:gd name="connsiteX7" fmla="*/ 980843 w 2169222"/>
                    <a:gd name="connsiteY7" fmla="*/ 108684 h 1654818"/>
                    <a:gd name="connsiteX8" fmla="*/ 1091191 w 2169222"/>
                    <a:gd name="connsiteY8" fmla="*/ 93061 h 1654818"/>
                    <a:gd name="connsiteX9" fmla="*/ 1335971 w 2169222"/>
                    <a:gd name="connsiteY9" fmla="*/ 867792 h 1654818"/>
                    <a:gd name="connsiteX10" fmla="*/ 991855 w 2169222"/>
                    <a:gd name="connsiteY10" fmla="*/ 527244 h 1654818"/>
                    <a:gd name="connsiteX11" fmla="*/ 539653 w 2169222"/>
                    <a:gd name="connsiteY11" fmla="*/ 1128591 h 1654818"/>
                    <a:gd name="connsiteX12" fmla="*/ 485709 w 2169222"/>
                    <a:gd name="connsiteY12" fmla="*/ 1336889 h 1654818"/>
                    <a:gd name="connsiteX13" fmla="*/ 1660364 w 2169222"/>
                    <a:gd name="connsiteY13" fmla="*/ 1344205 h 1654818"/>
                    <a:gd name="connsiteX14" fmla="*/ 1708484 w 2169222"/>
                    <a:gd name="connsiteY14" fmla="*/ 1105721 h 1654818"/>
                    <a:gd name="connsiteX15" fmla="*/ 1167573 w 2169222"/>
                    <a:gd name="connsiteY15" fmla="*/ 73914 h 1654818"/>
                    <a:gd name="connsiteX16" fmla="*/ 1126910 w 2169222"/>
                    <a:gd name="connsiteY16" fmla="*/ 2859 h 1654818"/>
                    <a:gd name="connsiteX17" fmla="*/ 1144310 w 2169222"/>
                    <a:gd name="connsiteY17" fmla="*/ 0 h 1654818"/>
                    <a:gd name="connsiteX0" fmla="*/ 1144310 w 2169222"/>
                    <a:gd name="connsiteY0" fmla="*/ 0 h 1656627"/>
                    <a:gd name="connsiteX1" fmla="*/ 1310042 w 2169222"/>
                    <a:gd name="connsiteY1" fmla="*/ 153124 h 1656627"/>
                    <a:gd name="connsiteX2" fmla="*/ 2079274 w 2169222"/>
                    <a:gd name="connsiteY2" fmla="*/ 1273010 h 1656627"/>
                    <a:gd name="connsiteX3" fmla="*/ 2002233 w 2169222"/>
                    <a:gd name="connsiteY3" fmla="*/ 1654818 h 1656627"/>
                    <a:gd name="connsiteX4" fmla="*/ 1107293 w 2169222"/>
                    <a:gd name="connsiteY4" fmla="*/ 1656627 h 1656627"/>
                    <a:gd name="connsiteX5" fmla="*/ 124820 w 2169222"/>
                    <a:gd name="connsiteY5" fmla="*/ 1649492 h 1656627"/>
                    <a:gd name="connsiteX6" fmla="*/ 129549 w 2169222"/>
                    <a:gd name="connsiteY6" fmla="*/ 1272944 h 1656627"/>
                    <a:gd name="connsiteX7" fmla="*/ 980843 w 2169222"/>
                    <a:gd name="connsiteY7" fmla="*/ 108684 h 1656627"/>
                    <a:gd name="connsiteX8" fmla="*/ 1091191 w 2169222"/>
                    <a:gd name="connsiteY8" fmla="*/ 93061 h 1656627"/>
                    <a:gd name="connsiteX9" fmla="*/ 1335971 w 2169222"/>
                    <a:gd name="connsiteY9" fmla="*/ 867792 h 1656627"/>
                    <a:gd name="connsiteX10" fmla="*/ 991855 w 2169222"/>
                    <a:gd name="connsiteY10" fmla="*/ 527244 h 1656627"/>
                    <a:gd name="connsiteX11" fmla="*/ 539653 w 2169222"/>
                    <a:gd name="connsiteY11" fmla="*/ 1128591 h 1656627"/>
                    <a:gd name="connsiteX12" fmla="*/ 485709 w 2169222"/>
                    <a:gd name="connsiteY12" fmla="*/ 1336889 h 1656627"/>
                    <a:gd name="connsiteX13" fmla="*/ 1660364 w 2169222"/>
                    <a:gd name="connsiteY13" fmla="*/ 1344205 h 1656627"/>
                    <a:gd name="connsiteX14" fmla="*/ 1708484 w 2169222"/>
                    <a:gd name="connsiteY14" fmla="*/ 1105721 h 1656627"/>
                    <a:gd name="connsiteX15" fmla="*/ 1167573 w 2169222"/>
                    <a:gd name="connsiteY15" fmla="*/ 73914 h 1656627"/>
                    <a:gd name="connsiteX16" fmla="*/ 1126910 w 2169222"/>
                    <a:gd name="connsiteY16" fmla="*/ 2859 h 1656627"/>
                    <a:gd name="connsiteX17" fmla="*/ 1144310 w 2169222"/>
                    <a:gd name="connsiteY17" fmla="*/ 0 h 1656627"/>
                    <a:gd name="connsiteX0" fmla="*/ 1144310 w 2169222"/>
                    <a:gd name="connsiteY0" fmla="*/ 0 h 1656627"/>
                    <a:gd name="connsiteX1" fmla="*/ 1310042 w 2169222"/>
                    <a:gd name="connsiteY1" fmla="*/ 153124 h 1656627"/>
                    <a:gd name="connsiteX2" fmla="*/ 2079274 w 2169222"/>
                    <a:gd name="connsiteY2" fmla="*/ 1273010 h 1656627"/>
                    <a:gd name="connsiteX3" fmla="*/ 2002233 w 2169222"/>
                    <a:gd name="connsiteY3" fmla="*/ 1654818 h 1656627"/>
                    <a:gd name="connsiteX4" fmla="*/ 1107293 w 2169222"/>
                    <a:gd name="connsiteY4" fmla="*/ 1656627 h 1656627"/>
                    <a:gd name="connsiteX5" fmla="*/ 124820 w 2169222"/>
                    <a:gd name="connsiteY5" fmla="*/ 1654434 h 1656627"/>
                    <a:gd name="connsiteX6" fmla="*/ 129549 w 2169222"/>
                    <a:gd name="connsiteY6" fmla="*/ 1272944 h 1656627"/>
                    <a:gd name="connsiteX7" fmla="*/ 980843 w 2169222"/>
                    <a:gd name="connsiteY7" fmla="*/ 108684 h 1656627"/>
                    <a:gd name="connsiteX8" fmla="*/ 1091191 w 2169222"/>
                    <a:gd name="connsiteY8" fmla="*/ 93061 h 1656627"/>
                    <a:gd name="connsiteX9" fmla="*/ 1335971 w 2169222"/>
                    <a:gd name="connsiteY9" fmla="*/ 867792 h 1656627"/>
                    <a:gd name="connsiteX10" fmla="*/ 991855 w 2169222"/>
                    <a:gd name="connsiteY10" fmla="*/ 527244 h 1656627"/>
                    <a:gd name="connsiteX11" fmla="*/ 539653 w 2169222"/>
                    <a:gd name="connsiteY11" fmla="*/ 1128591 h 1656627"/>
                    <a:gd name="connsiteX12" fmla="*/ 485709 w 2169222"/>
                    <a:gd name="connsiteY12" fmla="*/ 1336889 h 1656627"/>
                    <a:gd name="connsiteX13" fmla="*/ 1660364 w 2169222"/>
                    <a:gd name="connsiteY13" fmla="*/ 1344205 h 1656627"/>
                    <a:gd name="connsiteX14" fmla="*/ 1708484 w 2169222"/>
                    <a:gd name="connsiteY14" fmla="*/ 1105721 h 1656627"/>
                    <a:gd name="connsiteX15" fmla="*/ 1167573 w 2169222"/>
                    <a:gd name="connsiteY15" fmla="*/ 73914 h 1656627"/>
                    <a:gd name="connsiteX16" fmla="*/ 1126910 w 2169222"/>
                    <a:gd name="connsiteY16" fmla="*/ 2859 h 1656627"/>
                    <a:gd name="connsiteX17" fmla="*/ 1144310 w 2169222"/>
                    <a:gd name="connsiteY17" fmla="*/ 0 h 1656627"/>
                    <a:gd name="connsiteX0" fmla="*/ 1144310 w 2169222"/>
                    <a:gd name="connsiteY0" fmla="*/ 0 h 1659378"/>
                    <a:gd name="connsiteX1" fmla="*/ 1310042 w 2169222"/>
                    <a:gd name="connsiteY1" fmla="*/ 153124 h 1659378"/>
                    <a:gd name="connsiteX2" fmla="*/ 2079274 w 2169222"/>
                    <a:gd name="connsiteY2" fmla="*/ 1273010 h 1659378"/>
                    <a:gd name="connsiteX3" fmla="*/ 2002233 w 2169222"/>
                    <a:gd name="connsiteY3" fmla="*/ 1654818 h 1659378"/>
                    <a:gd name="connsiteX4" fmla="*/ 1107293 w 2169222"/>
                    <a:gd name="connsiteY4" fmla="*/ 1656627 h 1659378"/>
                    <a:gd name="connsiteX5" fmla="*/ 124820 w 2169222"/>
                    <a:gd name="connsiteY5" fmla="*/ 1659376 h 1659378"/>
                    <a:gd name="connsiteX6" fmla="*/ 129549 w 2169222"/>
                    <a:gd name="connsiteY6" fmla="*/ 1272944 h 1659378"/>
                    <a:gd name="connsiteX7" fmla="*/ 980843 w 2169222"/>
                    <a:gd name="connsiteY7" fmla="*/ 108684 h 1659378"/>
                    <a:gd name="connsiteX8" fmla="*/ 1091191 w 2169222"/>
                    <a:gd name="connsiteY8" fmla="*/ 93061 h 1659378"/>
                    <a:gd name="connsiteX9" fmla="*/ 1335971 w 2169222"/>
                    <a:gd name="connsiteY9" fmla="*/ 867792 h 1659378"/>
                    <a:gd name="connsiteX10" fmla="*/ 991855 w 2169222"/>
                    <a:gd name="connsiteY10" fmla="*/ 527244 h 1659378"/>
                    <a:gd name="connsiteX11" fmla="*/ 539653 w 2169222"/>
                    <a:gd name="connsiteY11" fmla="*/ 1128591 h 1659378"/>
                    <a:gd name="connsiteX12" fmla="*/ 485709 w 2169222"/>
                    <a:gd name="connsiteY12" fmla="*/ 1336889 h 1659378"/>
                    <a:gd name="connsiteX13" fmla="*/ 1660364 w 2169222"/>
                    <a:gd name="connsiteY13" fmla="*/ 1344205 h 1659378"/>
                    <a:gd name="connsiteX14" fmla="*/ 1708484 w 2169222"/>
                    <a:gd name="connsiteY14" fmla="*/ 1105721 h 1659378"/>
                    <a:gd name="connsiteX15" fmla="*/ 1167573 w 2169222"/>
                    <a:gd name="connsiteY15" fmla="*/ 73914 h 1659378"/>
                    <a:gd name="connsiteX16" fmla="*/ 1126910 w 2169222"/>
                    <a:gd name="connsiteY16" fmla="*/ 2859 h 1659378"/>
                    <a:gd name="connsiteX17" fmla="*/ 1144310 w 2169222"/>
                    <a:gd name="connsiteY17" fmla="*/ 0 h 1659378"/>
                    <a:gd name="connsiteX0" fmla="*/ 1144310 w 2169222"/>
                    <a:gd name="connsiteY0" fmla="*/ 0 h 1656907"/>
                    <a:gd name="connsiteX1" fmla="*/ 1310042 w 2169222"/>
                    <a:gd name="connsiteY1" fmla="*/ 153124 h 1656907"/>
                    <a:gd name="connsiteX2" fmla="*/ 2079274 w 2169222"/>
                    <a:gd name="connsiteY2" fmla="*/ 1273010 h 1656907"/>
                    <a:gd name="connsiteX3" fmla="*/ 2002233 w 2169222"/>
                    <a:gd name="connsiteY3" fmla="*/ 1654818 h 1656907"/>
                    <a:gd name="connsiteX4" fmla="*/ 1107293 w 2169222"/>
                    <a:gd name="connsiteY4" fmla="*/ 1656627 h 1656907"/>
                    <a:gd name="connsiteX5" fmla="*/ 124820 w 2169222"/>
                    <a:gd name="connsiteY5" fmla="*/ 1656905 h 1656907"/>
                    <a:gd name="connsiteX6" fmla="*/ 129549 w 2169222"/>
                    <a:gd name="connsiteY6" fmla="*/ 1272944 h 1656907"/>
                    <a:gd name="connsiteX7" fmla="*/ 980843 w 2169222"/>
                    <a:gd name="connsiteY7" fmla="*/ 108684 h 1656907"/>
                    <a:gd name="connsiteX8" fmla="*/ 1091191 w 2169222"/>
                    <a:gd name="connsiteY8" fmla="*/ 93061 h 1656907"/>
                    <a:gd name="connsiteX9" fmla="*/ 1335971 w 2169222"/>
                    <a:gd name="connsiteY9" fmla="*/ 867792 h 1656907"/>
                    <a:gd name="connsiteX10" fmla="*/ 991855 w 2169222"/>
                    <a:gd name="connsiteY10" fmla="*/ 527244 h 1656907"/>
                    <a:gd name="connsiteX11" fmla="*/ 539653 w 2169222"/>
                    <a:gd name="connsiteY11" fmla="*/ 1128591 h 1656907"/>
                    <a:gd name="connsiteX12" fmla="*/ 485709 w 2169222"/>
                    <a:gd name="connsiteY12" fmla="*/ 1336889 h 1656907"/>
                    <a:gd name="connsiteX13" fmla="*/ 1660364 w 2169222"/>
                    <a:gd name="connsiteY13" fmla="*/ 1344205 h 1656907"/>
                    <a:gd name="connsiteX14" fmla="*/ 1708484 w 2169222"/>
                    <a:gd name="connsiteY14" fmla="*/ 1105721 h 1656907"/>
                    <a:gd name="connsiteX15" fmla="*/ 1167573 w 2169222"/>
                    <a:gd name="connsiteY15" fmla="*/ 73914 h 1656907"/>
                    <a:gd name="connsiteX16" fmla="*/ 1126910 w 2169222"/>
                    <a:gd name="connsiteY16" fmla="*/ 2859 h 1656907"/>
                    <a:gd name="connsiteX17" fmla="*/ 1144310 w 2169222"/>
                    <a:gd name="connsiteY17" fmla="*/ 0 h 1656907"/>
                    <a:gd name="connsiteX0" fmla="*/ 1139978 w 2164890"/>
                    <a:gd name="connsiteY0" fmla="*/ 0 h 1659378"/>
                    <a:gd name="connsiteX1" fmla="*/ 1305710 w 2164890"/>
                    <a:gd name="connsiteY1" fmla="*/ 153124 h 1659378"/>
                    <a:gd name="connsiteX2" fmla="*/ 2074942 w 2164890"/>
                    <a:gd name="connsiteY2" fmla="*/ 1273010 h 1659378"/>
                    <a:gd name="connsiteX3" fmla="*/ 1997901 w 2164890"/>
                    <a:gd name="connsiteY3" fmla="*/ 1654818 h 1659378"/>
                    <a:gd name="connsiteX4" fmla="*/ 1102961 w 2164890"/>
                    <a:gd name="connsiteY4" fmla="*/ 1656627 h 1659378"/>
                    <a:gd name="connsiteX5" fmla="*/ 130373 w 2164890"/>
                    <a:gd name="connsiteY5" fmla="*/ 1659376 h 1659378"/>
                    <a:gd name="connsiteX6" fmla="*/ 125217 w 2164890"/>
                    <a:gd name="connsiteY6" fmla="*/ 1272944 h 1659378"/>
                    <a:gd name="connsiteX7" fmla="*/ 976511 w 2164890"/>
                    <a:gd name="connsiteY7" fmla="*/ 108684 h 1659378"/>
                    <a:gd name="connsiteX8" fmla="*/ 1086859 w 2164890"/>
                    <a:gd name="connsiteY8" fmla="*/ 93061 h 1659378"/>
                    <a:gd name="connsiteX9" fmla="*/ 1331639 w 2164890"/>
                    <a:gd name="connsiteY9" fmla="*/ 867792 h 1659378"/>
                    <a:gd name="connsiteX10" fmla="*/ 987523 w 2164890"/>
                    <a:gd name="connsiteY10" fmla="*/ 527244 h 1659378"/>
                    <a:gd name="connsiteX11" fmla="*/ 535321 w 2164890"/>
                    <a:gd name="connsiteY11" fmla="*/ 1128591 h 1659378"/>
                    <a:gd name="connsiteX12" fmla="*/ 481377 w 2164890"/>
                    <a:gd name="connsiteY12" fmla="*/ 1336889 h 1659378"/>
                    <a:gd name="connsiteX13" fmla="*/ 1656032 w 2164890"/>
                    <a:gd name="connsiteY13" fmla="*/ 1344205 h 1659378"/>
                    <a:gd name="connsiteX14" fmla="*/ 1704152 w 2164890"/>
                    <a:gd name="connsiteY14" fmla="*/ 1105721 h 1659378"/>
                    <a:gd name="connsiteX15" fmla="*/ 1163241 w 2164890"/>
                    <a:gd name="connsiteY15" fmla="*/ 73914 h 1659378"/>
                    <a:gd name="connsiteX16" fmla="*/ 1122578 w 2164890"/>
                    <a:gd name="connsiteY16" fmla="*/ 2859 h 1659378"/>
                    <a:gd name="connsiteX17" fmla="*/ 1139978 w 2164890"/>
                    <a:gd name="connsiteY17" fmla="*/ 0 h 1659378"/>
                    <a:gd name="connsiteX0" fmla="*/ 1139978 w 2164890"/>
                    <a:gd name="connsiteY0" fmla="*/ 0 h 1656627"/>
                    <a:gd name="connsiteX1" fmla="*/ 1305710 w 2164890"/>
                    <a:gd name="connsiteY1" fmla="*/ 153124 h 1656627"/>
                    <a:gd name="connsiteX2" fmla="*/ 2074942 w 2164890"/>
                    <a:gd name="connsiteY2" fmla="*/ 1273010 h 1656627"/>
                    <a:gd name="connsiteX3" fmla="*/ 1997901 w 2164890"/>
                    <a:gd name="connsiteY3" fmla="*/ 1654818 h 1656627"/>
                    <a:gd name="connsiteX4" fmla="*/ 1102961 w 2164890"/>
                    <a:gd name="connsiteY4" fmla="*/ 1656627 h 1656627"/>
                    <a:gd name="connsiteX5" fmla="*/ 130373 w 2164890"/>
                    <a:gd name="connsiteY5" fmla="*/ 1651963 h 1656627"/>
                    <a:gd name="connsiteX6" fmla="*/ 125217 w 2164890"/>
                    <a:gd name="connsiteY6" fmla="*/ 1272944 h 1656627"/>
                    <a:gd name="connsiteX7" fmla="*/ 976511 w 2164890"/>
                    <a:gd name="connsiteY7" fmla="*/ 108684 h 1656627"/>
                    <a:gd name="connsiteX8" fmla="*/ 1086859 w 2164890"/>
                    <a:gd name="connsiteY8" fmla="*/ 93061 h 1656627"/>
                    <a:gd name="connsiteX9" fmla="*/ 1331639 w 2164890"/>
                    <a:gd name="connsiteY9" fmla="*/ 867792 h 1656627"/>
                    <a:gd name="connsiteX10" fmla="*/ 987523 w 2164890"/>
                    <a:gd name="connsiteY10" fmla="*/ 527244 h 1656627"/>
                    <a:gd name="connsiteX11" fmla="*/ 535321 w 2164890"/>
                    <a:gd name="connsiteY11" fmla="*/ 1128591 h 1656627"/>
                    <a:gd name="connsiteX12" fmla="*/ 481377 w 2164890"/>
                    <a:gd name="connsiteY12" fmla="*/ 1336889 h 1656627"/>
                    <a:gd name="connsiteX13" fmla="*/ 1656032 w 2164890"/>
                    <a:gd name="connsiteY13" fmla="*/ 1344205 h 1656627"/>
                    <a:gd name="connsiteX14" fmla="*/ 1704152 w 2164890"/>
                    <a:gd name="connsiteY14" fmla="*/ 1105721 h 1656627"/>
                    <a:gd name="connsiteX15" fmla="*/ 1163241 w 2164890"/>
                    <a:gd name="connsiteY15" fmla="*/ 73914 h 1656627"/>
                    <a:gd name="connsiteX16" fmla="*/ 1122578 w 2164890"/>
                    <a:gd name="connsiteY16" fmla="*/ 2859 h 1656627"/>
                    <a:gd name="connsiteX17" fmla="*/ 1139978 w 2164890"/>
                    <a:gd name="connsiteY17" fmla="*/ 0 h 1656627"/>
                    <a:gd name="connsiteX0" fmla="*/ 1139978 w 2164890"/>
                    <a:gd name="connsiteY0" fmla="*/ 0 h 1661850"/>
                    <a:gd name="connsiteX1" fmla="*/ 1305710 w 2164890"/>
                    <a:gd name="connsiteY1" fmla="*/ 153124 h 1661850"/>
                    <a:gd name="connsiteX2" fmla="*/ 2074942 w 2164890"/>
                    <a:gd name="connsiteY2" fmla="*/ 1273010 h 1661850"/>
                    <a:gd name="connsiteX3" fmla="*/ 1997901 w 2164890"/>
                    <a:gd name="connsiteY3" fmla="*/ 1654818 h 1661850"/>
                    <a:gd name="connsiteX4" fmla="*/ 1102961 w 2164890"/>
                    <a:gd name="connsiteY4" fmla="*/ 1656627 h 1661850"/>
                    <a:gd name="connsiteX5" fmla="*/ 130373 w 2164890"/>
                    <a:gd name="connsiteY5" fmla="*/ 1661848 h 1661850"/>
                    <a:gd name="connsiteX6" fmla="*/ 125217 w 2164890"/>
                    <a:gd name="connsiteY6" fmla="*/ 1272944 h 1661850"/>
                    <a:gd name="connsiteX7" fmla="*/ 976511 w 2164890"/>
                    <a:gd name="connsiteY7" fmla="*/ 108684 h 1661850"/>
                    <a:gd name="connsiteX8" fmla="*/ 1086859 w 2164890"/>
                    <a:gd name="connsiteY8" fmla="*/ 93061 h 1661850"/>
                    <a:gd name="connsiteX9" fmla="*/ 1331639 w 2164890"/>
                    <a:gd name="connsiteY9" fmla="*/ 867792 h 1661850"/>
                    <a:gd name="connsiteX10" fmla="*/ 987523 w 2164890"/>
                    <a:gd name="connsiteY10" fmla="*/ 527244 h 1661850"/>
                    <a:gd name="connsiteX11" fmla="*/ 535321 w 2164890"/>
                    <a:gd name="connsiteY11" fmla="*/ 1128591 h 1661850"/>
                    <a:gd name="connsiteX12" fmla="*/ 481377 w 2164890"/>
                    <a:gd name="connsiteY12" fmla="*/ 1336889 h 1661850"/>
                    <a:gd name="connsiteX13" fmla="*/ 1656032 w 2164890"/>
                    <a:gd name="connsiteY13" fmla="*/ 1344205 h 1661850"/>
                    <a:gd name="connsiteX14" fmla="*/ 1704152 w 2164890"/>
                    <a:gd name="connsiteY14" fmla="*/ 1105721 h 1661850"/>
                    <a:gd name="connsiteX15" fmla="*/ 1163241 w 2164890"/>
                    <a:gd name="connsiteY15" fmla="*/ 73914 h 1661850"/>
                    <a:gd name="connsiteX16" fmla="*/ 1122578 w 2164890"/>
                    <a:gd name="connsiteY16" fmla="*/ 2859 h 1661850"/>
                    <a:gd name="connsiteX17" fmla="*/ 1139978 w 2164890"/>
                    <a:gd name="connsiteY17" fmla="*/ 0 h 1661850"/>
                    <a:gd name="connsiteX0" fmla="*/ 1139978 w 2164890"/>
                    <a:gd name="connsiteY0" fmla="*/ 0 h 1661850"/>
                    <a:gd name="connsiteX1" fmla="*/ 1305710 w 2164890"/>
                    <a:gd name="connsiteY1" fmla="*/ 153124 h 1661850"/>
                    <a:gd name="connsiteX2" fmla="*/ 2074942 w 2164890"/>
                    <a:gd name="connsiteY2" fmla="*/ 1273010 h 1661850"/>
                    <a:gd name="connsiteX3" fmla="*/ 1997901 w 2164890"/>
                    <a:gd name="connsiteY3" fmla="*/ 1654818 h 1661850"/>
                    <a:gd name="connsiteX4" fmla="*/ 1102961 w 2164890"/>
                    <a:gd name="connsiteY4" fmla="*/ 1656627 h 1661850"/>
                    <a:gd name="connsiteX5" fmla="*/ 130373 w 2164890"/>
                    <a:gd name="connsiteY5" fmla="*/ 1661848 h 1661850"/>
                    <a:gd name="connsiteX6" fmla="*/ 125217 w 2164890"/>
                    <a:gd name="connsiteY6" fmla="*/ 1272944 h 1661850"/>
                    <a:gd name="connsiteX7" fmla="*/ 976511 w 2164890"/>
                    <a:gd name="connsiteY7" fmla="*/ 108684 h 1661850"/>
                    <a:gd name="connsiteX8" fmla="*/ 1086859 w 2164890"/>
                    <a:gd name="connsiteY8" fmla="*/ 93061 h 1661850"/>
                    <a:gd name="connsiteX9" fmla="*/ 1331639 w 2164890"/>
                    <a:gd name="connsiteY9" fmla="*/ 867792 h 1661850"/>
                    <a:gd name="connsiteX10" fmla="*/ 987523 w 2164890"/>
                    <a:gd name="connsiteY10" fmla="*/ 527244 h 1661850"/>
                    <a:gd name="connsiteX11" fmla="*/ 535321 w 2164890"/>
                    <a:gd name="connsiteY11" fmla="*/ 1128591 h 1661850"/>
                    <a:gd name="connsiteX12" fmla="*/ 481377 w 2164890"/>
                    <a:gd name="connsiteY12" fmla="*/ 1336889 h 1661850"/>
                    <a:gd name="connsiteX13" fmla="*/ 1656032 w 2164890"/>
                    <a:gd name="connsiteY13" fmla="*/ 1344205 h 1661850"/>
                    <a:gd name="connsiteX14" fmla="*/ 1704152 w 2164890"/>
                    <a:gd name="connsiteY14" fmla="*/ 1105721 h 1661850"/>
                    <a:gd name="connsiteX15" fmla="*/ 1163241 w 2164890"/>
                    <a:gd name="connsiteY15" fmla="*/ 73914 h 1661850"/>
                    <a:gd name="connsiteX16" fmla="*/ 1122578 w 2164890"/>
                    <a:gd name="connsiteY16" fmla="*/ 2859 h 1661850"/>
                    <a:gd name="connsiteX17" fmla="*/ 1139978 w 2164890"/>
                    <a:gd name="connsiteY17" fmla="*/ 0 h 1661850"/>
                    <a:gd name="connsiteX0" fmla="*/ 1139978 w 2164890"/>
                    <a:gd name="connsiteY0" fmla="*/ 0 h 1656907"/>
                    <a:gd name="connsiteX1" fmla="*/ 1305710 w 2164890"/>
                    <a:gd name="connsiteY1" fmla="*/ 153124 h 1656907"/>
                    <a:gd name="connsiteX2" fmla="*/ 2074942 w 2164890"/>
                    <a:gd name="connsiteY2" fmla="*/ 1273010 h 1656907"/>
                    <a:gd name="connsiteX3" fmla="*/ 1997901 w 2164890"/>
                    <a:gd name="connsiteY3" fmla="*/ 1654818 h 1656907"/>
                    <a:gd name="connsiteX4" fmla="*/ 1102961 w 2164890"/>
                    <a:gd name="connsiteY4" fmla="*/ 1656627 h 1656907"/>
                    <a:gd name="connsiteX5" fmla="*/ 130373 w 2164890"/>
                    <a:gd name="connsiteY5" fmla="*/ 1656905 h 1656907"/>
                    <a:gd name="connsiteX6" fmla="*/ 125217 w 2164890"/>
                    <a:gd name="connsiteY6" fmla="*/ 1272944 h 1656907"/>
                    <a:gd name="connsiteX7" fmla="*/ 976511 w 2164890"/>
                    <a:gd name="connsiteY7" fmla="*/ 108684 h 1656907"/>
                    <a:gd name="connsiteX8" fmla="*/ 1086859 w 2164890"/>
                    <a:gd name="connsiteY8" fmla="*/ 93061 h 1656907"/>
                    <a:gd name="connsiteX9" fmla="*/ 1331639 w 2164890"/>
                    <a:gd name="connsiteY9" fmla="*/ 867792 h 1656907"/>
                    <a:gd name="connsiteX10" fmla="*/ 987523 w 2164890"/>
                    <a:gd name="connsiteY10" fmla="*/ 527244 h 1656907"/>
                    <a:gd name="connsiteX11" fmla="*/ 535321 w 2164890"/>
                    <a:gd name="connsiteY11" fmla="*/ 1128591 h 1656907"/>
                    <a:gd name="connsiteX12" fmla="*/ 481377 w 2164890"/>
                    <a:gd name="connsiteY12" fmla="*/ 1336889 h 1656907"/>
                    <a:gd name="connsiteX13" fmla="*/ 1656032 w 2164890"/>
                    <a:gd name="connsiteY13" fmla="*/ 1344205 h 1656907"/>
                    <a:gd name="connsiteX14" fmla="*/ 1704152 w 2164890"/>
                    <a:gd name="connsiteY14" fmla="*/ 1105721 h 1656907"/>
                    <a:gd name="connsiteX15" fmla="*/ 1163241 w 2164890"/>
                    <a:gd name="connsiteY15" fmla="*/ 73914 h 1656907"/>
                    <a:gd name="connsiteX16" fmla="*/ 1122578 w 2164890"/>
                    <a:gd name="connsiteY16" fmla="*/ 2859 h 1656907"/>
                    <a:gd name="connsiteX17" fmla="*/ 1139978 w 2164890"/>
                    <a:gd name="connsiteY17" fmla="*/ 0 h 1656907"/>
                    <a:gd name="connsiteX0" fmla="*/ 1136967 w 2161879"/>
                    <a:gd name="connsiteY0" fmla="*/ 0 h 1656907"/>
                    <a:gd name="connsiteX1" fmla="*/ 1302699 w 2161879"/>
                    <a:gd name="connsiteY1" fmla="*/ 153124 h 1656907"/>
                    <a:gd name="connsiteX2" fmla="*/ 2071931 w 2161879"/>
                    <a:gd name="connsiteY2" fmla="*/ 1273010 h 1656907"/>
                    <a:gd name="connsiteX3" fmla="*/ 1994890 w 2161879"/>
                    <a:gd name="connsiteY3" fmla="*/ 1654818 h 1656907"/>
                    <a:gd name="connsiteX4" fmla="*/ 1099950 w 2161879"/>
                    <a:gd name="connsiteY4" fmla="*/ 1656627 h 1656907"/>
                    <a:gd name="connsiteX5" fmla="*/ 127362 w 2161879"/>
                    <a:gd name="connsiteY5" fmla="*/ 1656905 h 1656907"/>
                    <a:gd name="connsiteX6" fmla="*/ 122206 w 2161879"/>
                    <a:gd name="connsiteY6" fmla="*/ 1272944 h 1656907"/>
                    <a:gd name="connsiteX7" fmla="*/ 973500 w 2161879"/>
                    <a:gd name="connsiteY7" fmla="*/ 108684 h 1656907"/>
                    <a:gd name="connsiteX8" fmla="*/ 1083848 w 2161879"/>
                    <a:gd name="connsiteY8" fmla="*/ 93061 h 1656907"/>
                    <a:gd name="connsiteX9" fmla="*/ 1328628 w 2161879"/>
                    <a:gd name="connsiteY9" fmla="*/ 867792 h 1656907"/>
                    <a:gd name="connsiteX10" fmla="*/ 984512 w 2161879"/>
                    <a:gd name="connsiteY10" fmla="*/ 527244 h 1656907"/>
                    <a:gd name="connsiteX11" fmla="*/ 532310 w 2161879"/>
                    <a:gd name="connsiteY11" fmla="*/ 1128591 h 1656907"/>
                    <a:gd name="connsiteX12" fmla="*/ 478366 w 2161879"/>
                    <a:gd name="connsiteY12" fmla="*/ 1336889 h 1656907"/>
                    <a:gd name="connsiteX13" fmla="*/ 1653021 w 2161879"/>
                    <a:gd name="connsiteY13" fmla="*/ 1344205 h 1656907"/>
                    <a:gd name="connsiteX14" fmla="*/ 1701141 w 2161879"/>
                    <a:gd name="connsiteY14" fmla="*/ 1105721 h 1656907"/>
                    <a:gd name="connsiteX15" fmla="*/ 1160230 w 2161879"/>
                    <a:gd name="connsiteY15" fmla="*/ 73914 h 1656907"/>
                    <a:gd name="connsiteX16" fmla="*/ 1119567 w 2161879"/>
                    <a:gd name="connsiteY16" fmla="*/ 2859 h 1656907"/>
                    <a:gd name="connsiteX17" fmla="*/ 1136967 w 2161879"/>
                    <a:gd name="connsiteY17" fmla="*/ 0 h 1656907"/>
                    <a:gd name="connsiteX0" fmla="*/ 1136967 w 2161879"/>
                    <a:gd name="connsiteY0" fmla="*/ 0 h 1656907"/>
                    <a:gd name="connsiteX1" fmla="*/ 1302699 w 2161879"/>
                    <a:gd name="connsiteY1" fmla="*/ 153124 h 1656907"/>
                    <a:gd name="connsiteX2" fmla="*/ 2071931 w 2161879"/>
                    <a:gd name="connsiteY2" fmla="*/ 1273010 h 1656907"/>
                    <a:gd name="connsiteX3" fmla="*/ 1994890 w 2161879"/>
                    <a:gd name="connsiteY3" fmla="*/ 1654818 h 1656907"/>
                    <a:gd name="connsiteX4" fmla="*/ 1099950 w 2161879"/>
                    <a:gd name="connsiteY4" fmla="*/ 1656627 h 1656907"/>
                    <a:gd name="connsiteX5" fmla="*/ 127362 w 2161879"/>
                    <a:gd name="connsiteY5" fmla="*/ 1656905 h 1656907"/>
                    <a:gd name="connsiteX6" fmla="*/ 122206 w 2161879"/>
                    <a:gd name="connsiteY6" fmla="*/ 1272944 h 1656907"/>
                    <a:gd name="connsiteX7" fmla="*/ 973500 w 2161879"/>
                    <a:gd name="connsiteY7" fmla="*/ 108684 h 1656907"/>
                    <a:gd name="connsiteX8" fmla="*/ 1083848 w 2161879"/>
                    <a:gd name="connsiteY8" fmla="*/ 93061 h 1656907"/>
                    <a:gd name="connsiteX9" fmla="*/ 1328628 w 2161879"/>
                    <a:gd name="connsiteY9" fmla="*/ 867792 h 1656907"/>
                    <a:gd name="connsiteX10" fmla="*/ 984512 w 2161879"/>
                    <a:gd name="connsiteY10" fmla="*/ 527244 h 1656907"/>
                    <a:gd name="connsiteX11" fmla="*/ 532310 w 2161879"/>
                    <a:gd name="connsiteY11" fmla="*/ 1128591 h 1656907"/>
                    <a:gd name="connsiteX12" fmla="*/ 478366 w 2161879"/>
                    <a:gd name="connsiteY12" fmla="*/ 1336889 h 1656907"/>
                    <a:gd name="connsiteX13" fmla="*/ 1653021 w 2161879"/>
                    <a:gd name="connsiteY13" fmla="*/ 1344205 h 1656907"/>
                    <a:gd name="connsiteX14" fmla="*/ 1701141 w 2161879"/>
                    <a:gd name="connsiteY14" fmla="*/ 1105721 h 1656907"/>
                    <a:gd name="connsiteX15" fmla="*/ 1160230 w 2161879"/>
                    <a:gd name="connsiteY15" fmla="*/ 73914 h 1656907"/>
                    <a:gd name="connsiteX16" fmla="*/ 1119567 w 2161879"/>
                    <a:gd name="connsiteY16" fmla="*/ 2859 h 1656907"/>
                    <a:gd name="connsiteX17" fmla="*/ 1136967 w 2161879"/>
                    <a:gd name="connsiteY17" fmla="*/ 0 h 1656907"/>
                    <a:gd name="connsiteX0" fmla="*/ 1136967 w 2161879"/>
                    <a:gd name="connsiteY0" fmla="*/ 0 h 1663802"/>
                    <a:gd name="connsiteX1" fmla="*/ 1302699 w 2161879"/>
                    <a:gd name="connsiteY1" fmla="*/ 153124 h 1663802"/>
                    <a:gd name="connsiteX2" fmla="*/ 2071931 w 2161879"/>
                    <a:gd name="connsiteY2" fmla="*/ 1273010 h 1663802"/>
                    <a:gd name="connsiteX3" fmla="*/ 1994890 w 2161879"/>
                    <a:gd name="connsiteY3" fmla="*/ 1663802 h 1663802"/>
                    <a:gd name="connsiteX4" fmla="*/ 1099950 w 2161879"/>
                    <a:gd name="connsiteY4" fmla="*/ 1656627 h 1663802"/>
                    <a:gd name="connsiteX5" fmla="*/ 127362 w 2161879"/>
                    <a:gd name="connsiteY5" fmla="*/ 1656905 h 1663802"/>
                    <a:gd name="connsiteX6" fmla="*/ 122206 w 2161879"/>
                    <a:gd name="connsiteY6" fmla="*/ 1272944 h 1663802"/>
                    <a:gd name="connsiteX7" fmla="*/ 973500 w 2161879"/>
                    <a:gd name="connsiteY7" fmla="*/ 108684 h 1663802"/>
                    <a:gd name="connsiteX8" fmla="*/ 1083848 w 2161879"/>
                    <a:gd name="connsiteY8" fmla="*/ 93061 h 1663802"/>
                    <a:gd name="connsiteX9" fmla="*/ 1328628 w 2161879"/>
                    <a:gd name="connsiteY9" fmla="*/ 867792 h 1663802"/>
                    <a:gd name="connsiteX10" fmla="*/ 984512 w 2161879"/>
                    <a:gd name="connsiteY10" fmla="*/ 527244 h 1663802"/>
                    <a:gd name="connsiteX11" fmla="*/ 532310 w 2161879"/>
                    <a:gd name="connsiteY11" fmla="*/ 1128591 h 1663802"/>
                    <a:gd name="connsiteX12" fmla="*/ 478366 w 2161879"/>
                    <a:gd name="connsiteY12" fmla="*/ 1336889 h 1663802"/>
                    <a:gd name="connsiteX13" fmla="*/ 1653021 w 2161879"/>
                    <a:gd name="connsiteY13" fmla="*/ 1344205 h 1663802"/>
                    <a:gd name="connsiteX14" fmla="*/ 1701141 w 2161879"/>
                    <a:gd name="connsiteY14" fmla="*/ 1105721 h 1663802"/>
                    <a:gd name="connsiteX15" fmla="*/ 1160230 w 2161879"/>
                    <a:gd name="connsiteY15" fmla="*/ 73914 h 1663802"/>
                    <a:gd name="connsiteX16" fmla="*/ 1119567 w 2161879"/>
                    <a:gd name="connsiteY16" fmla="*/ 2859 h 1663802"/>
                    <a:gd name="connsiteX17" fmla="*/ 1136967 w 2161879"/>
                    <a:gd name="connsiteY17" fmla="*/ 0 h 1663802"/>
                    <a:gd name="connsiteX0" fmla="*/ 1136967 w 2161879"/>
                    <a:gd name="connsiteY0" fmla="*/ 0 h 1663802"/>
                    <a:gd name="connsiteX1" fmla="*/ 1302699 w 2161879"/>
                    <a:gd name="connsiteY1" fmla="*/ 153124 h 1663802"/>
                    <a:gd name="connsiteX2" fmla="*/ 2071931 w 2161879"/>
                    <a:gd name="connsiteY2" fmla="*/ 1273010 h 1663802"/>
                    <a:gd name="connsiteX3" fmla="*/ 1994890 w 2161879"/>
                    <a:gd name="connsiteY3" fmla="*/ 1663802 h 1663802"/>
                    <a:gd name="connsiteX4" fmla="*/ 1099950 w 2161879"/>
                    <a:gd name="connsiteY4" fmla="*/ 1656627 h 1663802"/>
                    <a:gd name="connsiteX5" fmla="*/ 127362 w 2161879"/>
                    <a:gd name="connsiteY5" fmla="*/ 1656905 h 1663802"/>
                    <a:gd name="connsiteX6" fmla="*/ 122206 w 2161879"/>
                    <a:gd name="connsiteY6" fmla="*/ 1272944 h 1663802"/>
                    <a:gd name="connsiteX7" fmla="*/ 973500 w 2161879"/>
                    <a:gd name="connsiteY7" fmla="*/ 108684 h 1663802"/>
                    <a:gd name="connsiteX8" fmla="*/ 1083848 w 2161879"/>
                    <a:gd name="connsiteY8" fmla="*/ 93061 h 1663802"/>
                    <a:gd name="connsiteX9" fmla="*/ 1328628 w 2161879"/>
                    <a:gd name="connsiteY9" fmla="*/ 867792 h 1663802"/>
                    <a:gd name="connsiteX10" fmla="*/ 984512 w 2161879"/>
                    <a:gd name="connsiteY10" fmla="*/ 527244 h 1663802"/>
                    <a:gd name="connsiteX11" fmla="*/ 532310 w 2161879"/>
                    <a:gd name="connsiteY11" fmla="*/ 1128591 h 1663802"/>
                    <a:gd name="connsiteX12" fmla="*/ 478366 w 2161879"/>
                    <a:gd name="connsiteY12" fmla="*/ 1336889 h 1663802"/>
                    <a:gd name="connsiteX13" fmla="*/ 1653021 w 2161879"/>
                    <a:gd name="connsiteY13" fmla="*/ 1344205 h 1663802"/>
                    <a:gd name="connsiteX14" fmla="*/ 1701141 w 2161879"/>
                    <a:gd name="connsiteY14" fmla="*/ 1105721 h 1663802"/>
                    <a:gd name="connsiteX15" fmla="*/ 1160230 w 2161879"/>
                    <a:gd name="connsiteY15" fmla="*/ 73914 h 1663802"/>
                    <a:gd name="connsiteX16" fmla="*/ 1119567 w 2161879"/>
                    <a:gd name="connsiteY16" fmla="*/ 2859 h 1663802"/>
                    <a:gd name="connsiteX17" fmla="*/ 1136967 w 2161879"/>
                    <a:gd name="connsiteY17" fmla="*/ 0 h 1663802"/>
                    <a:gd name="connsiteX0" fmla="*/ 1136967 w 2161879"/>
                    <a:gd name="connsiteY0" fmla="*/ 0 h 1663802"/>
                    <a:gd name="connsiteX1" fmla="*/ 1302699 w 2161879"/>
                    <a:gd name="connsiteY1" fmla="*/ 153124 h 1663802"/>
                    <a:gd name="connsiteX2" fmla="*/ 2071931 w 2161879"/>
                    <a:gd name="connsiteY2" fmla="*/ 1273010 h 1663802"/>
                    <a:gd name="connsiteX3" fmla="*/ 1994890 w 2161879"/>
                    <a:gd name="connsiteY3" fmla="*/ 1663802 h 1663802"/>
                    <a:gd name="connsiteX4" fmla="*/ 1099950 w 2161879"/>
                    <a:gd name="connsiteY4" fmla="*/ 1656627 h 1663802"/>
                    <a:gd name="connsiteX5" fmla="*/ 127362 w 2161879"/>
                    <a:gd name="connsiteY5" fmla="*/ 1656905 h 1663802"/>
                    <a:gd name="connsiteX6" fmla="*/ 122206 w 2161879"/>
                    <a:gd name="connsiteY6" fmla="*/ 1272944 h 1663802"/>
                    <a:gd name="connsiteX7" fmla="*/ 973500 w 2161879"/>
                    <a:gd name="connsiteY7" fmla="*/ 108684 h 1663802"/>
                    <a:gd name="connsiteX8" fmla="*/ 1083848 w 2161879"/>
                    <a:gd name="connsiteY8" fmla="*/ 93061 h 1663802"/>
                    <a:gd name="connsiteX9" fmla="*/ 1328628 w 2161879"/>
                    <a:gd name="connsiteY9" fmla="*/ 867792 h 1663802"/>
                    <a:gd name="connsiteX10" fmla="*/ 984512 w 2161879"/>
                    <a:gd name="connsiteY10" fmla="*/ 527244 h 1663802"/>
                    <a:gd name="connsiteX11" fmla="*/ 532310 w 2161879"/>
                    <a:gd name="connsiteY11" fmla="*/ 1128591 h 1663802"/>
                    <a:gd name="connsiteX12" fmla="*/ 478366 w 2161879"/>
                    <a:gd name="connsiteY12" fmla="*/ 1336889 h 1663802"/>
                    <a:gd name="connsiteX13" fmla="*/ 1653021 w 2161879"/>
                    <a:gd name="connsiteY13" fmla="*/ 1344205 h 1663802"/>
                    <a:gd name="connsiteX14" fmla="*/ 1701141 w 2161879"/>
                    <a:gd name="connsiteY14" fmla="*/ 1105721 h 1663802"/>
                    <a:gd name="connsiteX15" fmla="*/ 1160230 w 2161879"/>
                    <a:gd name="connsiteY15" fmla="*/ 73914 h 1663802"/>
                    <a:gd name="connsiteX16" fmla="*/ 1119567 w 2161879"/>
                    <a:gd name="connsiteY16" fmla="*/ 2859 h 1663802"/>
                    <a:gd name="connsiteX17" fmla="*/ 1136967 w 2161879"/>
                    <a:gd name="connsiteY17" fmla="*/ 0 h 1663802"/>
                    <a:gd name="connsiteX0" fmla="*/ 1136967 w 2161879"/>
                    <a:gd name="connsiteY0" fmla="*/ 0 h 1663802"/>
                    <a:gd name="connsiteX1" fmla="*/ 1302699 w 2161879"/>
                    <a:gd name="connsiteY1" fmla="*/ 153124 h 1663802"/>
                    <a:gd name="connsiteX2" fmla="*/ 2071931 w 2161879"/>
                    <a:gd name="connsiteY2" fmla="*/ 1273010 h 1663802"/>
                    <a:gd name="connsiteX3" fmla="*/ 1994890 w 2161879"/>
                    <a:gd name="connsiteY3" fmla="*/ 1663802 h 1663802"/>
                    <a:gd name="connsiteX4" fmla="*/ 1099950 w 2161879"/>
                    <a:gd name="connsiteY4" fmla="*/ 1656627 h 1663802"/>
                    <a:gd name="connsiteX5" fmla="*/ 127362 w 2161879"/>
                    <a:gd name="connsiteY5" fmla="*/ 1656905 h 1663802"/>
                    <a:gd name="connsiteX6" fmla="*/ 122206 w 2161879"/>
                    <a:gd name="connsiteY6" fmla="*/ 1272944 h 1663802"/>
                    <a:gd name="connsiteX7" fmla="*/ 973500 w 2161879"/>
                    <a:gd name="connsiteY7" fmla="*/ 108684 h 1663802"/>
                    <a:gd name="connsiteX8" fmla="*/ 1083848 w 2161879"/>
                    <a:gd name="connsiteY8" fmla="*/ 93061 h 1663802"/>
                    <a:gd name="connsiteX9" fmla="*/ 1328628 w 2161879"/>
                    <a:gd name="connsiteY9" fmla="*/ 867792 h 1663802"/>
                    <a:gd name="connsiteX10" fmla="*/ 984512 w 2161879"/>
                    <a:gd name="connsiteY10" fmla="*/ 527244 h 1663802"/>
                    <a:gd name="connsiteX11" fmla="*/ 532310 w 2161879"/>
                    <a:gd name="connsiteY11" fmla="*/ 1128591 h 1663802"/>
                    <a:gd name="connsiteX12" fmla="*/ 478366 w 2161879"/>
                    <a:gd name="connsiteY12" fmla="*/ 1336889 h 1663802"/>
                    <a:gd name="connsiteX13" fmla="*/ 1653021 w 2161879"/>
                    <a:gd name="connsiteY13" fmla="*/ 1344205 h 1663802"/>
                    <a:gd name="connsiteX14" fmla="*/ 1701141 w 2161879"/>
                    <a:gd name="connsiteY14" fmla="*/ 1105721 h 1663802"/>
                    <a:gd name="connsiteX15" fmla="*/ 1160230 w 2161879"/>
                    <a:gd name="connsiteY15" fmla="*/ 73914 h 1663802"/>
                    <a:gd name="connsiteX16" fmla="*/ 1119567 w 2161879"/>
                    <a:gd name="connsiteY16" fmla="*/ 2859 h 1663802"/>
                    <a:gd name="connsiteX17" fmla="*/ 1136967 w 2161879"/>
                    <a:gd name="connsiteY17" fmla="*/ 0 h 1663802"/>
                    <a:gd name="connsiteX0" fmla="*/ 1136967 w 2161879"/>
                    <a:gd name="connsiteY0" fmla="*/ 0 h 1657813"/>
                    <a:gd name="connsiteX1" fmla="*/ 1302699 w 2161879"/>
                    <a:gd name="connsiteY1" fmla="*/ 153124 h 1657813"/>
                    <a:gd name="connsiteX2" fmla="*/ 2071931 w 2161879"/>
                    <a:gd name="connsiteY2" fmla="*/ 1273010 h 1657813"/>
                    <a:gd name="connsiteX3" fmla="*/ 1994890 w 2161879"/>
                    <a:gd name="connsiteY3" fmla="*/ 1657813 h 1657813"/>
                    <a:gd name="connsiteX4" fmla="*/ 1099950 w 2161879"/>
                    <a:gd name="connsiteY4" fmla="*/ 1656627 h 1657813"/>
                    <a:gd name="connsiteX5" fmla="*/ 127362 w 2161879"/>
                    <a:gd name="connsiteY5" fmla="*/ 1656905 h 1657813"/>
                    <a:gd name="connsiteX6" fmla="*/ 122206 w 2161879"/>
                    <a:gd name="connsiteY6" fmla="*/ 1272944 h 1657813"/>
                    <a:gd name="connsiteX7" fmla="*/ 973500 w 2161879"/>
                    <a:gd name="connsiteY7" fmla="*/ 108684 h 1657813"/>
                    <a:gd name="connsiteX8" fmla="*/ 1083848 w 2161879"/>
                    <a:gd name="connsiteY8" fmla="*/ 93061 h 1657813"/>
                    <a:gd name="connsiteX9" fmla="*/ 1328628 w 2161879"/>
                    <a:gd name="connsiteY9" fmla="*/ 867792 h 1657813"/>
                    <a:gd name="connsiteX10" fmla="*/ 984512 w 2161879"/>
                    <a:gd name="connsiteY10" fmla="*/ 527244 h 1657813"/>
                    <a:gd name="connsiteX11" fmla="*/ 532310 w 2161879"/>
                    <a:gd name="connsiteY11" fmla="*/ 1128591 h 1657813"/>
                    <a:gd name="connsiteX12" fmla="*/ 478366 w 2161879"/>
                    <a:gd name="connsiteY12" fmla="*/ 1336889 h 1657813"/>
                    <a:gd name="connsiteX13" fmla="*/ 1653021 w 2161879"/>
                    <a:gd name="connsiteY13" fmla="*/ 1344205 h 1657813"/>
                    <a:gd name="connsiteX14" fmla="*/ 1701141 w 2161879"/>
                    <a:gd name="connsiteY14" fmla="*/ 1105721 h 1657813"/>
                    <a:gd name="connsiteX15" fmla="*/ 1160230 w 2161879"/>
                    <a:gd name="connsiteY15" fmla="*/ 73914 h 1657813"/>
                    <a:gd name="connsiteX16" fmla="*/ 1119567 w 2161879"/>
                    <a:gd name="connsiteY16" fmla="*/ 2859 h 1657813"/>
                    <a:gd name="connsiteX17" fmla="*/ 1136967 w 2161879"/>
                    <a:gd name="connsiteY17" fmla="*/ 0 h 1657813"/>
                    <a:gd name="connsiteX0" fmla="*/ 1136967 w 2161879"/>
                    <a:gd name="connsiteY0" fmla="*/ 0 h 1657813"/>
                    <a:gd name="connsiteX1" fmla="*/ 1302699 w 2161879"/>
                    <a:gd name="connsiteY1" fmla="*/ 153124 h 1657813"/>
                    <a:gd name="connsiteX2" fmla="*/ 2071931 w 2161879"/>
                    <a:gd name="connsiteY2" fmla="*/ 1273010 h 1657813"/>
                    <a:gd name="connsiteX3" fmla="*/ 1994890 w 2161879"/>
                    <a:gd name="connsiteY3" fmla="*/ 1657813 h 1657813"/>
                    <a:gd name="connsiteX4" fmla="*/ 1099950 w 2161879"/>
                    <a:gd name="connsiteY4" fmla="*/ 1656627 h 1657813"/>
                    <a:gd name="connsiteX5" fmla="*/ 127362 w 2161879"/>
                    <a:gd name="connsiteY5" fmla="*/ 1656905 h 1657813"/>
                    <a:gd name="connsiteX6" fmla="*/ 122206 w 2161879"/>
                    <a:gd name="connsiteY6" fmla="*/ 1272944 h 1657813"/>
                    <a:gd name="connsiteX7" fmla="*/ 973500 w 2161879"/>
                    <a:gd name="connsiteY7" fmla="*/ 108684 h 1657813"/>
                    <a:gd name="connsiteX8" fmla="*/ 1083848 w 2161879"/>
                    <a:gd name="connsiteY8" fmla="*/ 93061 h 1657813"/>
                    <a:gd name="connsiteX9" fmla="*/ 1328628 w 2161879"/>
                    <a:gd name="connsiteY9" fmla="*/ 867792 h 1657813"/>
                    <a:gd name="connsiteX10" fmla="*/ 984512 w 2161879"/>
                    <a:gd name="connsiteY10" fmla="*/ 527244 h 1657813"/>
                    <a:gd name="connsiteX11" fmla="*/ 532310 w 2161879"/>
                    <a:gd name="connsiteY11" fmla="*/ 1128591 h 1657813"/>
                    <a:gd name="connsiteX12" fmla="*/ 481360 w 2161879"/>
                    <a:gd name="connsiteY12" fmla="*/ 1339884 h 1657813"/>
                    <a:gd name="connsiteX13" fmla="*/ 1653021 w 2161879"/>
                    <a:gd name="connsiteY13" fmla="*/ 1344205 h 1657813"/>
                    <a:gd name="connsiteX14" fmla="*/ 1701141 w 2161879"/>
                    <a:gd name="connsiteY14" fmla="*/ 1105721 h 1657813"/>
                    <a:gd name="connsiteX15" fmla="*/ 1160230 w 2161879"/>
                    <a:gd name="connsiteY15" fmla="*/ 73914 h 1657813"/>
                    <a:gd name="connsiteX16" fmla="*/ 1119567 w 2161879"/>
                    <a:gd name="connsiteY16" fmla="*/ 2859 h 1657813"/>
                    <a:gd name="connsiteX17" fmla="*/ 1136967 w 2161879"/>
                    <a:gd name="connsiteY17" fmla="*/ 0 h 1657813"/>
                    <a:gd name="connsiteX0" fmla="*/ 1136967 w 2161879"/>
                    <a:gd name="connsiteY0" fmla="*/ 0 h 1657813"/>
                    <a:gd name="connsiteX1" fmla="*/ 1302699 w 2161879"/>
                    <a:gd name="connsiteY1" fmla="*/ 153124 h 1657813"/>
                    <a:gd name="connsiteX2" fmla="*/ 2071931 w 2161879"/>
                    <a:gd name="connsiteY2" fmla="*/ 1273010 h 1657813"/>
                    <a:gd name="connsiteX3" fmla="*/ 1994890 w 2161879"/>
                    <a:gd name="connsiteY3" fmla="*/ 1657813 h 1657813"/>
                    <a:gd name="connsiteX4" fmla="*/ 1099950 w 2161879"/>
                    <a:gd name="connsiteY4" fmla="*/ 1656627 h 1657813"/>
                    <a:gd name="connsiteX5" fmla="*/ 127362 w 2161879"/>
                    <a:gd name="connsiteY5" fmla="*/ 1656905 h 1657813"/>
                    <a:gd name="connsiteX6" fmla="*/ 122206 w 2161879"/>
                    <a:gd name="connsiteY6" fmla="*/ 1272944 h 1657813"/>
                    <a:gd name="connsiteX7" fmla="*/ 973500 w 2161879"/>
                    <a:gd name="connsiteY7" fmla="*/ 108684 h 1657813"/>
                    <a:gd name="connsiteX8" fmla="*/ 1083848 w 2161879"/>
                    <a:gd name="connsiteY8" fmla="*/ 93061 h 1657813"/>
                    <a:gd name="connsiteX9" fmla="*/ 1328628 w 2161879"/>
                    <a:gd name="connsiteY9" fmla="*/ 867792 h 1657813"/>
                    <a:gd name="connsiteX10" fmla="*/ 984512 w 2161879"/>
                    <a:gd name="connsiteY10" fmla="*/ 527244 h 1657813"/>
                    <a:gd name="connsiteX11" fmla="*/ 532310 w 2161879"/>
                    <a:gd name="connsiteY11" fmla="*/ 1128591 h 1657813"/>
                    <a:gd name="connsiteX12" fmla="*/ 481360 w 2161879"/>
                    <a:gd name="connsiteY12" fmla="*/ 1348867 h 1657813"/>
                    <a:gd name="connsiteX13" fmla="*/ 1653021 w 2161879"/>
                    <a:gd name="connsiteY13" fmla="*/ 1344205 h 1657813"/>
                    <a:gd name="connsiteX14" fmla="*/ 1701141 w 2161879"/>
                    <a:gd name="connsiteY14" fmla="*/ 1105721 h 1657813"/>
                    <a:gd name="connsiteX15" fmla="*/ 1160230 w 2161879"/>
                    <a:gd name="connsiteY15" fmla="*/ 73914 h 1657813"/>
                    <a:gd name="connsiteX16" fmla="*/ 1119567 w 2161879"/>
                    <a:gd name="connsiteY16" fmla="*/ 2859 h 1657813"/>
                    <a:gd name="connsiteX17" fmla="*/ 1136967 w 2161879"/>
                    <a:gd name="connsiteY17" fmla="*/ 0 h 1657813"/>
                    <a:gd name="connsiteX0" fmla="*/ 1136967 w 2161879"/>
                    <a:gd name="connsiteY0" fmla="*/ 0 h 1657813"/>
                    <a:gd name="connsiteX1" fmla="*/ 1302699 w 2161879"/>
                    <a:gd name="connsiteY1" fmla="*/ 153124 h 1657813"/>
                    <a:gd name="connsiteX2" fmla="*/ 2071931 w 2161879"/>
                    <a:gd name="connsiteY2" fmla="*/ 1273010 h 1657813"/>
                    <a:gd name="connsiteX3" fmla="*/ 1994890 w 2161879"/>
                    <a:gd name="connsiteY3" fmla="*/ 1657813 h 1657813"/>
                    <a:gd name="connsiteX4" fmla="*/ 1099950 w 2161879"/>
                    <a:gd name="connsiteY4" fmla="*/ 1656627 h 1657813"/>
                    <a:gd name="connsiteX5" fmla="*/ 127362 w 2161879"/>
                    <a:gd name="connsiteY5" fmla="*/ 1656905 h 1657813"/>
                    <a:gd name="connsiteX6" fmla="*/ 122206 w 2161879"/>
                    <a:gd name="connsiteY6" fmla="*/ 1272944 h 1657813"/>
                    <a:gd name="connsiteX7" fmla="*/ 973500 w 2161879"/>
                    <a:gd name="connsiteY7" fmla="*/ 108684 h 1657813"/>
                    <a:gd name="connsiteX8" fmla="*/ 1083848 w 2161879"/>
                    <a:gd name="connsiteY8" fmla="*/ 93061 h 1657813"/>
                    <a:gd name="connsiteX9" fmla="*/ 1328628 w 2161879"/>
                    <a:gd name="connsiteY9" fmla="*/ 867792 h 1657813"/>
                    <a:gd name="connsiteX10" fmla="*/ 984512 w 2161879"/>
                    <a:gd name="connsiteY10" fmla="*/ 527244 h 1657813"/>
                    <a:gd name="connsiteX11" fmla="*/ 532310 w 2161879"/>
                    <a:gd name="connsiteY11" fmla="*/ 1128591 h 1657813"/>
                    <a:gd name="connsiteX12" fmla="*/ 481360 w 2161879"/>
                    <a:gd name="connsiteY12" fmla="*/ 1345873 h 1657813"/>
                    <a:gd name="connsiteX13" fmla="*/ 1653021 w 2161879"/>
                    <a:gd name="connsiteY13" fmla="*/ 1344205 h 1657813"/>
                    <a:gd name="connsiteX14" fmla="*/ 1701141 w 2161879"/>
                    <a:gd name="connsiteY14" fmla="*/ 1105721 h 1657813"/>
                    <a:gd name="connsiteX15" fmla="*/ 1160230 w 2161879"/>
                    <a:gd name="connsiteY15" fmla="*/ 73914 h 1657813"/>
                    <a:gd name="connsiteX16" fmla="*/ 1119567 w 2161879"/>
                    <a:gd name="connsiteY16" fmla="*/ 2859 h 1657813"/>
                    <a:gd name="connsiteX17" fmla="*/ 1136967 w 2161879"/>
                    <a:gd name="connsiteY17" fmla="*/ 0 h 1657813"/>
                    <a:gd name="connsiteX0" fmla="*/ 1136967 w 2161879"/>
                    <a:gd name="connsiteY0" fmla="*/ 0 h 1657813"/>
                    <a:gd name="connsiteX1" fmla="*/ 1302699 w 2161879"/>
                    <a:gd name="connsiteY1" fmla="*/ 153124 h 1657813"/>
                    <a:gd name="connsiteX2" fmla="*/ 2071931 w 2161879"/>
                    <a:gd name="connsiteY2" fmla="*/ 1273010 h 1657813"/>
                    <a:gd name="connsiteX3" fmla="*/ 1994890 w 2161879"/>
                    <a:gd name="connsiteY3" fmla="*/ 1657813 h 1657813"/>
                    <a:gd name="connsiteX4" fmla="*/ 1099950 w 2161879"/>
                    <a:gd name="connsiteY4" fmla="*/ 1656627 h 1657813"/>
                    <a:gd name="connsiteX5" fmla="*/ 127362 w 2161879"/>
                    <a:gd name="connsiteY5" fmla="*/ 1656905 h 1657813"/>
                    <a:gd name="connsiteX6" fmla="*/ 122206 w 2161879"/>
                    <a:gd name="connsiteY6" fmla="*/ 1272944 h 1657813"/>
                    <a:gd name="connsiteX7" fmla="*/ 973500 w 2161879"/>
                    <a:gd name="connsiteY7" fmla="*/ 108684 h 1657813"/>
                    <a:gd name="connsiteX8" fmla="*/ 1083848 w 2161879"/>
                    <a:gd name="connsiteY8" fmla="*/ 93061 h 1657813"/>
                    <a:gd name="connsiteX9" fmla="*/ 1328628 w 2161879"/>
                    <a:gd name="connsiteY9" fmla="*/ 867792 h 1657813"/>
                    <a:gd name="connsiteX10" fmla="*/ 984512 w 2161879"/>
                    <a:gd name="connsiteY10" fmla="*/ 527244 h 1657813"/>
                    <a:gd name="connsiteX11" fmla="*/ 532310 w 2161879"/>
                    <a:gd name="connsiteY11" fmla="*/ 1128591 h 1657813"/>
                    <a:gd name="connsiteX12" fmla="*/ 481360 w 2161879"/>
                    <a:gd name="connsiteY12" fmla="*/ 1345873 h 1657813"/>
                    <a:gd name="connsiteX13" fmla="*/ 1653021 w 2161879"/>
                    <a:gd name="connsiteY13" fmla="*/ 1344205 h 1657813"/>
                    <a:gd name="connsiteX14" fmla="*/ 1701141 w 2161879"/>
                    <a:gd name="connsiteY14" fmla="*/ 1105721 h 1657813"/>
                    <a:gd name="connsiteX15" fmla="*/ 1160230 w 2161879"/>
                    <a:gd name="connsiteY15" fmla="*/ 73914 h 1657813"/>
                    <a:gd name="connsiteX16" fmla="*/ 1119567 w 2161879"/>
                    <a:gd name="connsiteY16" fmla="*/ 2859 h 1657813"/>
                    <a:gd name="connsiteX17" fmla="*/ 1136967 w 2161879"/>
                    <a:gd name="connsiteY17" fmla="*/ 0 h 1657813"/>
                    <a:gd name="connsiteX0" fmla="*/ 1136967 w 2161879"/>
                    <a:gd name="connsiteY0" fmla="*/ 0 h 1657813"/>
                    <a:gd name="connsiteX1" fmla="*/ 1302699 w 2161879"/>
                    <a:gd name="connsiteY1" fmla="*/ 153124 h 1657813"/>
                    <a:gd name="connsiteX2" fmla="*/ 2071931 w 2161879"/>
                    <a:gd name="connsiteY2" fmla="*/ 1273010 h 1657813"/>
                    <a:gd name="connsiteX3" fmla="*/ 1994890 w 2161879"/>
                    <a:gd name="connsiteY3" fmla="*/ 1657813 h 1657813"/>
                    <a:gd name="connsiteX4" fmla="*/ 1099950 w 2161879"/>
                    <a:gd name="connsiteY4" fmla="*/ 1656627 h 1657813"/>
                    <a:gd name="connsiteX5" fmla="*/ 127362 w 2161879"/>
                    <a:gd name="connsiteY5" fmla="*/ 1656905 h 1657813"/>
                    <a:gd name="connsiteX6" fmla="*/ 122206 w 2161879"/>
                    <a:gd name="connsiteY6" fmla="*/ 1272944 h 1657813"/>
                    <a:gd name="connsiteX7" fmla="*/ 973500 w 2161879"/>
                    <a:gd name="connsiteY7" fmla="*/ 108684 h 1657813"/>
                    <a:gd name="connsiteX8" fmla="*/ 1083848 w 2161879"/>
                    <a:gd name="connsiteY8" fmla="*/ 93061 h 1657813"/>
                    <a:gd name="connsiteX9" fmla="*/ 1328628 w 2161879"/>
                    <a:gd name="connsiteY9" fmla="*/ 867792 h 1657813"/>
                    <a:gd name="connsiteX10" fmla="*/ 984512 w 2161879"/>
                    <a:gd name="connsiteY10" fmla="*/ 527244 h 1657813"/>
                    <a:gd name="connsiteX11" fmla="*/ 532310 w 2161879"/>
                    <a:gd name="connsiteY11" fmla="*/ 1128591 h 1657813"/>
                    <a:gd name="connsiteX12" fmla="*/ 481360 w 2161879"/>
                    <a:gd name="connsiteY12" fmla="*/ 1345873 h 1657813"/>
                    <a:gd name="connsiteX13" fmla="*/ 1653021 w 2161879"/>
                    <a:gd name="connsiteY13" fmla="*/ 1347199 h 1657813"/>
                    <a:gd name="connsiteX14" fmla="*/ 1701141 w 2161879"/>
                    <a:gd name="connsiteY14" fmla="*/ 1105721 h 1657813"/>
                    <a:gd name="connsiteX15" fmla="*/ 1160230 w 2161879"/>
                    <a:gd name="connsiteY15" fmla="*/ 73914 h 1657813"/>
                    <a:gd name="connsiteX16" fmla="*/ 1119567 w 2161879"/>
                    <a:gd name="connsiteY16" fmla="*/ 2859 h 1657813"/>
                    <a:gd name="connsiteX17" fmla="*/ 1136967 w 2161879"/>
                    <a:gd name="connsiteY17" fmla="*/ 0 h 1657813"/>
                    <a:gd name="connsiteX0" fmla="*/ 1136967 w 2161879"/>
                    <a:gd name="connsiteY0" fmla="*/ 0 h 1657813"/>
                    <a:gd name="connsiteX1" fmla="*/ 1302699 w 2161879"/>
                    <a:gd name="connsiteY1" fmla="*/ 153124 h 1657813"/>
                    <a:gd name="connsiteX2" fmla="*/ 2071931 w 2161879"/>
                    <a:gd name="connsiteY2" fmla="*/ 1273010 h 1657813"/>
                    <a:gd name="connsiteX3" fmla="*/ 1994890 w 2161879"/>
                    <a:gd name="connsiteY3" fmla="*/ 1657813 h 1657813"/>
                    <a:gd name="connsiteX4" fmla="*/ 1099950 w 2161879"/>
                    <a:gd name="connsiteY4" fmla="*/ 1656627 h 1657813"/>
                    <a:gd name="connsiteX5" fmla="*/ 127362 w 2161879"/>
                    <a:gd name="connsiteY5" fmla="*/ 1656905 h 1657813"/>
                    <a:gd name="connsiteX6" fmla="*/ 122206 w 2161879"/>
                    <a:gd name="connsiteY6" fmla="*/ 1272944 h 1657813"/>
                    <a:gd name="connsiteX7" fmla="*/ 973500 w 2161879"/>
                    <a:gd name="connsiteY7" fmla="*/ 108684 h 1657813"/>
                    <a:gd name="connsiteX8" fmla="*/ 1083848 w 2161879"/>
                    <a:gd name="connsiteY8" fmla="*/ 93061 h 1657813"/>
                    <a:gd name="connsiteX9" fmla="*/ 1328628 w 2161879"/>
                    <a:gd name="connsiteY9" fmla="*/ 867792 h 1657813"/>
                    <a:gd name="connsiteX10" fmla="*/ 984512 w 2161879"/>
                    <a:gd name="connsiteY10" fmla="*/ 527244 h 1657813"/>
                    <a:gd name="connsiteX11" fmla="*/ 532310 w 2161879"/>
                    <a:gd name="connsiteY11" fmla="*/ 1128591 h 1657813"/>
                    <a:gd name="connsiteX12" fmla="*/ 481360 w 2161879"/>
                    <a:gd name="connsiteY12" fmla="*/ 1348009 h 1657813"/>
                    <a:gd name="connsiteX13" fmla="*/ 1653021 w 2161879"/>
                    <a:gd name="connsiteY13" fmla="*/ 1347199 h 1657813"/>
                    <a:gd name="connsiteX14" fmla="*/ 1701141 w 2161879"/>
                    <a:gd name="connsiteY14" fmla="*/ 1105721 h 1657813"/>
                    <a:gd name="connsiteX15" fmla="*/ 1160230 w 2161879"/>
                    <a:gd name="connsiteY15" fmla="*/ 73914 h 1657813"/>
                    <a:gd name="connsiteX16" fmla="*/ 1119567 w 2161879"/>
                    <a:gd name="connsiteY16" fmla="*/ 2859 h 1657813"/>
                    <a:gd name="connsiteX17" fmla="*/ 1136967 w 2161879"/>
                    <a:gd name="connsiteY17" fmla="*/ 0 h 1657813"/>
                    <a:gd name="connsiteX0" fmla="*/ 1136967 w 2161879"/>
                    <a:gd name="connsiteY0" fmla="*/ 0 h 1657813"/>
                    <a:gd name="connsiteX1" fmla="*/ 1302699 w 2161879"/>
                    <a:gd name="connsiteY1" fmla="*/ 153124 h 1657813"/>
                    <a:gd name="connsiteX2" fmla="*/ 2071931 w 2161879"/>
                    <a:gd name="connsiteY2" fmla="*/ 1273010 h 1657813"/>
                    <a:gd name="connsiteX3" fmla="*/ 1994890 w 2161879"/>
                    <a:gd name="connsiteY3" fmla="*/ 1657813 h 1657813"/>
                    <a:gd name="connsiteX4" fmla="*/ 1099950 w 2161879"/>
                    <a:gd name="connsiteY4" fmla="*/ 1656627 h 1657813"/>
                    <a:gd name="connsiteX5" fmla="*/ 127362 w 2161879"/>
                    <a:gd name="connsiteY5" fmla="*/ 1656905 h 1657813"/>
                    <a:gd name="connsiteX6" fmla="*/ 122206 w 2161879"/>
                    <a:gd name="connsiteY6" fmla="*/ 1272944 h 1657813"/>
                    <a:gd name="connsiteX7" fmla="*/ 973500 w 2161879"/>
                    <a:gd name="connsiteY7" fmla="*/ 108684 h 1657813"/>
                    <a:gd name="connsiteX8" fmla="*/ 1083848 w 2161879"/>
                    <a:gd name="connsiteY8" fmla="*/ 93061 h 1657813"/>
                    <a:gd name="connsiteX9" fmla="*/ 1328628 w 2161879"/>
                    <a:gd name="connsiteY9" fmla="*/ 867792 h 1657813"/>
                    <a:gd name="connsiteX10" fmla="*/ 984512 w 2161879"/>
                    <a:gd name="connsiteY10" fmla="*/ 527244 h 1657813"/>
                    <a:gd name="connsiteX11" fmla="*/ 532310 w 2161879"/>
                    <a:gd name="connsiteY11" fmla="*/ 1128591 h 1657813"/>
                    <a:gd name="connsiteX12" fmla="*/ 481360 w 2161879"/>
                    <a:gd name="connsiteY12" fmla="*/ 1348009 h 1657813"/>
                    <a:gd name="connsiteX13" fmla="*/ 1653021 w 2161879"/>
                    <a:gd name="connsiteY13" fmla="*/ 1347199 h 1657813"/>
                    <a:gd name="connsiteX14" fmla="*/ 1701141 w 2161879"/>
                    <a:gd name="connsiteY14" fmla="*/ 1105721 h 1657813"/>
                    <a:gd name="connsiteX15" fmla="*/ 1160230 w 2161879"/>
                    <a:gd name="connsiteY15" fmla="*/ 73914 h 1657813"/>
                    <a:gd name="connsiteX16" fmla="*/ 1119567 w 2161879"/>
                    <a:gd name="connsiteY16" fmla="*/ 2859 h 1657813"/>
                    <a:gd name="connsiteX17" fmla="*/ 1136967 w 2161879"/>
                    <a:gd name="connsiteY17" fmla="*/ 0 h 1657813"/>
                    <a:gd name="connsiteX0" fmla="*/ 1136967 w 2161879"/>
                    <a:gd name="connsiteY0" fmla="*/ 0 h 1657813"/>
                    <a:gd name="connsiteX1" fmla="*/ 1302699 w 2161879"/>
                    <a:gd name="connsiteY1" fmla="*/ 153124 h 1657813"/>
                    <a:gd name="connsiteX2" fmla="*/ 2071931 w 2161879"/>
                    <a:gd name="connsiteY2" fmla="*/ 1273010 h 1657813"/>
                    <a:gd name="connsiteX3" fmla="*/ 1994890 w 2161879"/>
                    <a:gd name="connsiteY3" fmla="*/ 1657813 h 1657813"/>
                    <a:gd name="connsiteX4" fmla="*/ 1099950 w 2161879"/>
                    <a:gd name="connsiteY4" fmla="*/ 1656627 h 1657813"/>
                    <a:gd name="connsiteX5" fmla="*/ 127362 w 2161879"/>
                    <a:gd name="connsiteY5" fmla="*/ 1656905 h 1657813"/>
                    <a:gd name="connsiteX6" fmla="*/ 122206 w 2161879"/>
                    <a:gd name="connsiteY6" fmla="*/ 1272944 h 1657813"/>
                    <a:gd name="connsiteX7" fmla="*/ 973500 w 2161879"/>
                    <a:gd name="connsiteY7" fmla="*/ 108684 h 1657813"/>
                    <a:gd name="connsiteX8" fmla="*/ 1083848 w 2161879"/>
                    <a:gd name="connsiteY8" fmla="*/ 93061 h 1657813"/>
                    <a:gd name="connsiteX9" fmla="*/ 1328628 w 2161879"/>
                    <a:gd name="connsiteY9" fmla="*/ 867792 h 1657813"/>
                    <a:gd name="connsiteX10" fmla="*/ 984512 w 2161879"/>
                    <a:gd name="connsiteY10" fmla="*/ 527244 h 1657813"/>
                    <a:gd name="connsiteX11" fmla="*/ 532310 w 2161879"/>
                    <a:gd name="connsiteY11" fmla="*/ 1128591 h 1657813"/>
                    <a:gd name="connsiteX12" fmla="*/ 481360 w 2161879"/>
                    <a:gd name="connsiteY12" fmla="*/ 1348009 h 1657813"/>
                    <a:gd name="connsiteX13" fmla="*/ 1653021 w 2161879"/>
                    <a:gd name="connsiteY13" fmla="*/ 1347199 h 1657813"/>
                    <a:gd name="connsiteX14" fmla="*/ 1701141 w 2161879"/>
                    <a:gd name="connsiteY14" fmla="*/ 1105721 h 1657813"/>
                    <a:gd name="connsiteX15" fmla="*/ 1160230 w 2161879"/>
                    <a:gd name="connsiteY15" fmla="*/ 73914 h 1657813"/>
                    <a:gd name="connsiteX16" fmla="*/ 1119567 w 2161879"/>
                    <a:gd name="connsiteY16" fmla="*/ 2859 h 1657813"/>
                    <a:gd name="connsiteX17" fmla="*/ 1136967 w 2161879"/>
                    <a:gd name="connsiteY17" fmla="*/ 0 h 1657813"/>
                    <a:gd name="connsiteX0" fmla="*/ 1136967 w 2161879"/>
                    <a:gd name="connsiteY0" fmla="*/ 0 h 1657813"/>
                    <a:gd name="connsiteX1" fmla="*/ 1302699 w 2161879"/>
                    <a:gd name="connsiteY1" fmla="*/ 153124 h 1657813"/>
                    <a:gd name="connsiteX2" fmla="*/ 2071931 w 2161879"/>
                    <a:gd name="connsiteY2" fmla="*/ 1273010 h 1657813"/>
                    <a:gd name="connsiteX3" fmla="*/ 1994890 w 2161879"/>
                    <a:gd name="connsiteY3" fmla="*/ 1657813 h 1657813"/>
                    <a:gd name="connsiteX4" fmla="*/ 1099950 w 2161879"/>
                    <a:gd name="connsiteY4" fmla="*/ 1656627 h 1657813"/>
                    <a:gd name="connsiteX5" fmla="*/ 127362 w 2161879"/>
                    <a:gd name="connsiteY5" fmla="*/ 1656905 h 1657813"/>
                    <a:gd name="connsiteX6" fmla="*/ 122206 w 2161879"/>
                    <a:gd name="connsiteY6" fmla="*/ 1272944 h 1657813"/>
                    <a:gd name="connsiteX7" fmla="*/ 973500 w 2161879"/>
                    <a:gd name="connsiteY7" fmla="*/ 108684 h 1657813"/>
                    <a:gd name="connsiteX8" fmla="*/ 1083848 w 2161879"/>
                    <a:gd name="connsiteY8" fmla="*/ 93061 h 1657813"/>
                    <a:gd name="connsiteX9" fmla="*/ 1328628 w 2161879"/>
                    <a:gd name="connsiteY9" fmla="*/ 867792 h 1657813"/>
                    <a:gd name="connsiteX10" fmla="*/ 984512 w 2161879"/>
                    <a:gd name="connsiteY10" fmla="*/ 527244 h 1657813"/>
                    <a:gd name="connsiteX11" fmla="*/ 532310 w 2161879"/>
                    <a:gd name="connsiteY11" fmla="*/ 1128591 h 1657813"/>
                    <a:gd name="connsiteX12" fmla="*/ 481360 w 2161879"/>
                    <a:gd name="connsiteY12" fmla="*/ 1348009 h 1657813"/>
                    <a:gd name="connsiteX13" fmla="*/ 1653021 w 2161879"/>
                    <a:gd name="connsiteY13" fmla="*/ 1347199 h 1657813"/>
                    <a:gd name="connsiteX14" fmla="*/ 1701141 w 2161879"/>
                    <a:gd name="connsiteY14" fmla="*/ 1105721 h 1657813"/>
                    <a:gd name="connsiteX15" fmla="*/ 1160230 w 2161879"/>
                    <a:gd name="connsiteY15" fmla="*/ 73914 h 1657813"/>
                    <a:gd name="connsiteX16" fmla="*/ 1119567 w 2161879"/>
                    <a:gd name="connsiteY16" fmla="*/ 2859 h 1657813"/>
                    <a:gd name="connsiteX17" fmla="*/ 1136967 w 2161879"/>
                    <a:gd name="connsiteY17" fmla="*/ 0 h 1657813"/>
                    <a:gd name="connsiteX0" fmla="*/ 1136967 w 2160135"/>
                    <a:gd name="connsiteY0" fmla="*/ 0 h 1657813"/>
                    <a:gd name="connsiteX1" fmla="*/ 1302699 w 2160135"/>
                    <a:gd name="connsiteY1" fmla="*/ 153124 h 1657813"/>
                    <a:gd name="connsiteX2" fmla="*/ 2068332 w 2160135"/>
                    <a:gd name="connsiteY2" fmla="*/ 1283806 h 1657813"/>
                    <a:gd name="connsiteX3" fmla="*/ 1994890 w 2160135"/>
                    <a:gd name="connsiteY3" fmla="*/ 1657813 h 1657813"/>
                    <a:gd name="connsiteX4" fmla="*/ 1099950 w 2160135"/>
                    <a:gd name="connsiteY4" fmla="*/ 1656627 h 1657813"/>
                    <a:gd name="connsiteX5" fmla="*/ 127362 w 2160135"/>
                    <a:gd name="connsiteY5" fmla="*/ 1656905 h 1657813"/>
                    <a:gd name="connsiteX6" fmla="*/ 122206 w 2160135"/>
                    <a:gd name="connsiteY6" fmla="*/ 1272944 h 1657813"/>
                    <a:gd name="connsiteX7" fmla="*/ 973500 w 2160135"/>
                    <a:gd name="connsiteY7" fmla="*/ 108684 h 1657813"/>
                    <a:gd name="connsiteX8" fmla="*/ 1083848 w 2160135"/>
                    <a:gd name="connsiteY8" fmla="*/ 93061 h 1657813"/>
                    <a:gd name="connsiteX9" fmla="*/ 1328628 w 2160135"/>
                    <a:gd name="connsiteY9" fmla="*/ 867792 h 1657813"/>
                    <a:gd name="connsiteX10" fmla="*/ 984512 w 2160135"/>
                    <a:gd name="connsiteY10" fmla="*/ 527244 h 1657813"/>
                    <a:gd name="connsiteX11" fmla="*/ 532310 w 2160135"/>
                    <a:gd name="connsiteY11" fmla="*/ 1128591 h 1657813"/>
                    <a:gd name="connsiteX12" fmla="*/ 481360 w 2160135"/>
                    <a:gd name="connsiteY12" fmla="*/ 1348009 h 1657813"/>
                    <a:gd name="connsiteX13" fmla="*/ 1653021 w 2160135"/>
                    <a:gd name="connsiteY13" fmla="*/ 1347199 h 1657813"/>
                    <a:gd name="connsiteX14" fmla="*/ 1701141 w 2160135"/>
                    <a:gd name="connsiteY14" fmla="*/ 1105721 h 1657813"/>
                    <a:gd name="connsiteX15" fmla="*/ 1160230 w 2160135"/>
                    <a:gd name="connsiteY15" fmla="*/ 73914 h 1657813"/>
                    <a:gd name="connsiteX16" fmla="*/ 1119567 w 2160135"/>
                    <a:gd name="connsiteY16" fmla="*/ 2859 h 1657813"/>
                    <a:gd name="connsiteX17" fmla="*/ 1136967 w 2160135"/>
                    <a:gd name="connsiteY17" fmla="*/ 0 h 1657813"/>
                    <a:gd name="connsiteX0" fmla="*/ 1136967 w 2161453"/>
                    <a:gd name="connsiteY0" fmla="*/ 0 h 1657813"/>
                    <a:gd name="connsiteX1" fmla="*/ 1302699 w 2161453"/>
                    <a:gd name="connsiteY1" fmla="*/ 153124 h 1657813"/>
                    <a:gd name="connsiteX2" fmla="*/ 2068332 w 2161453"/>
                    <a:gd name="connsiteY2" fmla="*/ 1283806 h 1657813"/>
                    <a:gd name="connsiteX3" fmla="*/ 1994890 w 2161453"/>
                    <a:gd name="connsiteY3" fmla="*/ 1657813 h 1657813"/>
                    <a:gd name="connsiteX4" fmla="*/ 1099950 w 2161453"/>
                    <a:gd name="connsiteY4" fmla="*/ 1656627 h 1657813"/>
                    <a:gd name="connsiteX5" fmla="*/ 127362 w 2161453"/>
                    <a:gd name="connsiteY5" fmla="*/ 1656905 h 1657813"/>
                    <a:gd name="connsiteX6" fmla="*/ 122206 w 2161453"/>
                    <a:gd name="connsiteY6" fmla="*/ 1272944 h 1657813"/>
                    <a:gd name="connsiteX7" fmla="*/ 973500 w 2161453"/>
                    <a:gd name="connsiteY7" fmla="*/ 108684 h 1657813"/>
                    <a:gd name="connsiteX8" fmla="*/ 1083848 w 2161453"/>
                    <a:gd name="connsiteY8" fmla="*/ 93061 h 1657813"/>
                    <a:gd name="connsiteX9" fmla="*/ 1328628 w 2161453"/>
                    <a:gd name="connsiteY9" fmla="*/ 867792 h 1657813"/>
                    <a:gd name="connsiteX10" fmla="*/ 984512 w 2161453"/>
                    <a:gd name="connsiteY10" fmla="*/ 527244 h 1657813"/>
                    <a:gd name="connsiteX11" fmla="*/ 532310 w 2161453"/>
                    <a:gd name="connsiteY11" fmla="*/ 1128591 h 1657813"/>
                    <a:gd name="connsiteX12" fmla="*/ 481360 w 2161453"/>
                    <a:gd name="connsiteY12" fmla="*/ 1348009 h 1657813"/>
                    <a:gd name="connsiteX13" fmla="*/ 1653021 w 2161453"/>
                    <a:gd name="connsiteY13" fmla="*/ 1347199 h 1657813"/>
                    <a:gd name="connsiteX14" fmla="*/ 1701141 w 2161453"/>
                    <a:gd name="connsiteY14" fmla="*/ 1105721 h 1657813"/>
                    <a:gd name="connsiteX15" fmla="*/ 1160230 w 2161453"/>
                    <a:gd name="connsiteY15" fmla="*/ 73914 h 1657813"/>
                    <a:gd name="connsiteX16" fmla="*/ 1119567 w 2161453"/>
                    <a:gd name="connsiteY16" fmla="*/ 2859 h 1657813"/>
                    <a:gd name="connsiteX17" fmla="*/ 1136967 w 2161453"/>
                    <a:gd name="connsiteY17" fmla="*/ 0 h 1657813"/>
                    <a:gd name="connsiteX0" fmla="*/ 1136967 w 2161453"/>
                    <a:gd name="connsiteY0" fmla="*/ 0 h 1657813"/>
                    <a:gd name="connsiteX1" fmla="*/ 1320692 w 2161453"/>
                    <a:gd name="connsiteY1" fmla="*/ 138730 h 1657813"/>
                    <a:gd name="connsiteX2" fmla="*/ 2068332 w 2161453"/>
                    <a:gd name="connsiteY2" fmla="*/ 1283806 h 1657813"/>
                    <a:gd name="connsiteX3" fmla="*/ 1994890 w 2161453"/>
                    <a:gd name="connsiteY3" fmla="*/ 1657813 h 1657813"/>
                    <a:gd name="connsiteX4" fmla="*/ 1099950 w 2161453"/>
                    <a:gd name="connsiteY4" fmla="*/ 1656627 h 1657813"/>
                    <a:gd name="connsiteX5" fmla="*/ 127362 w 2161453"/>
                    <a:gd name="connsiteY5" fmla="*/ 1656905 h 1657813"/>
                    <a:gd name="connsiteX6" fmla="*/ 122206 w 2161453"/>
                    <a:gd name="connsiteY6" fmla="*/ 1272944 h 1657813"/>
                    <a:gd name="connsiteX7" fmla="*/ 973500 w 2161453"/>
                    <a:gd name="connsiteY7" fmla="*/ 108684 h 1657813"/>
                    <a:gd name="connsiteX8" fmla="*/ 1083848 w 2161453"/>
                    <a:gd name="connsiteY8" fmla="*/ 93061 h 1657813"/>
                    <a:gd name="connsiteX9" fmla="*/ 1328628 w 2161453"/>
                    <a:gd name="connsiteY9" fmla="*/ 867792 h 1657813"/>
                    <a:gd name="connsiteX10" fmla="*/ 984512 w 2161453"/>
                    <a:gd name="connsiteY10" fmla="*/ 527244 h 1657813"/>
                    <a:gd name="connsiteX11" fmla="*/ 532310 w 2161453"/>
                    <a:gd name="connsiteY11" fmla="*/ 1128591 h 1657813"/>
                    <a:gd name="connsiteX12" fmla="*/ 481360 w 2161453"/>
                    <a:gd name="connsiteY12" fmla="*/ 1348009 h 1657813"/>
                    <a:gd name="connsiteX13" fmla="*/ 1653021 w 2161453"/>
                    <a:gd name="connsiteY13" fmla="*/ 1347199 h 1657813"/>
                    <a:gd name="connsiteX14" fmla="*/ 1701141 w 2161453"/>
                    <a:gd name="connsiteY14" fmla="*/ 1105721 h 1657813"/>
                    <a:gd name="connsiteX15" fmla="*/ 1160230 w 2161453"/>
                    <a:gd name="connsiteY15" fmla="*/ 73914 h 1657813"/>
                    <a:gd name="connsiteX16" fmla="*/ 1119567 w 2161453"/>
                    <a:gd name="connsiteY16" fmla="*/ 2859 h 1657813"/>
                    <a:gd name="connsiteX17" fmla="*/ 1136967 w 2161453"/>
                    <a:gd name="connsiteY17" fmla="*/ 0 h 1657813"/>
                    <a:gd name="connsiteX0" fmla="*/ 1136967 w 2161453"/>
                    <a:gd name="connsiteY0" fmla="*/ 0 h 1657813"/>
                    <a:gd name="connsiteX1" fmla="*/ 1320692 w 2161453"/>
                    <a:gd name="connsiteY1" fmla="*/ 138730 h 1657813"/>
                    <a:gd name="connsiteX2" fmla="*/ 2068332 w 2161453"/>
                    <a:gd name="connsiteY2" fmla="*/ 1283806 h 1657813"/>
                    <a:gd name="connsiteX3" fmla="*/ 1994890 w 2161453"/>
                    <a:gd name="connsiteY3" fmla="*/ 1657813 h 1657813"/>
                    <a:gd name="connsiteX4" fmla="*/ 1099950 w 2161453"/>
                    <a:gd name="connsiteY4" fmla="*/ 1656627 h 1657813"/>
                    <a:gd name="connsiteX5" fmla="*/ 127362 w 2161453"/>
                    <a:gd name="connsiteY5" fmla="*/ 1656905 h 1657813"/>
                    <a:gd name="connsiteX6" fmla="*/ 122206 w 2161453"/>
                    <a:gd name="connsiteY6" fmla="*/ 1272944 h 1657813"/>
                    <a:gd name="connsiteX7" fmla="*/ 973500 w 2161453"/>
                    <a:gd name="connsiteY7" fmla="*/ 108684 h 1657813"/>
                    <a:gd name="connsiteX8" fmla="*/ 1083848 w 2161453"/>
                    <a:gd name="connsiteY8" fmla="*/ 93061 h 1657813"/>
                    <a:gd name="connsiteX9" fmla="*/ 1328628 w 2161453"/>
                    <a:gd name="connsiteY9" fmla="*/ 867792 h 1657813"/>
                    <a:gd name="connsiteX10" fmla="*/ 984512 w 2161453"/>
                    <a:gd name="connsiteY10" fmla="*/ 527244 h 1657813"/>
                    <a:gd name="connsiteX11" fmla="*/ 532310 w 2161453"/>
                    <a:gd name="connsiteY11" fmla="*/ 1128591 h 1657813"/>
                    <a:gd name="connsiteX12" fmla="*/ 481360 w 2161453"/>
                    <a:gd name="connsiteY12" fmla="*/ 1348009 h 1657813"/>
                    <a:gd name="connsiteX13" fmla="*/ 1653021 w 2161453"/>
                    <a:gd name="connsiteY13" fmla="*/ 1347199 h 1657813"/>
                    <a:gd name="connsiteX14" fmla="*/ 1701141 w 2161453"/>
                    <a:gd name="connsiteY14" fmla="*/ 1105721 h 1657813"/>
                    <a:gd name="connsiteX15" fmla="*/ 1160230 w 2161453"/>
                    <a:gd name="connsiteY15" fmla="*/ 73914 h 1657813"/>
                    <a:gd name="connsiteX16" fmla="*/ 1119567 w 2161453"/>
                    <a:gd name="connsiteY16" fmla="*/ 2859 h 1657813"/>
                    <a:gd name="connsiteX17" fmla="*/ 1136967 w 2161453"/>
                    <a:gd name="connsiteY17" fmla="*/ 0 h 165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61453" h="1657813">
                      <a:moveTo>
                        <a:pt x="1136967" y="0"/>
                      </a:moveTo>
                      <a:cubicBezTo>
                        <a:pt x="1186573" y="2409"/>
                        <a:pt x="1247353" y="34058"/>
                        <a:pt x="1320692" y="138730"/>
                      </a:cubicBezTo>
                      <a:cubicBezTo>
                        <a:pt x="1504222" y="385818"/>
                        <a:pt x="1892967" y="1046419"/>
                        <a:pt x="2068332" y="1283806"/>
                      </a:cubicBezTo>
                      <a:cubicBezTo>
                        <a:pt x="2160862" y="1402052"/>
                        <a:pt x="2248462" y="1632526"/>
                        <a:pt x="1994890" y="1657813"/>
                      </a:cubicBezTo>
                      <a:lnTo>
                        <a:pt x="1099950" y="1656627"/>
                      </a:lnTo>
                      <a:lnTo>
                        <a:pt x="127362" y="1656905"/>
                      </a:lnTo>
                      <a:cubicBezTo>
                        <a:pt x="-13247" y="1657631"/>
                        <a:pt x="-67322" y="1492464"/>
                        <a:pt x="122206" y="1272944"/>
                      </a:cubicBezTo>
                      <a:lnTo>
                        <a:pt x="973500" y="108684"/>
                      </a:lnTo>
                      <a:cubicBezTo>
                        <a:pt x="1016086" y="50382"/>
                        <a:pt x="1046223" y="33748"/>
                        <a:pt x="1083848" y="93061"/>
                      </a:cubicBezTo>
                      <a:cubicBezTo>
                        <a:pt x="1213405" y="402585"/>
                        <a:pt x="1352528" y="848803"/>
                        <a:pt x="1328628" y="867792"/>
                      </a:cubicBezTo>
                      <a:cubicBezTo>
                        <a:pt x="1303025" y="908157"/>
                        <a:pt x="1134449" y="346018"/>
                        <a:pt x="984512" y="527244"/>
                      </a:cubicBezTo>
                      <a:lnTo>
                        <a:pt x="532310" y="1128591"/>
                      </a:lnTo>
                      <a:cubicBezTo>
                        <a:pt x="461771" y="1228436"/>
                        <a:pt x="362413" y="1331833"/>
                        <a:pt x="481360" y="1348009"/>
                      </a:cubicBezTo>
                      <a:lnTo>
                        <a:pt x="1653021" y="1347199"/>
                      </a:lnTo>
                      <a:cubicBezTo>
                        <a:pt x="1804540" y="1346086"/>
                        <a:pt x="1789682" y="1317935"/>
                        <a:pt x="1701141" y="1105721"/>
                      </a:cubicBezTo>
                      <a:cubicBezTo>
                        <a:pt x="1613521" y="895714"/>
                        <a:pt x="1364445" y="435554"/>
                        <a:pt x="1160230" y="73914"/>
                      </a:cubicBezTo>
                      <a:lnTo>
                        <a:pt x="1119567" y="2859"/>
                      </a:lnTo>
                      <a:lnTo>
                        <a:pt x="1136967" y="0"/>
                      </a:lnTo>
                      <a:close/>
                    </a:path>
                  </a:pathLst>
                </a:custGeom>
                <a:solidFill>
                  <a:srgbClr val="607D8B"/>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76" name="Rectangle 6"/>
                <p:cNvSpPr/>
                <p:nvPr/>
              </p:nvSpPr>
              <p:spPr>
                <a:xfrm>
                  <a:off x="4444919" y="4539848"/>
                  <a:ext cx="503347" cy="483943"/>
                </a:xfrm>
                <a:custGeom>
                  <a:avLst/>
                  <a:gdLst>
                    <a:gd name="connsiteX0" fmla="*/ 0 w 111918"/>
                    <a:gd name="connsiteY0" fmla="*/ 0 h 397669"/>
                    <a:gd name="connsiteX1" fmla="*/ 111918 w 111918"/>
                    <a:gd name="connsiteY1" fmla="*/ 0 h 397669"/>
                    <a:gd name="connsiteX2" fmla="*/ 111918 w 111918"/>
                    <a:gd name="connsiteY2" fmla="*/ 397669 h 397669"/>
                    <a:gd name="connsiteX3" fmla="*/ 0 w 111918"/>
                    <a:gd name="connsiteY3" fmla="*/ 397669 h 397669"/>
                    <a:gd name="connsiteX4" fmla="*/ 0 w 111918"/>
                    <a:gd name="connsiteY4" fmla="*/ 0 h 397669"/>
                    <a:gd name="connsiteX0" fmla="*/ 0 w 550068"/>
                    <a:gd name="connsiteY0" fmla="*/ 190500 h 397669"/>
                    <a:gd name="connsiteX1" fmla="*/ 550068 w 550068"/>
                    <a:gd name="connsiteY1" fmla="*/ 0 h 397669"/>
                    <a:gd name="connsiteX2" fmla="*/ 550068 w 550068"/>
                    <a:gd name="connsiteY2" fmla="*/ 397669 h 397669"/>
                    <a:gd name="connsiteX3" fmla="*/ 438150 w 550068"/>
                    <a:gd name="connsiteY3" fmla="*/ 397669 h 397669"/>
                    <a:gd name="connsiteX4" fmla="*/ 0 w 550068"/>
                    <a:gd name="connsiteY4" fmla="*/ 190500 h 397669"/>
                    <a:gd name="connsiteX0" fmla="*/ 0 w 550068"/>
                    <a:gd name="connsiteY0" fmla="*/ 190500 h 628650"/>
                    <a:gd name="connsiteX1" fmla="*/ 550068 w 550068"/>
                    <a:gd name="connsiteY1" fmla="*/ 0 h 628650"/>
                    <a:gd name="connsiteX2" fmla="*/ 550068 w 550068"/>
                    <a:gd name="connsiteY2" fmla="*/ 397669 h 628650"/>
                    <a:gd name="connsiteX3" fmla="*/ 257175 w 550068"/>
                    <a:gd name="connsiteY3" fmla="*/ 628650 h 628650"/>
                    <a:gd name="connsiteX4" fmla="*/ 0 w 550068"/>
                    <a:gd name="connsiteY4" fmla="*/ 190500 h 628650"/>
                    <a:gd name="connsiteX0" fmla="*/ 0 w 550068"/>
                    <a:gd name="connsiteY0" fmla="*/ 190500 h 628650"/>
                    <a:gd name="connsiteX1" fmla="*/ 550068 w 550068"/>
                    <a:gd name="connsiteY1" fmla="*/ 0 h 628650"/>
                    <a:gd name="connsiteX2" fmla="*/ 402431 w 550068"/>
                    <a:gd name="connsiteY2" fmla="*/ 535781 h 628650"/>
                    <a:gd name="connsiteX3" fmla="*/ 257175 w 550068"/>
                    <a:gd name="connsiteY3" fmla="*/ 628650 h 628650"/>
                    <a:gd name="connsiteX4" fmla="*/ 0 w 550068"/>
                    <a:gd name="connsiteY4" fmla="*/ 190500 h 628650"/>
                    <a:gd name="connsiteX0" fmla="*/ 0 w 402431"/>
                    <a:gd name="connsiteY0" fmla="*/ 0 h 438150"/>
                    <a:gd name="connsiteX1" fmla="*/ 304799 w 402431"/>
                    <a:gd name="connsiteY1" fmla="*/ 150019 h 438150"/>
                    <a:gd name="connsiteX2" fmla="*/ 402431 w 402431"/>
                    <a:gd name="connsiteY2" fmla="*/ 345281 h 438150"/>
                    <a:gd name="connsiteX3" fmla="*/ 257175 w 402431"/>
                    <a:gd name="connsiteY3" fmla="*/ 438150 h 438150"/>
                    <a:gd name="connsiteX4" fmla="*/ 0 w 402431"/>
                    <a:gd name="connsiteY4" fmla="*/ 0 h 438150"/>
                    <a:gd name="connsiteX0" fmla="*/ 0 w 402431"/>
                    <a:gd name="connsiteY0" fmla="*/ 0 h 438150"/>
                    <a:gd name="connsiteX1" fmla="*/ 319086 w 402431"/>
                    <a:gd name="connsiteY1" fmla="*/ 145257 h 438150"/>
                    <a:gd name="connsiteX2" fmla="*/ 402431 w 402431"/>
                    <a:gd name="connsiteY2" fmla="*/ 345281 h 438150"/>
                    <a:gd name="connsiteX3" fmla="*/ 257175 w 402431"/>
                    <a:gd name="connsiteY3" fmla="*/ 438150 h 438150"/>
                    <a:gd name="connsiteX4" fmla="*/ 0 w 402431"/>
                    <a:gd name="connsiteY4" fmla="*/ 0 h 438150"/>
                    <a:gd name="connsiteX0" fmla="*/ 0 w 402431"/>
                    <a:gd name="connsiteY0" fmla="*/ 0 h 438150"/>
                    <a:gd name="connsiteX1" fmla="*/ 319086 w 402431"/>
                    <a:gd name="connsiteY1" fmla="*/ 145257 h 438150"/>
                    <a:gd name="connsiteX2" fmla="*/ 333375 w 402431"/>
                    <a:gd name="connsiteY2" fmla="*/ 178593 h 438150"/>
                    <a:gd name="connsiteX3" fmla="*/ 402431 w 402431"/>
                    <a:gd name="connsiteY3" fmla="*/ 345281 h 438150"/>
                    <a:gd name="connsiteX4" fmla="*/ 257175 w 402431"/>
                    <a:gd name="connsiteY4" fmla="*/ 438150 h 438150"/>
                    <a:gd name="connsiteX5" fmla="*/ 0 w 402431"/>
                    <a:gd name="connsiteY5" fmla="*/ 0 h 438150"/>
                    <a:gd name="connsiteX0" fmla="*/ 0 w 1126331"/>
                    <a:gd name="connsiteY0" fmla="*/ 685801 h 1123951"/>
                    <a:gd name="connsiteX1" fmla="*/ 319086 w 1126331"/>
                    <a:gd name="connsiteY1" fmla="*/ 831058 h 1123951"/>
                    <a:gd name="connsiteX2" fmla="*/ 1126331 w 1126331"/>
                    <a:gd name="connsiteY2" fmla="*/ 0 h 1123951"/>
                    <a:gd name="connsiteX3" fmla="*/ 402431 w 1126331"/>
                    <a:gd name="connsiteY3" fmla="*/ 1031082 h 1123951"/>
                    <a:gd name="connsiteX4" fmla="*/ 257175 w 1126331"/>
                    <a:gd name="connsiteY4" fmla="*/ 1123951 h 1123951"/>
                    <a:gd name="connsiteX5" fmla="*/ 0 w 1126331"/>
                    <a:gd name="connsiteY5" fmla="*/ 685801 h 1123951"/>
                    <a:gd name="connsiteX0" fmla="*/ 0 w 1126331"/>
                    <a:gd name="connsiteY0" fmla="*/ 685801 h 1123951"/>
                    <a:gd name="connsiteX1" fmla="*/ 319086 w 1126331"/>
                    <a:gd name="connsiteY1" fmla="*/ 831058 h 1123951"/>
                    <a:gd name="connsiteX2" fmla="*/ 1126331 w 1126331"/>
                    <a:gd name="connsiteY2" fmla="*/ 0 h 1123951"/>
                    <a:gd name="connsiteX3" fmla="*/ 1073943 w 1126331"/>
                    <a:gd name="connsiteY3" fmla="*/ 73820 h 1123951"/>
                    <a:gd name="connsiteX4" fmla="*/ 402431 w 1126331"/>
                    <a:gd name="connsiteY4" fmla="*/ 1031082 h 1123951"/>
                    <a:gd name="connsiteX5" fmla="*/ 257175 w 1126331"/>
                    <a:gd name="connsiteY5" fmla="*/ 1123951 h 1123951"/>
                    <a:gd name="connsiteX6" fmla="*/ 0 w 1126331"/>
                    <a:gd name="connsiteY6" fmla="*/ 685801 h 1123951"/>
                    <a:gd name="connsiteX0" fmla="*/ 0 w 1171574"/>
                    <a:gd name="connsiteY0" fmla="*/ 685801 h 1123951"/>
                    <a:gd name="connsiteX1" fmla="*/ 319086 w 1171574"/>
                    <a:gd name="connsiteY1" fmla="*/ 831058 h 1123951"/>
                    <a:gd name="connsiteX2" fmla="*/ 1126331 w 1171574"/>
                    <a:gd name="connsiteY2" fmla="*/ 0 h 1123951"/>
                    <a:gd name="connsiteX3" fmla="*/ 1171574 w 1171574"/>
                    <a:gd name="connsiteY3" fmla="*/ 52389 h 1123951"/>
                    <a:gd name="connsiteX4" fmla="*/ 402431 w 1171574"/>
                    <a:gd name="connsiteY4" fmla="*/ 1031082 h 1123951"/>
                    <a:gd name="connsiteX5" fmla="*/ 257175 w 1171574"/>
                    <a:gd name="connsiteY5" fmla="*/ 1123951 h 1123951"/>
                    <a:gd name="connsiteX6" fmla="*/ 0 w 1171574"/>
                    <a:gd name="connsiteY6" fmla="*/ 685801 h 1123951"/>
                    <a:gd name="connsiteX0" fmla="*/ 0 w 1171574"/>
                    <a:gd name="connsiteY0" fmla="*/ 685801 h 1123951"/>
                    <a:gd name="connsiteX1" fmla="*/ 319086 w 1171574"/>
                    <a:gd name="connsiteY1" fmla="*/ 831058 h 1123951"/>
                    <a:gd name="connsiteX2" fmla="*/ 1126331 w 1171574"/>
                    <a:gd name="connsiteY2" fmla="*/ 0 h 1123951"/>
                    <a:gd name="connsiteX3" fmla="*/ 1171574 w 1171574"/>
                    <a:gd name="connsiteY3" fmla="*/ 52389 h 1123951"/>
                    <a:gd name="connsiteX4" fmla="*/ 402431 w 1171574"/>
                    <a:gd name="connsiteY4" fmla="*/ 1031082 h 1123951"/>
                    <a:gd name="connsiteX5" fmla="*/ 257175 w 1171574"/>
                    <a:gd name="connsiteY5" fmla="*/ 1123951 h 1123951"/>
                    <a:gd name="connsiteX6" fmla="*/ 0 w 1171574"/>
                    <a:gd name="connsiteY6" fmla="*/ 685801 h 1123951"/>
                    <a:gd name="connsiteX0" fmla="*/ 0 w 1171574"/>
                    <a:gd name="connsiteY0" fmla="*/ 685801 h 1123951"/>
                    <a:gd name="connsiteX1" fmla="*/ 319086 w 1171574"/>
                    <a:gd name="connsiteY1" fmla="*/ 831058 h 1123951"/>
                    <a:gd name="connsiteX2" fmla="*/ 1126331 w 1171574"/>
                    <a:gd name="connsiteY2" fmla="*/ 0 h 1123951"/>
                    <a:gd name="connsiteX3" fmla="*/ 1171574 w 1171574"/>
                    <a:gd name="connsiteY3" fmla="*/ 52389 h 1123951"/>
                    <a:gd name="connsiteX4" fmla="*/ 402431 w 1171574"/>
                    <a:gd name="connsiteY4" fmla="*/ 1031082 h 1123951"/>
                    <a:gd name="connsiteX5" fmla="*/ 257175 w 1171574"/>
                    <a:gd name="connsiteY5" fmla="*/ 1123951 h 1123951"/>
                    <a:gd name="connsiteX6" fmla="*/ 0 w 1171574"/>
                    <a:gd name="connsiteY6" fmla="*/ 685801 h 1123951"/>
                    <a:gd name="connsiteX0" fmla="*/ 0 w 1171574"/>
                    <a:gd name="connsiteY0" fmla="*/ 685801 h 1123951"/>
                    <a:gd name="connsiteX1" fmla="*/ 319086 w 1171574"/>
                    <a:gd name="connsiteY1" fmla="*/ 831058 h 1123951"/>
                    <a:gd name="connsiteX2" fmla="*/ 1126331 w 1171574"/>
                    <a:gd name="connsiteY2" fmla="*/ 0 h 1123951"/>
                    <a:gd name="connsiteX3" fmla="*/ 1171574 w 1171574"/>
                    <a:gd name="connsiteY3" fmla="*/ 52389 h 1123951"/>
                    <a:gd name="connsiteX4" fmla="*/ 402431 w 1171574"/>
                    <a:gd name="connsiteY4" fmla="*/ 1031082 h 1123951"/>
                    <a:gd name="connsiteX5" fmla="*/ 257175 w 1171574"/>
                    <a:gd name="connsiteY5" fmla="*/ 1123951 h 1123951"/>
                    <a:gd name="connsiteX6" fmla="*/ 0 w 1171574"/>
                    <a:gd name="connsiteY6" fmla="*/ 685801 h 1123951"/>
                    <a:gd name="connsiteX0" fmla="*/ 0 w 1171574"/>
                    <a:gd name="connsiteY0" fmla="*/ 685801 h 1123951"/>
                    <a:gd name="connsiteX1" fmla="*/ 319086 w 1171574"/>
                    <a:gd name="connsiteY1" fmla="*/ 831058 h 1123951"/>
                    <a:gd name="connsiteX2" fmla="*/ 1126331 w 1171574"/>
                    <a:gd name="connsiteY2" fmla="*/ 0 h 1123951"/>
                    <a:gd name="connsiteX3" fmla="*/ 1171574 w 1171574"/>
                    <a:gd name="connsiteY3" fmla="*/ 57151 h 1123951"/>
                    <a:gd name="connsiteX4" fmla="*/ 402431 w 1171574"/>
                    <a:gd name="connsiteY4" fmla="*/ 1031082 h 1123951"/>
                    <a:gd name="connsiteX5" fmla="*/ 257175 w 1171574"/>
                    <a:gd name="connsiteY5" fmla="*/ 1123951 h 1123951"/>
                    <a:gd name="connsiteX6" fmla="*/ 0 w 1171574"/>
                    <a:gd name="connsiteY6" fmla="*/ 685801 h 1123951"/>
                    <a:gd name="connsiteX0" fmla="*/ 0 w 1171574"/>
                    <a:gd name="connsiteY0" fmla="*/ 685801 h 1123951"/>
                    <a:gd name="connsiteX1" fmla="*/ 319086 w 1171574"/>
                    <a:gd name="connsiteY1" fmla="*/ 831058 h 1123951"/>
                    <a:gd name="connsiteX2" fmla="*/ 1126331 w 1171574"/>
                    <a:gd name="connsiteY2" fmla="*/ 0 h 1123951"/>
                    <a:gd name="connsiteX3" fmla="*/ 1171574 w 1171574"/>
                    <a:gd name="connsiteY3" fmla="*/ 57151 h 1123951"/>
                    <a:gd name="connsiteX4" fmla="*/ 402431 w 1171574"/>
                    <a:gd name="connsiteY4" fmla="*/ 1031082 h 1123951"/>
                    <a:gd name="connsiteX5" fmla="*/ 257175 w 1171574"/>
                    <a:gd name="connsiteY5" fmla="*/ 1123951 h 1123951"/>
                    <a:gd name="connsiteX6" fmla="*/ 0 w 1171574"/>
                    <a:gd name="connsiteY6" fmla="*/ 685801 h 1123951"/>
                    <a:gd name="connsiteX0" fmla="*/ 0 w 1171574"/>
                    <a:gd name="connsiteY0" fmla="*/ 685801 h 1123951"/>
                    <a:gd name="connsiteX1" fmla="*/ 319086 w 1171574"/>
                    <a:gd name="connsiteY1" fmla="*/ 831058 h 1123951"/>
                    <a:gd name="connsiteX2" fmla="*/ 1126331 w 1171574"/>
                    <a:gd name="connsiteY2" fmla="*/ 0 h 1123951"/>
                    <a:gd name="connsiteX3" fmla="*/ 1171574 w 1171574"/>
                    <a:gd name="connsiteY3" fmla="*/ 57151 h 1123951"/>
                    <a:gd name="connsiteX4" fmla="*/ 402431 w 1171574"/>
                    <a:gd name="connsiteY4" fmla="*/ 1031082 h 1123951"/>
                    <a:gd name="connsiteX5" fmla="*/ 257175 w 1171574"/>
                    <a:gd name="connsiteY5" fmla="*/ 1123951 h 1123951"/>
                    <a:gd name="connsiteX6" fmla="*/ 0 w 1171574"/>
                    <a:gd name="connsiteY6" fmla="*/ 685801 h 1123951"/>
                    <a:gd name="connsiteX0" fmla="*/ 0 w 1171574"/>
                    <a:gd name="connsiteY0" fmla="*/ 685801 h 1123951"/>
                    <a:gd name="connsiteX1" fmla="*/ 319086 w 1171574"/>
                    <a:gd name="connsiteY1" fmla="*/ 831058 h 1123951"/>
                    <a:gd name="connsiteX2" fmla="*/ 1126331 w 1171574"/>
                    <a:gd name="connsiteY2" fmla="*/ 0 h 1123951"/>
                    <a:gd name="connsiteX3" fmla="*/ 1171574 w 1171574"/>
                    <a:gd name="connsiteY3" fmla="*/ 57151 h 1123951"/>
                    <a:gd name="connsiteX4" fmla="*/ 402431 w 1171574"/>
                    <a:gd name="connsiteY4" fmla="*/ 1031082 h 1123951"/>
                    <a:gd name="connsiteX5" fmla="*/ 257175 w 1171574"/>
                    <a:gd name="connsiteY5" fmla="*/ 1123951 h 1123951"/>
                    <a:gd name="connsiteX6" fmla="*/ 0 w 1171574"/>
                    <a:gd name="connsiteY6" fmla="*/ 685801 h 1123951"/>
                    <a:gd name="connsiteX0" fmla="*/ 0 w 1171574"/>
                    <a:gd name="connsiteY0" fmla="*/ 685801 h 1123951"/>
                    <a:gd name="connsiteX1" fmla="*/ 319086 w 1171574"/>
                    <a:gd name="connsiteY1" fmla="*/ 831058 h 1123951"/>
                    <a:gd name="connsiteX2" fmla="*/ 1126331 w 1171574"/>
                    <a:gd name="connsiteY2" fmla="*/ 0 h 1123951"/>
                    <a:gd name="connsiteX3" fmla="*/ 1171574 w 1171574"/>
                    <a:gd name="connsiteY3" fmla="*/ 57151 h 1123951"/>
                    <a:gd name="connsiteX4" fmla="*/ 402431 w 1171574"/>
                    <a:gd name="connsiteY4" fmla="*/ 1031082 h 1123951"/>
                    <a:gd name="connsiteX5" fmla="*/ 257175 w 1171574"/>
                    <a:gd name="connsiteY5" fmla="*/ 1123951 h 1123951"/>
                    <a:gd name="connsiteX6" fmla="*/ 0 w 1171574"/>
                    <a:gd name="connsiteY6" fmla="*/ 685801 h 1123951"/>
                    <a:gd name="connsiteX0" fmla="*/ 0 w 1171574"/>
                    <a:gd name="connsiteY0" fmla="*/ 685801 h 1123951"/>
                    <a:gd name="connsiteX1" fmla="*/ 319086 w 1171574"/>
                    <a:gd name="connsiteY1" fmla="*/ 831058 h 1123951"/>
                    <a:gd name="connsiteX2" fmla="*/ 1126331 w 1171574"/>
                    <a:gd name="connsiteY2" fmla="*/ 0 h 1123951"/>
                    <a:gd name="connsiteX3" fmla="*/ 1171574 w 1171574"/>
                    <a:gd name="connsiteY3" fmla="*/ 57151 h 1123951"/>
                    <a:gd name="connsiteX4" fmla="*/ 402431 w 1171574"/>
                    <a:gd name="connsiteY4" fmla="*/ 1031082 h 1123951"/>
                    <a:gd name="connsiteX5" fmla="*/ 257175 w 1171574"/>
                    <a:gd name="connsiteY5" fmla="*/ 1123951 h 1123951"/>
                    <a:gd name="connsiteX6" fmla="*/ 0 w 1171574"/>
                    <a:gd name="connsiteY6" fmla="*/ 685801 h 1123951"/>
                    <a:gd name="connsiteX0" fmla="*/ 0 w 1171574"/>
                    <a:gd name="connsiteY0" fmla="*/ 685801 h 1128713"/>
                    <a:gd name="connsiteX1" fmla="*/ 319086 w 1171574"/>
                    <a:gd name="connsiteY1" fmla="*/ 831058 h 1128713"/>
                    <a:gd name="connsiteX2" fmla="*/ 1126331 w 1171574"/>
                    <a:gd name="connsiteY2" fmla="*/ 0 h 1128713"/>
                    <a:gd name="connsiteX3" fmla="*/ 1171574 w 1171574"/>
                    <a:gd name="connsiteY3" fmla="*/ 57151 h 1128713"/>
                    <a:gd name="connsiteX4" fmla="*/ 402431 w 1171574"/>
                    <a:gd name="connsiteY4" fmla="*/ 1031082 h 1128713"/>
                    <a:gd name="connsiteX5" fmla="*/ 261938 w 1171574"/>
                    <a:gd name="connsiteY5" fmla="*/ 1128713 h 1128713"/>
                    <a:gd name="connsiteX6" fmla="*/ 0 w 1171574"/>
                    <a:gd name="connsiteY6" fmla="*/ 685801 h 1128713"/>
                    <a:gd name="connsiteX0" fmla="*/ 0 w 1171574"/>
                    <a:gd name="connsiteY0" fmla="*/ 685801 h 1128713"/>
                    <a:gd name="connsiteX1" fmla="*/ 319086 w 1171574"/>
                    <a:gd name="connsiteY1" fmla="*/ 831058 h 1128713"/>
                    <a:gd name="connsiteX2" fmla="*/ 1126331 w 1171574"/>
                    <a:gd name="connsiteY2" fmla="*/ 0 h 1128713"/>
                    <a:gd name="connsiteX3" fmla="*/ 1171574 w 1171574"/>
                    <a:gd name="connsiteY3" fmla="*/ 57151 h 1128713"/>
                    <a:gd name="connsiteX4" fmla="*/ 402431 w 1171574"/>
                    <a:gd name="connsiteY4" fmla="*/ 1031082 h 1128713"/>
                    <a:gd name="connsiteX5" fmla="*/ 261938 w 1171574"/>
                    <a:gd name="connsiteY5" fmla="*/ 1128713 h 1128713"/>
                    <a:gd name="connsiteX6" fmla="*/ 0 w 1171574"/>
                    <a:gd name="connsiteY6" fmla="*/ 685801 h 1128713"/>
                    <a:gd name="connsiteX0" fmla="*/ 0 w 1171574"/>
                    <a:gd name="connsiteY0" fmla="*/ 685801 h 1128713"/>
                    <a:gd name="connsiteX1" fmla="*/ 319086 w 1171574"/>
                    <a:gd name="connsiteY1" fmla="*/ 831058 h 1128713"/>
                    <a:gd name="connsiteX2" fmla="*/ 1126331 w 1171574"/>
                    <a:gd name="connsiteY2" fmla="*/ 0 h 1128713"/>
                    <a:gd name="connsiteX3" fmla="*/ 1171574 w 1171574"/>
                    <a:gd name="connsiteY3" fmla="*/ 57151 h 1128713"/>
                    <a:gd name="connsiteX4" fmla="*/ 402431 w 1171574"/>
                    <a:gd name="connsiteY4" fmla="*/ 1031082 h 1128713"/>
                    <a:gd name="connsiteX5" fmla="*/ 261938 w 1171574"/>
                    <a:gd name="connsiteY5" fmla="*/ 1128713 h 1128713"/>
                    <a:gd name="connsiteX6" fmla="*/ 0 w 1171574"/>
                    <a:gd name="connsiteY6" fmla="*/ 685801 h 1128713"/>
                    <a:gd name="connsiteX0" fmla="*/ 0 w 1173955"/>
                    <a:gd name="connsiteY0" fmla="*/ 683419 h 1128713"/>
                    <a:gd name="connsiteX1" fmla="*/ 321467 w 1173955"/>
                    <a:gd name="connsiteY1" fmla="*/ 831058 h 1128713"/>
                    <a:gd name="connsiteX2" fmla="*/ 1128712 w 1173955"/>
                    <a:gd name="connsiteY2" fmla="*/ 0 h 1128713"/>
                    <a:gd name="connsiteX3" fmla="*/ 1173955 w 1173955"/>
                    <a:gd name="connsiteY3" fmla="*/ 57151 h 1128713"/>
                    <a:gd name="connsiteX4" fmla="*/ 404812 w 1173955"/>
                    <a:gd name="connsiteY4" fmla="*/ 1031082 h 1128713"/>
                    <a:gd name="connsiteX5" fmla="*/ 264319 w 1173955"/>
                    <a:gd name="connsiteY5" fmla="*/ 1128713 h 1128713"/>
                    <a:gd name="connsiteX6" fmla="*/ 0 w 1173955"/>
                    <a:gd name="connsiteY6" fmla="*/ 683419 h 1128713"/>
                    <a:gd name="connsiteX0" fmla="*/ 0 w 1173955"/>
                    <a:gd name="connsiteY0" fmla="*/ 683419 h 1128713"/>
                    <a:gd name="connsiteX1" fmla="*/ 321467 w 1173955"/>
                    <a:gd name="connsiteY1" fmla="*/ 831058 h 1128713"/>
                    <a:gd name="connsiteX2" fmla="*/ 1128712 w 1173955"/>
                    <a:gd name="connsiteY2" fmla="*/ 0 h 1128713"/>
                    <a:gd name="connsiteX3" fmla="*/ 1173955 w 1173955"/>
                    <a:gd name="connsiteY3" fmla="*/ 57151 h 1128713"/>
                    <a:gd name="connsiteX4" fmla="*/ 404812 w 1173955"/>
                    <a:gd name="connsiteY4" fmla="*/ 1031082 h 1128713"/>
                    <a:gd name="connsiteX5" fmla="*/ 264319 w 1173955"/>
                    <a:gd name="connsiteY5" fmla="*/ 1128713 h 1128713"/>
                    <a:gd name="connsiteX6" fmla="*/ 0 w 1173955"/>
                    <a:gd name="connsiteY6" fmla="*/ 683419 h 112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955" h="1128713">
                      <a:moveTo>
                        <a:pt x="0" y="683419"/>
                      </a:moveTo>
                      <a:cubicBezTo>
                        <a:pt x="144462" y="538958"/>
                        <a:pt x="207961" y="582614"/>
                        <a:pt x="321467" y="831058"/>
                      </a:cubicBezTo>
                      <a:cubicBezTo>
                        <a:pt x="573880" y="446883"/>
                        <a:pt x="859630" y="143669"/>
                        <a:pt x="1128712" y="0"/>
                      </a:cubicBezTo>
                      <a:lnTo>
                        <a:pt x="1173955" y="57151"/>
                      </a:lnTo>
                      <a:cubicBezTo>
                        <a:pt x="903287" y="257176"/>
                        <a:pt x="556418" y="604839"/>
                        <a:pt x="404812" y="1031082"/>
                      </a:cubicBezTo>
                      <a:lnTo>
                        <a:pt x="264319" y="1128713"/>
                      </a:lnTo>
                      <a:cubicBezTo>
                        <a:pt x="230982" y="1056481"/>
                        <a:pt x="166687" y="719931"/>
                        <a:pt x="0" y="683419"/>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grpSp>
            <p:nvGrpSpPr>
              <p:cNvPr id="7" name="Group 6"/>
              <p:cNvGrpSpPr/>
              <p:nvPr/>
            </p:nvGrpSpPr>
            <p:grpSpPr>
              <a:xfrm>
                <a:off x="6395656" y="2861404"/>
                <a:ext cx="2472573" cy="3223732"/>
                <a:chOff x="6395656" y="2861404"/>
                <a:chExt cx="2472573" cy="3223732"/>
              </a:xfrm>
            </p:grpSpPr>
            <p:sp>
              <p:nvSpPr>
                <p:cNvPr id="73" name="Freeform 72"/>
                <p:cNvSpPr/>
                <p:nvPr/>
              </p:nvSpPr>
              <p:spPr>
                <a:xfrm rot="16200000">
                  <a:off x="6020077" y="3236983"/>
                  <a:ext cx="3223732" cy="2472573"/>
                </a:xfrm>
                <a:custGeom>
                  <a:avLst/>
                  <a:gdLst>
                    <a:gd name="connsiteX0" fmla="*/ 1130506 w 2155418"/>
                    <a:gd name="connsiteY0" fmla="*/ 0 h 1654818"/>
                    <a:gd name="connsiteX1" fmla="*/ 1296238 w 2155418"/>
                    <a:gd name="connsiteY1" fmla="*/ 153124 h 1654818"/>
                    <a:gd name="connsiteX2" fmla="*/ 2065470 w 2155418"/>
                    <a:gd name="connsiteY2" fmla="*/ 1273010 h 1654818"/>
                    <a:gd name="connsiteX3" fmla="*/ 1988429 w 2155418"/>
                    <a:gd name="connsiteY3" fmla="*/ 1654818 h 1654818"/>
                    <a:gd name="connsiteX4" fmla="*/ 107823 w 2155418"/>
                    <a:gd name="connsiteY4" fmla="*/ 1643107 h 1654818"/>
                    <a:gd name="connsiteX5" fmla="*/ 50251 w 2155418"/>
                    <a:gd name="connsiteY5" fmla="*/ 1616923 h 1654818"/>
                    <a:gd name="connsiteX6" fmla="*/ 115745 w 2155418"/>
                    <a:gd name="connsiteY6" fmla="*/ 1272944 h 1654818"/>
                    <a:gd name="connsiteX7" fmla="*/ 967039 w 2155418"/>
                    <a:gd name="connsiteY7" fmla="*/ 108684 h 1654818"/>
                    <a:gd name="connsiteX8" fmla="*/ 1077387 w 2155418"/>
                    <a:gd name="connsiteY8" fmla="*/ 93061 h 1654818"/>
                    <a:gd name="connsiteX9" fmla="*/ 1322167 w 2155418"/>
                    <a:gd name="connsiteY9" fmla="*/ 867792 h 1654818"/>
                    <a:gd name="connsiteX10" fmla="*/ 978051 w 2155418"/>
                    <a:gd name="connsiteY10" fmla="*/ 527244 h 1654818"/>
                    <a:gd name="connsiteX11" fmla="*/ 525849 w 2155418"/>
                    <a:gd name="connsiteY11" fmla="*/ 1128591 h 1654818"/>
                    <a:gd name="connsiteX12" fmla="*/ 471905 w 2155418"/>
                    <a:gd name="connsiteY12" fmla="*/ 1336889 h 1654818"/>
                    <a:gd name="connsiteX13" fmla="*/ 1646560 w 2155418"/>
                    <a:gd name="connsiteY13" fmla="*/ 1344205 h 1654818"/>
                    <a:gd name="connsiteX14" fmla="*/ 1694680 w 2155418"/>
                    <a:gd name="connsiteY14" fmla="*/ 1105721 h 1654818"/>
                    <a:gd name="connsiteX15" fmla="*/ 1153769 w 2155418"/>
                    <a:gd name="connsiteY15" fmla="*/ 73914 h 1654818"/>
                    <a:gd name="connsiteX16" fmla="*/ 1113106 w 2155418"/>
                    <a:gd name="connsiteY16" fmla="*/ 2859 h 1654818"/>
                    <a:gd name="connsiteX17" fmla="*/ 1130506 w 2155418"/>
                    <a:gd name="connsiteY17" fmla="*/ 0 h 1654818"/>
                    <a:gd name="connsiteX0" fmla="*/ 1130506 w 2155418"/>
                    <a:gd name="connsiteY0" fmla="*/ 0 h 1654877"/>
                    <a:gd name="connsiteX1" fmla="*/ 1296238 w 2155418"/>
                    <a:gd name="connsiteY1" fmla="*/ 153124 h 1654877"/>
                    <a:gd name="connsiteX2" fmla="*/ 2065470 w 2155418"/>
                    <a:gd name="connsiteY2" fmla="*/ 1273010 h 1654877"/>
                    <a:gd name="connsiteX3" fmla="*/ 1988429 w 2155418"/>
                    <a:gd name="connsiteY3" fmla="*/ 1654818 h 1654877"/>
                    <a:gd name="connsiteX4" fmla="*/ 1093489 w 2155418"/>
                    <a:gd name="connsiteY4" fmla="*/ 1654877 h 1654877"/>
                    <a:gd name="connsiteX5" fmla="*/ 107823 w 2155418"/>
                    <a:gd name="connsiteY5" fmla="*/ 1643107 h 1654877"/>
                    <a:gd name="connsiteX6" fmla="*/ 50251 w 2155418"/>
                    <a:gd name="connsiteY6" fmla="*/ 1616923 h 1654877"/>
                    <a:gd name="connsiteX7" fmla="*/ 115745 w 2155418"/>
                    <a:gd name="connsiteY7" fmla="*/ 1272944 h 1654877"/>
                    <a:gd name="connsiteX8" fmla="*/ 967039 w 2155418"/>
                    <a:gd name="connsiteY8" fmla="*/ 108684 h 1654877"/>
                    <a:gd name="connsiteX9" fmla="*/ 1077387 w 2155418"/>
                    <a:gd name="connsiteY9" fmla="*/ 93061 h 1654877"/>
                    <a:gd name="connsiteX10" fmla="*/ 1322167 w 2155418"/>
                    <a:gd name="connsiteY10" fmla="*/ 867792 h 1654877"/>
                    <a:gd name="connsiteX11" fmla="*/ 978051 w 2155418"/>
                    <a:gd name="connsiteY11" fmla="*/ 527244 h 1654877"/>
                    <a:gd name="connsiteX12" fmla="*/ 525849 w 2155418"/>
                    <a:gd name="connsiteY12" fmla="*/ 1128591 h 1654877"/>
                    <a:gd name="connsiteX13" fmla="*/ 471905 w 2155418"/>
                    <a:gd name="connsiteY13" fmla="*/ 1336889 h 1654877"/>
                    <a:gd name="connsiteX14" fmla="*/ 1646560 w 2155418"/>
                    <a:gd name="connsiteY14" fmla="*/ 1344205 h 1654877"/>
                    <a:gd name="connsiteX15" fmla="*/ 1694680 w 2155418"/>
                    <a:gd name="connsiteY15" fmla="*/ 1105721 h 1654877"/>
                    <a:gd name="connsiteX16" fmla="*/ 1153769 w 2155418"/>
                    <a:gd name="connsiteY16" fmla="*/ 73914 h 1654877"/>
                    <a:gd name="connsiteX17" fmla="*/ 1113106 w 2155418"/>
                    <a:gd name="connsiteY17" fmla="*/ 2859 h 1654877"/>
                    <a:gd name="connsiteX18" fmla="*/ 1130506 w 2155418"/>
                    <a:gd name="connsiteY18" fmla="*/ 0 h 1654877"/>
                    <a:gd name="connsiteX0" fmla="*/ 1130506 w 2155418"/>
                    <a:gd name="connsiteY0" fmla="*/ 0 h 1654877"/>
                    <a:gd name="connsiteX1" fmla="*/ 1296238 w 2155418"/>
                    <a:gd name="connsiteY1" fmla="*/ 153124 h 1654877"/>
                    <a:gd name="connsiteX2" fmla="*/ 2065470 w 2155418"/>
                    <a:gd name="connsiteY2" fmla="*/ 1273010 h 1654877"/>
                    <a:gd name="connsiteX3" fmla="*/ 1988429 w 2155418"/>
                    <a:gd name="connsiteY3" fmla="*/ 1654818 h 1654877"/>
                    <a:gd name="connsiteX4" fmla="*/ 1093489 w 2155418"/>
                    <a:gd name="connsiteY4" fmla="*/ 1654877 h 1654877"/>
                    <a:gd name="connsiteX5" fmla="*/ 107823 w 2155418"/>
                    <a:gd name="connsiteY5" fmla="*/ 1643107 h 1654877"/>
                    <a:gd name="connsiteX6" fmla="*/ 50251 w 2155418"/>
                    <a:gd name="connsiteY6" fmla="*/ 1616923 h 1654877"/>
                    <a:gd name="connsiteX7" fmla="*/ 115745 w 2155418"/>
                    <a:gd name="connsiteY7" fmla="*/ 1272944 h 1654877"/>
                    <a:gd name="connsiteX8" fmla="*/ 967039 w 2155418"/>
                    <a:gd name="connsiteY8" fmla="*/ 108684 h 1654877"/>
                    <a:gd name="connsiteX9" fmla="*/ 1077387 w 2155418"/>
                    <a:gd name="connsiteY9" fmla="*/ 93061 h 1654877"/>
                    <a:gd name="connsiteX10" fmla="*/ 1322167 w 2155418"/>
                    <a:gd name="connsiteY10" fmla="*/ 867792 h 1654877"/>
                    <a:gd name="connsiteX11" fmla="*/ 978051 w 2155418"/>
                    <a:gd name="connsiteY11" fmla="*/ 527244 h 1654877"/>
                    <a:gd name="connsiteX12" fmla="*/ 525849 w 2155418"/>
                    <a:gd name="connsiteY12" fmla="*/ 1128591 h 1654877"/>
                    <a:gd name="connsiteX13" fmla="*/ 471905 w 2155418"/>
                    <a:gd name="connsiteY13" fmla="*/ 1336889 h 1654877"/>
                    <a:gd name="connsiteX14" fmla="*/ 1646560 w 2155418"/>
                    <a:gd name="connsiteY14" fmla="*/ 1344205 h 1654877"/>
                    <a:gd name="connsiteX15" fmla="*/ 1694680 w 2155418"/>
                    <a:gd name="connsiteY15" fmla="*/ 1105721 h 1654877"/>
                    <a:gd name="connsiteX16" fmla="*/ 1153769 w 2155418"/>
                    <a:gd name="connsiteY16" fmla="*/ 73914 h 1654877"/>
                    <a:gd name="connsiteX17" fmla="*/ 1113106 w 2155418"/>
                    <a:gd name="connsiteY17" fmla="*/ 2859 h 1654877"/>
                    <a:gd name="connsiteX18" fmla="*/ 1130506 w 2155418"/>
                    <a:gd name="connsiteY18" fmla="*/ 0 h 1654877"/>
                    <a:gd name="connsiteX0" fmla="*/ 1130506 w 2155418"/>
                    <a:gd name="connsiteY0" fmla="*/ 0 h 1654877"/>
                    <a:gd name="connsiteX1" fmla="*/ 1296238 w 2155418"/>
                    <a:gd name="connsiteY1" fmla="*/ 153124 h 1654877"/>
                    <a:gd name="connsiteX2" fmla="*/ 2065470 w 2155418"/>
                    <a:gd name="connsiteY2" fmla="*/ 1273010 h 1654877"/>
                    <a:gd name="connsiteX3" fmla="*/ 1988429 w 2155418"/>
                    <a:gd name="connsiteY3" fmla="*/ 1654818 h 1654877"/>
                    <a:gd name="connsiteX4" fmla="*/ 1093489 w 2155418"/>
                    <a:gd name="connsiteY4" fmla="*/ 1654877 h 1654877"/>
                    <a:gd name="connsiteX5" fmla="*/ 107823 w 2155418"/>
                    <a:gd name="connsiteY5" fmla="*/ 1643107 h 1654877"/>
                    <a:gd name="connsiteX6" fmla="*/ 50251 w 2155418"/>
                    <a:gd name="connsiteY6" fmla="*/ 1616923 h 1654877"/>
                    <a:gd name="connsiteX7" fmla="*/ 115745 w 2155418"/>
                    <a:gd name="connsiteY7" fmla="*/ 1272944 h 1654877"/>
                    <a:gd name="connsiteX8" fmla="*/ 967039 w 2155418"/>
                    <a:gd name="connsiteY8" fmla="*/ 108684 h 1654877"/>
                    <a:gd name="connsiteX9" fmla="*/ 1077387 w 2155418"/>
                    <a:gd name="connsiteY9" fmla="*/ 93061 h 1654877"/>
                    <a:gd name="connsiteX10" fmla="*/ 1322167 w 2155418"/>
                    <a:gd name="connsiteY10" fmla="*/ 867792 h 1654877"/>
                    <a:gd name="connsiteX11" fmla="*/ 978051 w 2155418"/>
                    <a:gd name="connsiteY11" fmla="*/ 527244 h 1654877"/>
                    <a:gd name="connsiteX12" fmla="*/ 525849 w 2155418"/>
                    <a:gd name="connsiteY12" fmla="*/ 1128591 h 1654877"/>
                    <a:gd name="connsiteX13" fmla="*/ 471905 w 2155418"/>
                    <a:gd name="connsiteY13" fmla="*/ 1336889 h 1654877"/>
                    <a:gd name="connsiteX14" fmla="*/ 1646560 w 2155418"/>
                    <a:gd name="connsiteY14" fmla="*/ 1344205 h 1654877"/>
                    <a:gd name="connsiteX15" fmla="*/ 1694680 w 2155418"/>
                    <a:gd name="connsiteY15" fmla="*/ 1105721 h 1654877"/>
                    <a:gd name="connsiteX16" fmla="*/ 1153769 w 2155418"/>
                    <a:gd name="connsiteY16" fmla="*/ 73914 h 1654877"/>
                    <a:gd name="connsiteX17" fmla="*/ 1113106 w 2155418"/>
                    <a:gd name="connsiteY17" fmla="*/ 2859 h 1654877"/>
                    <a:gd name="connsiteX18" fmla="*/ 1130506 w 2155418"/>
                    <a:gd name="connsiteY18" fmla="*/ 0 h 1654877"/>
                    <a:gd name="connsiteX0" fmla="*/ 1130506 w 2155418"/>
                    <a:gd name="connsiteY0" fmla="*/ 0 h 1654818"/>
                    <a:gd name="connsiteX1" fmla="*/ 1296238 w 2155418"/>
                    <a:gd name="connsiteY1" fmla="*/ 153124 h 1654818"/>
                    <a:gd name="connsiteX2" fmla="*/ 2065470 w 2155418"/>
                    <a:gd name="connsiteY2" fmla="*/ 1273010 h 1654818"/>
                    <a:gd name="connsiteX3" fmla="*/ 1988429 w 2155418"/>
                    <a:gd name="connsiteY3" fmla="*/ 1654818 h 1654818"/>
                    <a:gd name="connsiteX4" fmla="*/ 1093489 w 2155418"/>
                    <a:gd name="connsiteY4" fmla="*/ 1651685 h 1654818"/>
                    <a:gd name="connsiteX5" fmla="*/ 107823 w 2155418"/>
                    <a:gd name="connsiteY5" fmla="*/ 1643107 h 1654818"/>
                    <a:gd name="connsiteX6" fmla="*/ 50251 w 2155418"/>
                    <a:gd name="connsiteY6" fmla="*/ 1616923 h 1654818"/>
                    <a:gd name="connsiteX7" fmla="*/ 115745 w 2155418"/>
                    <a:gd name="connsiteY7" fmla="*/ 1272944 h 1654818"/>
                    <a:gd name="connsiteX8" fmla="*/ 967039 w 2155418"/>
                    <a:gd name="connsiteY8" fmla="*/ 108684 h 1654818"/>
                    <a:gd name="connsiteX9" fmla="*/ 1077387 w 2155418"/>
                    <a:gd name="connsiteY9" fmla="*/ 93061 h 1654818"/>
                    <a:gd name="connsiteX10" fmla="*/ 1322167 w 2155418"/>
                    <a:gd name="connsiteY10" fmla="*/ 867792 h 1654818"/>
                    <a:gd name="connsiteX11" fmla="*/ 978051 w 2155418"/>
                    <a:gd name="connsiteY11" fmla="*/ 527244 h 1654818"/>
                    <a:gd name="connsiteX12" fmla="*/ 525849 w 2155418"/>
                    <a:gd name="connsiteY12" fmla="*/ 1128591 h 1654818"/>
                    <a:gd name="connsiteX13" fmla="*/ 471905 w 2155418"/>
                    <a:gd name="connsiteY13" fmla="*/ 1336889 h 1654818"/>
                    <a:gd name="connsiteX14" fmla="*/ 1646560 w 2155418"/>
                    <a:gd name="connsiteY14" fmla="*/ 1344205 h 1654818"/>
                    <a:gd name="connsiteX15" fmla="*/ 1694680 w 2155418"/>
                    <a:gd name="connsiteY15" fmla="*/ 1105721 h 1654818"/>
                    <a:gd name="connsiteX16" fmla="*/ 1153769 w 2155418"/>
                    <a:gd name="connsiteY16" fmla="*/ 73914 h 1654818"/>
                    <a:gd name="connsiteX17" fmla="*/ 1113106 w 2155418"/>
                    <a:gd name="connsiteY17" fmla="*/ 2859 h 1654818"/>
                    <a:gd name="connsiteX18" fmla="*/ 1130506 w 2155418"/>
                    <a:gd name="connsiteY18" fmla="*/ 0 h 1654818"/>
                    <a:gd name="connsiteX0" fmla="*/ 1130506 w 2155418"/>
                    <a:gd name="connsiteY0" fmla="*/ 0 h 1654818"/>
                    <a:gd name="connsiteX1" fmla="*/ 1296238 w 2155418"/>
                    <a:gd name="connsiteY1" fmla="*/ 153124 h 1654818"/>
                    <a:gd name="connsiteX2" fmla="*/ 2065470 w 2155418"/>
                    <a:gd name="connsiteY2" fmla="*/ 1273010 h 1654818"/>
                    <a:gd name="connsiteX3" fmla="*/ 1988429 w 2155418"/>
                    <a:gd name="connsiteY3" fmla="*/ 1654818 h 1654818"/>
                    <a:gd name="connsiteX4" fmla="*/ 1093489 w 2155418"/>
                    <a:gd name="connsiteY4" fmla="*/ 1651685 h 1654818"/>
                    <a:gd name="connsiteX5" fmla="*/ 107823 w 2155418"/>
                    <a:gd name="connsiteY5" fmla="*/ 1643107 h 1654818"/>
                    <a:gd name="connsiteX6" fmla="*/ 50251 w 2155418"/>
                    <a:gd name="connsiteY6" fmla="*/ 1616923 h 1654818"/>
                    <a:gd name="connsiteX7" fmla="*/ 115745 w 2155418"/>
                    <a:gd name="connsiteY7" fmla="*/ 1272944 h 1654818"/>
                    <a:gd name="connsiteX8" fmla="*/ 967039 w 2155418"/>
                    <a:gd name="connsiteY8" fmla="*/ 108684 h 1654818"/>
                    <a:gd name="connsiteX9" fmla="*/ 1077387 w 2155418"/>
                    <a:gd name="connsiteY9" fmla="*/ 93061 h 1654818"/>
                    <a:gd name="connsiteX10" fmla="*/ 1322167 w 2155418"/>
                    <a:gd name="connsiteY10" fmla="*/ 867792 h 1654818"/>
                    <a:gd name="connsiteX11" fmla="*/ 978051 w 2155418"/>
                    <a:gd name="connsiteY11" fmla="*/ 527244 h 1654818"/>
                    <a:gd name="connsiteX12" fmla="*/ 525849 w 2155418"/>
                    <a:gd name="connsiteY12" fmla="*/ 1128591 h 1654818"/>
                    <a:gd name="connsiteX13" fmla="*/ 471905 w 2155418"/>
                    <a:gd name="connsiteY13" fmla="*/ 1336889 h 1654818"/>
                    <a:gd name="connsiteX14" fmla="*/ 1646560 w 2155418"/>
                    <a:gd name="connsiteY14" fmla="*/ 1344205 h 1654818"/>
                    <a:gd name="connsiteX15" fmla="*/ 1694680 w 2155418"/>
                    <a:gd name="connsiteY15" fmla="*/ 1105721 h 1654818"/>
                    <a:gd name="connsiteX16" fmla="*/ 1153769 w 2155418"/>
                    <a:gd name="connsiteY16" fmla="*/ 73914 h 1654818"/>
                    <a:gd name="connsiteX17" fmla="*/ 1113106 w 2155418"/>
                    <a:gd name="connsiteY17" fmla="*/ 2859 h 1654818"/>
                    <a:gd name="connsiteX18" fmla="*/ 1130506 w 2155418"/>
                    <a:gd name="connsiteY18" fmla="*/ 0 h 1654818"/>
                    <a:gd name="connsiteX0" fmla="*/ 1130506 w 2155418"/>
                    <a:gd name="connsiteY0" fmla="*/ 0 h 1654818"/>
                    <a:gd name="connsiteX1" fmla="*/ 1296238 w 2155418"/>
                    <a:gd name="connsiteY1" fmla="*/ 153124 h 1654818"/>
                    <a:gd name="connsiteX2" fmla="*/ 2065470 w 2155418"/>
                    <a:gd name="connsiteY2" fmla="*/ 1273010 h 1654818"/>
                    <a:gd name="connsiteX3" fmla="*/ 1988429 w 2155418"/>
                    <a:gd name="connsiteY3" fmla="*/ 1654818 h 1654818"/>
                    <a:gd name="connsiteX4" fmla="*/ 1093489 w 2155418"/>
                    <a:gd name="connsiteY4" fmla="*/ 1651685 h 1654818"/>
                    <a:gd name="connsiteX5" fmla="*/ 107823 w 2155418"/>
                    <a:gd name="connsiteY5" fmla="*/ 1643107 h 1654818"/>
                    <a:gd name="connsiteX6" fmla="*/ 50251 w 2155418"/>
                    <a:gd name="connsiteY6" fmla="*/ 1616923 h 1654818"/>
                    <a:gd name="connsiteX7" fmla="*/ 115745 w 2155418"/>
                    <a:gd name="connsiteY7" fmla="*/ 1272944 h 1654818"/>
                    <a:gd name="connsiteX8" fmla="*/ 967039 w 2155418"/>
                    <a:gd name="connsiteY8" fmla="*/ 108684 h 1654818"/>
                    <a:gd name="connsiteX9" fmla="*/ 1077387 w 2155418"/>
                    <a:gd name="connsiteY9" fmla="*/ 93061 h 1654818"/>
                    <a:gd name="connsiteX10" fmla="*/ 1322167 w 2155418"/>
                    <a:gd name="connsiteY10" fmla="*/ 867792 h 1654818"/>
                    <a:gd name="connsiteX11" fmla="*/ 978051 w 2155418"/>
                    <a:gd name="connsiteY11" fmla="*/ 527244 h 1654818"/>
                    <a:gd name="connsiteX12" fmla="*/ 525849 w 2155418"/>
                    <a:gd name="connsiteY12" fmla="*/ 1128591 h 1654818"/>
                    <a:gd name="connsiteX13" fmla="*/ 471905 w 2155418"/>
                    <a:gd name="connsiteY13" fmla="*/ 1336889 h 1654818"/>
                    <a:gd name="connsiteX14" fmla="*/ 1646560 w 2155418"/>
                    <a:gd name="connsiteY14" fmla="*/ 1344205 h 1654818"/>
                    <a:gd name="connsiteX15" fmla="*/ 1694680 w 2155418"/>
                    <a:gd name="connsiteY15" fmla="*/ 1105721 h 1654818"/>
                    <a:gd name="connsiteX16" fmla="*/ 1153769 w 2155418"/>
                    <a:gd name="connsiteY16" fmla="*/ 73914 h 1654818"/>
                    <a:gd name="connsiteX17" fmla="*/ 1113106 w 2155418"/>
                    <a:gd name="connsiteY17" fmla="*/ 2859 h 1654818"/>
                    <a:gd name="connsiteX18" fmla="*/ 1130506 w 2155418"/>
                    <a:gd name="connsiteY18" fmla="*/ 0 h 1654818"/>
                    <a:gd name="connsiteX0" fmla="*/ 1082718 w 2107630"/>
                    <a:gd name="connsiteY0" fmla="*/ 0 h 1654818"/>
                    <a:gd name="connsiteX1" fmla="*/ 1248450 w 2107630"/>
                    <a:gd name="connsiteY1" fmla="*/ 153124 h 1654818"/>
                    <a:gd name="connsiteX2" fmla="*/ 2017682 w 2107630"/>
                    <a:gd name="connsiteY2" fmla="*/ 1273010 h 1654818"/>
                    <a:gd name="connsiteX3" fmla="*/ 1940641 w 2107630"/>
                    <a:gd name="connsiteY3" fmla="*/ 1654818 h 1654818"/>
                    <a:gd name="connsiteX4" fmla="*/ 1045701 w 2107630"/>
                    <a:gd name="connsiteY4" fmla="*/ 1651685 h 1654818"/>
                    <a:gd name="connsiteX5" fmla="*/ 60035 w 2107630"/>
                    <a:gd name="connsiteY5" fmla="*/ 1646299 h 1654818"/>
                    <a:gd name="connsiteX6" fmla="*/ 2463 w 2107630"/>
                    <a:gd name="connsiteY6" fmla="*/ 1616923 h 1654818"/>
                    <a:gd name="connsiteX7" fmla="*/ 67957 w 2107630"/>
                    <a:gd name="connsiteY7" fmla="*/ 1272944 h 1654818"/>
                    <a:gd name="connsiteX8" fmla="*/ 919251 w 2107630"/>
                    <a:gd name="connsiteY8" fmla="*/ 108684 h 1654818"/>
                    <a:gd name="connsiteX9" fmla="*/ 1029599 w 2107630"/>
                    <a:gd name="connsiteY9" fmla="*/ 93061 h 1654818"/>
                    <a:gd name="connsiteX10" fmla="*/ 1274379 w 2107630"/>
                    <a:gd name="connsiteY10" fmla="*/ 867792 h 1654818"/>
                    <a:gd name="connsiteX11" fmla="*/ 930263 w 2107630"/>
                    <a:gd name="connsiteY11" fmla="*/ 527244 h 1654818"/>
                    <a:gd name="connsiteX12" fmla="*/ 478061 w 2107630"/>
                    <a:gd name="connsiteY12" fmla="*/ 1128591 h 1654818"/>
                    <a:gd name="connsiteX13" fmla="*/ 424117 w 2107630"/>
                    <a:gd name="connsiteY13" fmla="*/ 1336889 h 1654818"/>
                    <a:gd name="connsiteX14" fmla="*/ 1598772 w 2107630"/>
                    <a:gd name="connsiteY14" fmla="*/ 1344205 h 1654818"/>
                    <a:gd name="connsiteX15" fmla="*/ 1646892 w 2107630"/>
                    <a:gd name="connsiteY15" fmla="*/ 1105721 h 1654818"/>
                    <a:gd name="connsiteX16" fmla="*/ 1105981 w 2107630"/>
                    <a:gd name="connsiteY16" fmla="*/ 73914 h 1654818"/>
                    <a:gd name="connsiteX17" fmla="*/ 1065318 w 2107630"/>
                    <a:gd name="connsiteY17" fmla="*/ 2859 h 1654818"/>
                    <a:gd name="connsiteX18" fmla="*/ 1082718 w 2107630"/>
                    <a:gd name="connsiteY18" fmla="*/ 0 h 1654818"/>
                    <a:gd name="connsiteX0" fmla="*/ 1082953 w 2107865"/>
                    <a:gd name="connsiteY0" fmla="*/ 0 h 1654818"/>
                    <a:gd name="connsiteX1" fmla="*/ 1248685 w 2107865"/>
                    <a:gd name="connsiteY1" fmla="*/ 153124 h 1654818"/>
                    <a:gd name="connsiteX2" fmla="*/ 2017917 w 2107865"/>
                    <a:gd name="connsiteY2" fmla="*/ 1273010 h 1654818"/>
                    <a:gd name="connsiteX3" fmla="*/ 1940876 w 2107865"/>
                    <a:gd name="connsiteY3" fmla="*/ 1654818 h 1654818"/>
                    <a:gd name="connsiteX4" fmla="*/ 1045936 w 2107865"/>
                    <a:gd name="connsiteY4" fmla="*/ 1651685 h 1654818"/>
                    <a:gd name="connsiteX5" fmla="*/ 63463 w 2107865"/>
                    <a:gd name="connsiteY5" fmla="*/ 1649492 h 1654818"/>
                    <a:gd name="connsiteX6" fmla="*/ 2698 w 2107865"/>
                    <a:gd name="connsiteY6" fmla="*/ 1616923 h 1654818"/>
                    <a:gd name="connsiteX7" fmla="*/ 68192 w 2107865"/>
                    <a:gd name="connsiteY7" fmla="*/ 1272944 h 1654818"/>
                    <a:gd name="connsiteX8" fmla="*/ 919486 w 2107865"/>
                    <a:gd name="connsiteY8" fmla="*/ 108684 h 1654818"/>
                    <a:gd name="connsiteX9" fmla="*/ 1029834 w 2107865"/>
                    <a:gd name="connsiteY9" fmla="*/ 93061 h 1654818"/>
                    <a:gd name="connsiteX10" fmla="*/ 1274614 w 2107865"/>
                    <a:gd name="connsiteY10" fmla="*/ 867792 h 1654818"/>
                    <a:gd name="connsiteX11" fmla="*/ 930498 w 2107865"/>
                    <a:gd name="connsiteY11" fmla="*/ 527244 h 1654818"/>
                    <a:gd name="connsiteX12" fmla="*/ 478296 w 2107865"/>
                    <a:gd name="connsiteY12" fmla="*/ 1128591 h 1654818"/>
                    <a:gd name="connsiteX13" fmla="*/ 424352 w 2107865"/>
                    <a:gd name="connsiteY13" fmla="*/ 1336889 h 1654818"/>
                    <a:gd name="connsiteX14" fmla="*/ 1599007 w 2107865"/>
                    <a:gd name="connsiteY14" fmla="*/ 1344205 h 1654818"/>
                    <a:gd name="connsiteX15" fmla="*/ 1647127 w 2107865"/>
                    <a:gd name="connsiteY15" fmla="*/ 1105721 h 1654818"/>
                    <a:gd name="connsiteX16" fmla="*/ 1106216 w 2107865"/>
                    <a:gd name="connsiteY16" fmla="*/ 73914 h 1654818"/>
                    <a:gd name="connsiteX17" fmla="*/ 1065553 w 2107865"/>
                    <a:gd name="connsiteY17" fmla="*/ 2859 h 1654818"/>
                    <a:gd name="connsiteX18" fmla="*/ 1082953 w 2107865"/>
                    <a:gd name="connsiteY18" fmla="*/ 0 h 1654818"/>
                    <a:gd name="connsiteX0" fmla="*/ 1132006 w 2156918"/>
                    <a:gd name="connsiteY0" fmla="*/ 0 h 1654818"/>
                    <a:gd name="connsiteX1" fmla="*/ 1297738 w 2156918"/>
                    <a:gd name="connsiteY1" fmla="*/ 153124 h 1654818"/>
                    <a:gd name="connsiteX2" fmla="*/ 2066970 w 2156918"/>
                    <a:gd name="connsiteY2" fmla="*/ 1273010 h 1654818"/>
                    <a:gd name="connsiteX3" fmla="*/ 1989929 w 2156918"/>
                    <a:gd name="connsiteY3" fmla="*/ 1654818 h 1654818"/>
                    <a:gd name="connsiteX4" fmla="*/ 1094989 w 2156918"/>
                    <a:gd name="connsiteY4" fmla="*/ 1651685 h 1654818"/>
                    <a:gd name="connsiteX5" fmla="*/ 112516 w 2156918"/>
                    <a:gd name="connsiteY5" fmla="*/ 1649492 h 1654818"/>
                    <a:gd name="connsiteX6" fmla="*/ 117245 w 2156918"/>
                    <a:gd name="connsiteY6" fmla="*/ 1272944 h 1654818"/>
                    <a:gd name="connsiteX7" fmla="*/ 968539 w 2156918"/>
                    <a:gd name="connsiteY7" fmla="*/ 108684 h 1654818"/>
                    <a:gd name="connsiteX8" fmla="*/ 1078887 w 2156918"/>
                    <a:gd name="connsiteY8" fmla="*/ 93061 h 1654818"/>
                    <a:gd name="connsiteX9" fmla="*/ 1323667 w 2156918"/>
                    <a:gd name="connsiteY9" fmla="*/ 867792 h 1654818"/>
                    <a:gd name="connsiteX10" fmla="*/ 979551 w 2156918"/>
                    <a:gd name="connsiteY10" fmla="*/ 527244 h 1654818"/>
                    <a:gd name="connsiteX11" fmla="*/ 527349 w 2156918"/>
                    <a:gd name="connsiteY11" fmla="*/ 1128591 h 1654818"/>
                    <a:gd name="connsiteX12" fmla="*/ 473405 w 2156918"/>
                    <a:gd name="connsiteY12" fmla="*/ 1336889 h 1654818"/>
                    <a:gd name="connsiteX13" fmla="*/ 1648060 w 2156918"/>
                    <a:gd name="connsiteY13" fmla="*/ 1344205 h 1654818"/>
                    <a:gd name="connsiteX14" fmla="*/ 1696180 w 2156918"/>
                    <a:gd name="connsiteY14" fmla="*/ 1105721 h 1654818"/>
                    <a:gd name="connsiteX15" fmla="*/ 1155269 w 2156918"/>
                    <a:gd name="connsiteY15" fmla="*/ 73914 h 1654818"/>
                    <a:gd name="connsiteX16" fmla="*/ 1114606 w 2156918"/>
                    <a:gd name="connsiteY16" fmla="*/ 2859 h 1654818"/>
                    <a:gd name="connsiteX17" fmla="*/ 1132006 w 2156918"/>
                    <a:gd name="connsiteY17" fmla="*/ 0 h 1654818"/>
                    <a:gd name="connsiteX0" fmla="*/ 1123374 w 2148286"/>
                    <a:gd name="connsiteY0" fmla="*/ 0 h 1654818"/>
                    <a:gd name="connsiteX1" fmla="*/ 1289106 w 2148286"/>
                    <a:gd name="connsiteY1" fmla="*/ 153124 h 1654818"/>
                    <a:gd name="connsiteX2" fmla="*/ 2058338 w 2148286"/>
                    <a:gd name="connsiteY2" fmla="*/ 1273010 h 1654818"/>
                    <a:gd name="connsiteX3" fmla="*/ 1981297 w 2148286"/>
                    <a:gd name="connsiteY3" fmla="*/ 1654818 h 1654818"/>
                    <a:gd name="connsiteX4" fmla="*/ 1086357 w 2148286"/>
                    <a:gd name="connsiteY4" fmla="*/ 1651685 h 1654818"/>
                    <a:gd name="connsiteX5" fmla="*/ 103884 w 2148286"/>
                    <a:gd name="connsiteY5" fmla="*/ 1649492 h 1654818"/>
                    <a:gd name="connsiteX6" fmla="*/ 108613 w 2148286"/>
                    <a:gd name="connsiteY6" fmla="*/ 1272944 h 1654818"/>
                    <a:gd name="connsiteX7" fmla="*/ 959907 w 2148286"/>
                    <a:gd name="connsiteY7" fmla="*/ 108684 h 1654818"/>
                    <a:gd name="connsiteX8" fmla="*/ 1070255 w 2148286"/>
                    <a:gd name="connsiteY8" fmla="*/ 93061 h 1654818"/>
                    <a:gd name="connsiteX9" fmla="*/ 1315035 w 2148286"/>
                    <a:gd name="connsiteY9" fmla="*/ 867792 h 1654818"/>
                    <a:gd name="connsiteX10" fmla="*/ 970919 w 2148286"/>
                    <a:gd name="connsiteY10" fmla="*/ 527244 h 1654818"/>
                    <a:gd name="connsiteX11" fmla="*/ 518717 w 2148286"/>
                    <a:gd name="connsiteY11" fmla="*/ 1128591 h 1654818"/>
                    <a:gd name="connsiteX12" fmla="*/ 464773 w 2148286"/>
                    <a:gd name="connsiteY12" fmla="*/ 1336889 h 1654818"/>
                    <a:gd name="connsiteX13" fmla="*/ 1639428 w 2148286"/>
                    <a:gd name="connsiteY13" fmla="*/ 1344205 h 1654818"/>
                    <a:gd name="connsiteX14" fmla="*/ 1687548 w 2148286"/>
                    <a:gd name="connsiteY14" fmla="*/ 1105721 h 1654818"/>
                    <a:gd name="connsiteX15" fmla="*/ 1146637 w 2148286"/>
                    <a:gd name="connsiteY15" fmla="*/ 73914 h 1654818"/>
                    <a:gd name="connsiteX16" fmla="*/ 1105974 w 2148286"/>
                    <a:gd name="connsiteY16" fmla="*/ 2859 h 1654818"/>
                    <a:gd name="connsiteX17" fmla="*/ 1123374 w 2148286"/>
                    <a:gd name="connsiteY17" fmla="*/ 0 h 1654818"/>
                    <a:gd name="connsiteX0" fmla="*/ 1130581 w 2155493"/>
                    <a:gd name="connsiteY0" fmla="*/ 0 h 1654818"/>
                    <a:gd name="connsiteX1" fmla="*/ 1296313 w 2155493"/>
                    <a:gd name="connsiteY1" fmla="*/ 153124 h 1654818"/>
                    <a:gd name="connsiteX2" fmla="*/ 2065545 w 2155493"/>
                    <a:gd name="connsiteY2" fmla="*/ 1273010 h 1654818"/>
                    <a:gd name="connsiteX3" fmla="*/ 1988504 w 2155493"/>
                    <a:gd name="connsiteY3" fmla="*/ 1654818 h 1654818"/>
                    <a:gd name="connsiteX4" fmla="*/ 1093564 w 2155493"/>
                    <a:gd name="connsiteY4" fmla="*/ 1651685 h 1654818"/>
                    <a:gd name="connsiteX5" fmla="*/ 111091 w 2155493"/>
                    <a:gd name="connsiteY5" fmla="*/ 1649492 h 1654818"/>
                    <a:gd name="connsiteX6" fmla="*/ 115820 w 2155493"/>
                    <a:gd name="connsiteY6" fmla="*/ 1272944 h 1654818"/>
                    <a:gd name="connsiteX7" fmla="*/ 967114 w 2155493"/>
                    <a:gd name="connsiteY7" fmla="*/ 108684 h 1654818"/>
                    <a:gd name="connsiteX8" fmla="*/ 1077462 w 2155493"/>
                    <a:gd name="connsiteY8" fmla="*/ 93061 h 1654818"/>
                    <a:gd name="connsiteX9" fmla="*/ 1322242 w 2155493"/>
                    <a:gd name="connsiteY9" fmla="*/ 867792 h 1654818"/>
                    <a:gd name="connsiteX10" fmla="*/ 978126 w 2155493"/>
                    <a:gd name="connsiteY10" fmla="*/ 527244 h 1654818"/>
                    <a:gd name="connsiteX11" fmla="*/ 525924 w 2155493"/>
                    <a:gd name="connsiteY11" fmla="*/ 1128591 h 1654818"/>
                    <a:gd name="connsiteX12" fmla="*/ 471980 w 2155493"/>
                    <a:gd name="connsiteY12" fmla="*/ 1336889 h 1654818"/>
                    <a:gd name="connsiteX13" fmla="*/ 1646635 w 2155493"/>
                    <a:gd name="connsiteY13" fmla="*/ 1344205 h 1654818"/>
                    <a:gd name="connsiteX14" fmla="*/ 1694755 w 2155493"/>
                    <a:gd name="connsiteY14" fmla="*/ 1105721 h 1654818"/>
                    <a:gd name="connsiteX15" fmla="*/ 1153844 w 2155493"/>
                    <a:gd name="connsiteY15" fmla="*/ 73914 h 1654818"/>
                    <a:gd name="connsiteX16" fmla="*/ 1113181 w 2155493"/>
                    <a:gd name="connsiteY16" fmla="*/ 2859 h 1654818"/>
                    <a:gd name="connsiteX17" fmla="*/ 1130581 w 2155493"/>
                    <a:gd name="connsiteY17" fmla="*/ 0 h 1654818"/>
                    <a:gd name="connsiteX0" fmla="*/ 1144310 w 2169222"/>
                    <a:gd name="connsiteY0" fmla="*/ 0 h 1654818"/>
                    <a:gd name="connsiteX1" fmla="*/ 1310042 w 2169222"/>
                    <a:gd name="connsiteY1" fmla="*/ 153124 h 1654818"/>
                    <a:gd name="connsiteX2" fmla="*/ 2079274 w 2169222"/>
                    <a:gd name="connsiteY2" fmla="*/ 1273010 h 1654818"/>
                    <a:gd name="connsiteX3" fmla="*/ 2002233 w 2169222"/>
                    <a:gd name="connsiteY3" fmla="*/ 1654818 h 1654818"/>
                    <a:gd name="connsiteX4" fmla="*/ 1107293 w 2169222"/>
                    <a:gd name="connsiteY4" fmla="*/ 1651685 h 1654818"/>
                    <a:gd name="connsiteX5" fmla="*/ 124820 w 2169222"/>
                    <a:gd name="connsiteY5" fmla="*/ 1649492 h 1654818"/>
                    <a:gd name="connsiteX6" fmla="*/ 129549 w 2169222"/>
                    <a:gd name="connsiteY6" fmla="*/ 1272944 h 1654818"/>
                    <a:gd name="connsiteX7" fmla="*/ 980843 w 2169222"/>
                    <a:gd name="connsiteY7" fmla="*/ 108684 h 1654818"/>
                    <a:gd name="connsiteX8" fmla="*/ 1091191 w 2169222"/>
                    <a:gd name="connsiteY8" fmla="*/ 93061 h 1654818"/>
                    <a:gd name="connsiteX9" fmla="*/ 1335971 w 2169222"/>
                    <a:gd name="connsiteY9" fmla="*/ 867792 h 1654818"/>
                    <a:gd name="connsiteX10" fmla="*/ 991855 w 2169222"/>
                    <a:gd name="connsiteY10" fmla="*/ 527244 h 1654818"/>
                    <a:gd name="connsiteX11" fmla="*/ 539653 w 2169222"/>
                    <a:gd name="connsiteY11" fmla="*/ 1128591 h 1654818"/>
                    <a:gd name="connsiteX12" fmla="*/ 485709 w 2169222"/>
                    <a:gd name="connsiteY12" fmla="*/ 1336889 h 1654818"/>
                    <a:gd name="connsiteX13" fmla="*/ 1660364 w 2169222"/>
                    <a:gd name="connsiteY13" fmla="*/ 1344205 h 1654818"/>
                    <a:gd name="connsiteX14" fmla="*/ 1708484 w 2169222"/>
                    <a:gd name="connsiteY14" fmla="*/ 1105721 h 1654818"/>
                    <a:gd name="connsiteX15" fmla="*/ 1167573 w 2169222"/>
                    <a:gd name="connsiteY15" fmla="*/ 73914 h 1654818"/>
                    <a:gd name="connsiteX16" fmla="*/ 1126910 w 2169222"/>
                    <a:gd name="connsiteY16" fmla="*/ 2859 h 1654818"/>
                    <a:gd name="connsiteX17" fmla="*/ 1144310 w 2169222"/>
                    <a:gd name="connsiteY17" fmla="*/ 0 h 1654818"/>
                    <a:gd name="connsiteX0" fmla="*/ 1144310 w 2169222"/>
                    <a:gd name="connsiteY0" fmla="*/ 0 h 1656627"/>
                    <a:gd name="connsiteX1" fmla="*/ 1310042 w 2169222"/>
                    <a:gd name="connsiteY1" fmla="*/ 153124 h 1656627"/>
                    <a:gd name="connsiteX2" fmla="*/ 2079274 w 2169222"/>
                    <a:gd name="connsiteY2" fmla="*/ 1273010 h 1656627"/>
                    <a:gd name="connsiteX3" fmla="*/ 2002233 w 2169222"/>
                    <a:gd name="connsiteY3" fmla="*/ 1654818 h 1656627"/>
                    <a:gd name="connsiteX4" fmla="*/ 1107293 w 2169222"/>
                    <a:gd name="connsiteY4" fmla="*/ 1656627 h 1656627"/>
                    <a:gd name="connsiteX5" fmla="*/ 124820 w 2169222"/>
                    <a:gd name="connsiteY5" fmla="*/ 1649492 h 1656627"/>
                    <a:gd name="connsiteX6" fmla="*/ 129549 w 2169222"/>
                    <a:gd name="connsiteY6" fmla="*/ 1272944 h 1656627"/>
                    <a:gd name="connsiteX7" fmla="*/ 980843 w 2169222"/>
                    <a:gd name="connsiteY7" fmla="*/ 108684 h 1656627"/>
                    <a:gd name="connsiteX8" fmla="*/ 1091191 w 2169222"/>
                    <a:gd name="connsiteY8" fmla="*/ 93061 h 1656627"/>
                    <a:gd name="connsiteX9" fmla="*/ 1335971 w 2169222"/>
                    <a:gd name="connsiteY9" fmla="*/ 867792 h 1656627"/>
                    <a:gd name="connsiteX10" fmla="*/ 991855 w 2169222"/>
                    <a:gd name="connsiteY10" fmla="*/ 527244 h 1656627"/>
                    <a:gd name="connsiteX11" fmla="*/ 539653 w 2169222"/>
                    <a:gd name="connsiteY11" fmla="*/ 1128591 h 1656627"/>
                    <a:gd name="connsiteX12" fmla="*/ 485709 w 2169222"/>
                    <a:gd name="connsiteY12" fmla="*/ 1336889 h 1656627"/>
                    <a:gd name="connsiteX13" fmla="*/ 1660364 w 2169222"/>
                    <a:gd name="connsiteY13" fmla="*/ 1344205 h 1656627"/>
                    <a:gd name="connsiteX14" fmla="*/ 1708484 w 2169222"/>
                    <a:gd name="connsiteY14" fmla="*/ 1105721 h 1656627"/>
                    <a:gd name="connsiteX15" fmla="*/ 1167573 w 2169222"/>
                    <a:gd name="connsiteY15" fmla="*/ 73914 h 1656627"/>
                    <a:gd name="connsiteX16" fmla="*/ 1126910 w 2169222"/>
                    <a:gd name="connsiteY16" fmla="*/ 2859 h 1656627"/>
                    <a:gd name="connsiteX17" fmla="*/ 1144310 w 2169222"/>
                    <a:gd name="connsiteY17" fmla="*/ 0 h 1656627"/>
                    <a:gd name="connsiteX0" fmla="*/ 1144310 w 2169222"/>
                    <a:gd name="connsiteY0" fmla="*/ 0 h 1656627"/>
                    <a:gd name="connsiteX1" fmla="*/ 1310042 w 2169222"/>
                    <a:gd name="connsiteY1" fmla="*/ 153124 h 1656627"/>
                    <a:gd name="connsiteX2" fmla="*/ 2079274 w 2169222"/>
                    <a:gd name="connsiteY2" fmla="*/ 1273010 h 1656627"/>
                    <a:gd name="connsiteX3" fmla="*/ 2002233 w 2169222"/>
                    <a:gd name="connsiteY3" fmla="*/ 1654818 h 1656627"/>
                    <a:gd name="connsiteX4" fmla="*/ 1107293 w 2169222"/>
                    <a:gd name="connsiteY4" fmla="*/ 1656627 h 1656627"/>
                    <a:gd name="connsiteX5" fmla="*/ 124820 w 2169222"/>
                    <a:gd name="connsiteY5" fmla="*/ 1654434 h 1656627"/>
                    <a:gd name="connsiteX6" fmla="*/ 129549 w 2169222"/>
                    <a:gd name="connsiteY6" fmla="*/ 1272944 h 1656627"/>
                    <a:gd name="connsiteX7" fmla="*/ 980843 w 2169222"/>
                    <a:gd name="connsiteY7" fmla="*/ 108684 h 1656627"/>
                    <a:gd name="connsiteX8" fmla="*/ 1091191 w 2169222"/>
                    <a:gd name="connsiteY8" fmla="*/ 93061 h 1656627"/>
                    <a:gd name="connsiteX9" fmla="*/ 1335971 w 2169222"/>
                    <a:gd name="connsiteY9" fmla="*/ 867792 h 1656627"/>
                    <a:gd name="connsiteX10" fmla="*/ 991855 w 2169222"/>
                    <a:gd name="connsiteY10" fmla="*/ 527244 h 1656627"/>
                    <a:gd name="connsiteX11" fmla="*/ 539653 w 2169222"/>
                    <a:gd name="connsiteY11" fmla="*/ 1128591 h 1656627"/>
                    <a:gd name="connsiteX12" fmla="*/ 485709 w 2169222"/>
                    <a:gd name="connsiteY12" fmla="*/ 1336889 h 1656627"/>
                    <a:gd name="connsiteX13" fmla="*/ 1660364 w 2169222"/>
                    <a:gd name="connsiteY13" fmla="*/ 1344205 h 1656627"/>
                    <a:gd name="connsiteX14" fmla="*/ 1708484 w 2169222"/>
                    <a:gd name="connsiteY14" fmla="*/ 1105721 h 1656627"/>
                    <a:gd name="connsiteX15" fmla="*/ 1167573 w 2169222"/>
                    <a:gd name="connsiteY15" fmla="*/ 73914 h 1656627"/>
                    <a:gd name="connsiteX16" fmla="*/ 1126910 w 2169222"/>
                    <a:gd name="connsiteY16" fmla="*/ 2859 h 1656627"/>
                    <a:gd name="connsiteX17" fmla="*/ 1144310 w 2169222"/>
                    <a:gd name="connsiteY17" fmla="*/ 0 h 1656627"/>
                    <a:gd name="connsiteX0" fmla="*/ 1144310 w 2169222"/>
                    <a:gd name="connsiteY0" fmla="*/ 0 h 1659378"/>
                    <a:gd name="connsiteX1" fmla="*/ 1310042 w 2169222"/>
                    <a:gd name="connsiteY1" fmla="*/ 153124 h 1659378"/>
                    <a:gd name="connsiteX2" fmla="*/ 2079274 w 2169222"/>
                    <a:gd name="connsiteY2" fmla="*/ 1273010 h 1659378"/>
                    <a:gd name="connsiteX3" fmla="*/ 2002233 w 2169222"/>
                    <a:gd name="connsiteY3" fmla="*/ 1654818 h 1659378"/>
                    <a:gd name="connsiteX4" fmla="*/ 1107293 w 2169222"/>
                    <a:gd name="connsiteY4" fmla="*/ 1656627 h 1659378"/>
                    <a:gd name="connsiteX5" fmla="*/ 124820 w 2169222"/>
                    <a:gd name="connsiteY5" fmla="*/ 1659376 h 1659378"/>
                    <a:gd name="connsiteX6" fmla="*/ 129549 w 2169222"/>
                    <a:gd name="connsiteY6" fmla="*/ 1272944 h 1659378"/>
                    <a:gd name="connsiteX7" fmla="*/ 980843 w 2169222"/>
                    <a:gd name="connsiteY7" fmla="*/ 108684 h 1659378"/>
                    <a:gd name="connsiteX8" fmla="*/ 1091191 w 2169222"/>
                    <a:gd name="connsiteY8" fmla="*/ 93061 h 1659378"/>
                    <a:gd name="connsiteX9" fmla="*/ 1335971 w 2169222"/>
                    <a:gd name="connsiteY9" fmla="*/ 867792 h 1659378"/>
                    <a:gd name="connsiteX10" fmla="*/ 991855 w 2169222"/>
                    <a:gd name="connsiteY10" fmla="*/ 527244 h 1659378"/>
                    <a:gd name="connsiteX11" fmla="*/ 539653 w 2169222"/>
                    <a:gd name="connsiteY11" fmla="*/ 1128591 h 1659378"/>
                    <a:gd name="connsiteX12" fmla="*/ 485709 w 2169222"/>
                    <a:gd name="connsiteY12" fmla="*/ 1336889 h 1659378"/>
                    <a:gd name="connsiteX13" fmla="*/ 1660364 w 2169222"/>
                    <a:gd name="connsiteY13" fmla="*/ 1344205 h 1659378"/>
                    <a:gd name="connsiteX14" fmla="*/ 1708484 w 2169222"/>
                    <a:gd name="connsiteY14" fmla="*/ 1105721 h 1659378"/>
                    <a:gd name="connsiteX15" fmla="*/ 1167573 w 2169222"/>
                    <a:gd name="connsiteY15" fmla="*/ 73914 h 1659378"/>
                    <a:gd name="connsiteX16" fmla="*/ 1126910 w 2169222"/>
                    <a:gd name="connsiteY16" fmla="*/ 2859 h 1659378"/>
                    <a:gd name="connsiteX17" fmla="*/ 1144310 w 2169222"/>
                    <a:gd name="connsiteY17" fmla="*/ 0 h 1659378"/>
                    <a:gd name="connsiteX0" fmla="*/ 1144310 w 2169222"/>
                    <a:gd name="connsiteY0" fmla="*/ 0 h 1656907"/>
                    <a:gd name="connsiteX1" fmla="*/ 1310042 w 2169222"/>
                    <a:gd name="connsiteY1" fmla="*/ 153124 h 1656907"/>
                    <a:gd name="connsiteX2" fmla="*/ 2079274 w 2169222"/>
                    <a:gd name="connsiteY2" fmla="*/ 1273010 h 1656907"/>
                    <a:gd name="connsiteX3" fmla="*/ 2002233 w 2169222"/>
                    <a:gd name="connsiteY3" fmla="*/ 1654818 h 1656907"/>
                    <a:gd name="connsiteX4" fmla="*/ 1107293 w 2169222"/>
                    <a:gd name="connsiteY4" fmla="*/ 1656627 h 1656907"/>
                    <a:gd name="connsiteX5" fmla="*/ 124820 w 2169222"/>
                    <a:gd name="connsiteY5" fmla="*/ 1656905 h 1656907"/>
                    <a:gd name="connsiteX6" fmla="*/ 129549 w 2169222"/>
                    <a:gd name="connsiteY6" fmla="*/ 1272944 h 1656907"/>
                    <a:gd name="connsiteX7" fmla="*/ 980843 w 2169222"/>
                    <a:gd name="connsiteY7" fmla="*/ 108684 h 1656907"/>
                    <a:gd name="connsiteX8" fmla="*/ 1091191 w 2169222"/>
                    <a:gd name="connsiteY8" fmla="*/ 93061 h 1656907"/>
                    <a:gd name="connsiteX9" fmla="*/ 1335971 w 2169222"/>
                    <a:gd name="connsiteY9" fmla="*/ 867792 h 1656907"/>
                    <a:gd name="connsiteX10" fmla="*/ 991855 w 2169222"/>
                    <a:gd name="connsiteY10" fmla="*/ 527244 h 1656907"/>
                    <a:gd name="connsiteX11" fmla="*/ 539653 w 2169222"/>
                    <a:gd name="connsiteY11" fmla="*/ 1128591 h 1656907"/>
                    <a:gd name="connsiteX12" fmla="*/ 485709 w 2169222"/>
                    <a:gd name="connsiteY12" fmla="*/ 1336889 h 1656907"/>
                    <a:gd name="connsiteX13" fmla="*/ 1660364 w 2169222"/>
                    <a:gd name="connsiteY13" fmla="*/ 1344205 h 1656907"/>
                    <a:gd name="connsiteX14" fmla="*/ 1708484 w 2169222"/>
                    <a:gd name="connsiteY14" fmla="*/ 1105721 h 1656907"/>
                    <a:gd name="connsiteX15" fmla="*/ 1167573 w 2169222"/>
                    <a:gd name="connsiteY15" fmla="*/ 73914 h 1656907"/>
                    <a:gd name="connsiteX16" fmla="*/ 1126910 w 2169222"/>
                    <a:gd name="connsiteY16" fmla="*/ 2859 h 1656907"/>
                    <a:gd name="connsiteX17" fmla="*/ 1144310 w 2169222"/>
                    <a:gd name="connsiteY17" fmla="*/ 0 h 1656907"/>
                    <a:gd name="connsiteX0" fmla="*/ 1139978 w 2164890"/>
                    <a:gd name="connsiteY0" fmla="*/ 0 h 1659378"/>
                    <a:gd name="connsiteX1" fmla="*/ 1305710 w 2164890"/>
                    <a:gd name="connsiteY1" fmla="*/ 153124 h 1659378"/>
                    <a:gd name="connsiteX2" fmla="*/ 2074942 w 2164890"/>
                    <a:gd name="connsiteY2" fmla="*/ 1273010 h 1659378"/>
                    <a:gd name="connsiteX3" fmla="*/ 1997901 w 2164890"/>
                    <a:gd name="connsiteY3" fmla="*/ 1654818 h 1659378"/>
                    <a:gd name="connsiteX4" fmla="*/ 1102961 w 2164890"/>
                    <a:gd name="connsiteY4" fmla="*/ 1656627 h 1659378"/>
                    <a:gd name="connsiteX5" fmla="*/ 130373 w 2164890"/>
                    <a:gd name="connsiteY5" fmla="*/ 1659376 h 1659378"/>
                    <a:gd name="connsiteX6" fmla="*/ 125217 w 2164890"/>
                    <a:gd name="connsiteY6" fmla="*/ 1272944 h 1659378"/>
                    <a:gd name="connsiteX7" fmla="*/ 976511 w 2164890"/>
                    <a:gd name="connsiteY7" fmla="*/ 108684 h 1659378"/>
                    <a:gd name="connsiteX8" fmla="*/ 1086859 w 2164890"/>
                    <a:gd name="connsiteY8" fmla="*/ 93061 h 1659378"/>
                    <a:gd name="connsiteX9" fmla="*/ 1331639 w 2164890"/>
                    <a:gd name="connsiteY9" fmla="*/ 867792 h 1659378"/>
                    <a:gd name="connsiteX10" fmla="*/ 987523 w 2164890"/>
                    <a:gd name="connsiteY10" fmla="*/ 527244 h 1659378"/>
                    <a:gd name="connsiteX11" fmla="*/ 535321 w 2164890"/>
                    <a:gd name="connsiteY11" fmla="*/ 1128591 h 1659378"/>
                    <a:gd name="connsiteX12" fmla="*/ 481377 w 2164890"/>
                    <a:gd name="connsiteY12" fmla="*/ 1336889 h 1659378"/>
                    <a:gd name="connsiteX13" fmla="*/ 1656032 w 2164890"/>
                    <a:gd name="connsiteY13" fmla="*/ 1344205 h 1659378"/>
                    <a:gd name="connsiteX14" fmla="*/ 1704152 w 2164890"/>
                    <a:gd name="connsiteY14" fmla="*/ 1105721 h 1659378"/>
                    <a:gd name="connsiteX15" fmla="*/ 1163241 w 2164890"/>
                    <a:gd name="connsiteY15" fmla="*/ 73914 h 1659378"/>
                    <a:gd name="connsiteX16" fmla="*/ 1122578 w 2164890"/>
                    <a:gd name="connsiteY16" fmla="*/ 2859 h 1659378"/>
                    <a:gd name="connsiteX17" fmla="*/ 1139978 w 2164890"/>
                    <a:gd name="connsiteY17" fmla="*/ 0 h 1659378"/>
                    <a:gd name="connsiteX0" fmla="*/ 1139978 w 2164890"/>
                    <a:gd name="connsiteY0" fmla="*/ 0 h 1656627"/>
                    <a:gd name="connsiteX1" fmla="*/ 1305710 w 2164890"/>
                    <a:gd name="connsiteY1" fmla="*/ 153124 h 1656627"/>
                    <a:gd name="connsiteX2" fmla="*/ 2074942 w 2164890"/>
                    <a:gd name="connsiteY2" fmla="*/ 1273010 h 1656627"/>
                    <a:gd name="connsiteX3" fmla="*/ 1997901 w 2164890"/>
                    <a:gd name="connsiteY3" fmla="*/ 1654818 h 1656627"/>
                    <a:gd name="connsiteX4" fmla="*/ 1102961 w 2164890"/>
                    <a:gd name="connsiteY4" fmla="*/ 1656627 h 1656627"/>
                    <a:gd name="connsiteX5" fmla="*/ 130373 w 2164890"/>
                    <a:gd name="connsiteY5" fmla="*/ 1651963 h 1656627"/>
                    <a:gd name="connsiteX6" fmla="*/ 125217 w 2164890"/>
                    <a:gd name="connsiteY6" fmla="*/ 1272944 h 1656627"/>
                    <a:gd name="connsiteX7" fmla="*/ 976511 w 2164890"/>
                    <a:gd name="connsiteY7" fmla="*/ 108684 h 1656627"/>
                    <a:gd name="connsiteX8" fmla="*/ 1086859 w 2164890"/>
                    <a:gd name="connsiteY8" fmla="*/ 93061 h 1656627"/>
                    <a:gd name="connsiteX9" fmla="*/ 1331639 w 2164890"/>
                    <a:gd name="connsiteY9" fmla="*/ 867792 h 1656627"/>
                    <a:gd name="connsiteX10" fmla="*/ 987523 w 2164890"/>
                    <a:gd name="connsiteY10" fmla="*/ 527244 h 1656627"/>
                    <a:gd name="connsiteX11" fmla="*/ 535321 w 2164890"/>
                    <a:gd name="connsiteY11" fmla="*/ 1128591 h 1656627"/>
                    <a:gd name="connsiteX12" fmla="*/ 481377 w 2164890"/>
                    <a:gd name="connsiteY12" fmla="*/ 1336889 h 1656627"/>
                    <a:gd name="connsiteX13" fmla="*/ 1656032 w 2164890"/>
                    <a:gd name="connsiteY13" fmla="*/ 1344205 h 1656627"/>
                    <a:gd name="connsiteX14" fmla="*/ 1704152 w 2164890"/>
                    <a:gd name="connsiteY14" fmla="*/ 1105721 h 1656627"/>
                    <a:gd name="connsiteX15" fmla="*/ 1163241 w 2164890"/>
                    <a:gd name="connsiteY15" fmla="*/ 73914 h 1656627"/>
                    <a:gd name="connsiteX16" fmla="*/ 1122578 w 2164890"/>
                    <a:gd name="connsiteY16" fmla="*/ 2859 h 1656627"/>
                    <a:gd name="connsiteX17" fmla="*/ 1139978 w 2164890"/>
                    <a:gd name="connsiteY17" fmla="*/ 0 h 1656627"/>
                    <a:gd name="connsiteX0" fmla="*/ 1139978 w 2164890"/>
                    <a:gd name="connsiteY0" fmla="*/ 0 h 1661850"/>
                    <a:gd name="connsiteX1" fmla="*/ 1305710 w 2164890"/>
                    <a:gd name="connsiteY1" fmla="*/ 153124 h 1661850"/>
                    <a:gd name="connsiteX2" fmla="*/ 2074942 w 2164890"/>
                    <a:gd name="connsiteY2" fmla="*/ 1273010 h 1661850"/>
                    <a:gd name="connsiteX3" fmla="*/ 1997901 w 2164890"/>
                    <a:gd name="connsiteY3" fmla="*/ 1654818 h 1661850"/>
                    <a:gd name="connsiteX4" fmla="*/ 1102961 w 2164890"/>
                    <a:gd name="connsiteY4" fmla="*/ 1656627 h 1661850"/>
                    <a:gd name="connsiteX5" fmla="*/ 130373 w 2164890"/>
                    <a:gd name="connsiteY5" fmla="*/ 1661848 h 1661850"/>
                    <a:gd name="connsiteX6" fmla="*/ 125217 w 2164890"/>
                    <a:gd name="connsiteY6" fmla="*/ 1272944 h 1661850"/>
                    <a:gd name="connsiteX7" fmla="*/ 976511 w 2164890"/>
                    <a:gd name="connsiteY7" fmla="*/ 108684 h 1661850"/>
                    <a:gd name="connsiteX8" fmla="*/ 1086859 w 2164890"/>
                    <a:gd name="connsiteY8" fmla="*/ 93061 h 1661850"/>
                    <a:gd name="connsiteX9" fmla="*/ 1331639 w 2164890"/>
                    <a:gd name="connsiteY9" fmla="*/ 867792 h 1661850"/>
                    <a:gd name="connsiteX10" fmla="*/ 987523 w 2164890"/>
                    <a:gd name="connsiteY10" fmla="*/ 527244 h 1661850"/>
                    <a:gd name="connsiteX11" fmla="*/ 535321 w 2164890"/>
                    <a:gd name="connsiteY11" fmla="*/ 1128591 h 1661850"/>
                    <a:gd name="connsiteX12" fmla="*/ 481377 w 2164890"/>
                    <a:gd name="connsiteY12" fmla="*/ 1336889 h 1661850"/>
                    <a:gd name="connsiteX13" fmla="*/ 1656032 w 2164890"/>
                    <a:gd name="connsiteY13" fmla="*/ 1344205 h 1661850"/>
                    <a:gd name="connsiteX14" fmla="*/ 1704152 w 2164890"/>
                    <a:gd name="connsiteY14" fmla="*/ 1105721 h 1661850"/>
                    <a:gd name="connsiteX15" fmla="*/ 1163241 w 2164890"/>
                    <a:gd name="connsiteY15" fmla="*/ 73914 h 1661850"/>
                    <a:gd name="connsiteX16" fmla="*/ 1122578 w 2164890"/>
                    <a:gd name="connsiteY16" fmla="*/ 2859 h 1661850"/>
                    <a:gd name="connsiteX17" fmla="*/ 1139978 w 2164890"/>
                    <a:gd name="connsiteY17" fmla="*/ 0 h 1661850"/>
                    <a:gd name="connsiteX0" fmla="*/ 1139978 w 2164890"/>
                    <a:gd name="connsiteY0" fmla="*/ 0 h 1661850"/>
                    <a:gd name="connsiteX1" fmla="*/ 1305710 w 2164890"/>
                    <a:gd name="connsiteY1" fmla="*/ 153124 h 1661850"/>
                    <a:gd name="connsiteX2" fmla="*/ 2074942 w 2164890"/>
                    <a:gd name="connsiteY2" fmla="*/ 1273010 h 1661850"/>
                    <a:gd name="connsiteX3" fmla="*/ 1997901 w 2164890"/>
                    <a:gd name="connsiteY3" fmla="*/ 1654818 h 1661850"/>
                    <a:gd name="connsiteX4" fmla="*/ 1102961 w 2164890"/>
                    <a:gd name="connsiteY4" fmla="*/ 1656627 h 1661850"/>
                    <a:gd name="connsiteX5" fmla="*/ 130373 w 2164890"/>
                    <a:gd name="connsiteY5" fmla="*/ 1661848 h 1661850"/>
                    <a:gd name="connsiteX6" fmla="*/ 125217 w 2164890"/>
                    <a:gd name="connsiteY6" fmla="*/ 1272944 h 1661850"/>
                    <a:gd name="connsiteX7" fmla="*/ 976511 w 2164890"/>
                    <a:gd name="connsiteY7" fmla="*/ 108684 h 1661850"/>
                    <a:gd name="connsiteX8" fmla="*/ 1086859 w 2164890"/>
                    <a:gd name="connsiteY8" fmla="*/ 93061 h 1661850"/>
                    <a:gd name="connsiteX9" fmla="*/ 1331639 w 2164890"/>
                    <a:gd name="connsiteY9" fmla="*/ 867792 h 1661850"/>
                    <a:gd name="connsiteX10" fmla="*/ 987523 w 2164890"/>
                    <a:gd name="connsiteY10" fmla="*/ 527244 h 1661850"/>
                    <a:gd name="connsiteX11" fmla="*/ 535321 w 2164890"/>
                    <a:gd name="connsiteY11" fmla="*/ 1128591 h 1661850"/>
                    <a:gd name="connsiteX12" fmla="*/ 481377 w 2164890"/>
                    <a:gd name="connsiteY12" fmla="*/ 1336889 h 1661850"/>
                    <a:gd name="connsiteX13" fmla="*/ 1656032 w 2164890"/>
                    <a:gd name="connsiteY13" fmla="*/ 1344205 h 1661850"/>
                    <a:gd name="connsiteX14" fmla="*/ 1704152 w 2164890"/>
                    <a:gd name="connsiteY14" fmla="*/ 1105721 h 1661850"/>
                    <a:gd name="connsiteX15" fmla="*/ 1163241 w 2164890"/>
                    <a:gd name="connsiteY15" fmla="*/ 73914 h 1661850"/>
                    <a:gd name="connsiteX16" fmla="*/ 1122578 w 2164890"/>
                    <a:gd name="connsiteY16" fmla="*/ 2859 h 1661850"/>
                    <a:gd name="connsiteX17" fmla="*/ 1139978 w 2164890"/>
                    <a:gd name="connsiteY17" fmla="*/ 0 h 1661850"/>
                    <a:gd name="connsiteX0" fmla="*/ 1139978 w 2164890"/>
                    <a:gd name="connsiteY0" fmla="*/ 0 h 1656907"/>
                    <a:gd name="connsiteX1" fmla="*/ 1305710 w 2164890"/>
                    <a:gd name="connsiteY1" fmla="*/ 153124 h 1656907"/>
                    <a:gd name="connsiteX2" fmla="*/ 2074942 w 2164890"/>
                    <a:gd name="connsiteY2" fmla="*/ 1273010 h 1656907"/>
                    <a:gd name="connsiteX3" fmla="*/ 1997901 w 2164890"/>
                    <a:gd name="connsiteY3" fmla="*/ 1654818 h 1656907"/>
                    <a:gd name="connsiteX4" fmla="*/ 1102961 w 2164890"/>
                    <a:gd name="connsiteY4" fmla="*/ 1656627 h 1656907"/>
                    <a:gd name="connsiteX5" fmla="*/ 130373 w 2164890"/>
                    <a:gd name="connsiteY5" fmla="*/ 1656905 h 1656907"/>
                    <a:gd name="connsiteX6" fmla="*/ 125217 w 2164890"/>
                    <a:gd name="connsiteY6" fmla="*/ 1272944 h 1656907"/>
                    <a:gd name="connsiteX7" fmla="*/ 976511 w 2164890"/>
                    <a:gd name="connsiteY7" fmla="*/ 108684 h 1656907"/>
                    <a:gd name="connsiteX8" fmla="*/ 1086859 w 2164890"/>
                    <a:gd name="connsiteY8" fmla="*/ 93061 h 1656907"/>
                    <a:gd name="connsiteX9" fmla="*/ 1331639 w 2164890"/>
                    <a:gd name="connsiteY9" fmla="*/ 867792 h 1656907"/>
                    <a:gd name="connsiteX10" fmla="*/ 987523 w 2164890"/>
                    <a:gd name="connsiteY10" fmla="*/ 527244 h 1656907"/>
                    <a:gd name="connsiteX11" fmla="*/ 535321 w 2164890"/>
                    <a:gd name="connsiteY11" fmla="*/ 1128591 h 1656907"/>
                    <a:gd name="connsiteX12" fmla="*/ 481377 w 2164890"/>
                    <a:gd name="connsiteY12" fmla="*/ 1336889 h 1656907"/>
                    <a:gd name="connsiteX13" fmla="*/ 1656032 w 2164890"/>
                    <a:gd name="connsiteY13" fmla="*/ 1344205 h 1656907"/>
                    <a:gd name="connsiteX14" fmla="*/ 1704152 w 2164890"/>
                    <a:gd name="connsiteY14" fmla="*/ 1105721 h 1656907"/>
                    <a:gd name="connsiteX15" fmla="*/ 1163241 w 2164890"/>
                    <a:gd name="connsiteY15" fmla="*/ 73914 h 1656907"/>
                    <a:gd name="connsiteX16" fmla="*/ 1122578 w 2164890"/>
                    <a:gd name="connsiteY16" fmla="*/ 2859 h 1656907"/>
                    <a:gd name="connsiteX17" fmla="*/ 1139978 w 2164890"/>
                    <a:gd name="connsiteY17" fmla="*/ 0 h 1656907"/>
                    <a:gd name="connsiteX0" fmla="*/ 1136967 w 2161879"/>
                    <a:gd name="connsiteY0" fmla="*/ 0 h 1656907"/>
                    <a:gd name="connsiteX1" fmla="*/ 1302699 w 2161879"/>
                    <a:gd name="connsiteY1" fmla="*/ 153124 h 1656907"/>
                    <a:gd name="connsiteX2" fmla="*/ 2071931 w 2161879"/>
                    <a:gd name="connsiteY2" fmla="*/ 1273010 h 1656907"/>
                    <a:gd name="connsiteX3" fmla="*/ 1994890 w 2161879"/>
                    <a:gd name="connsiteY3" fmla="*/ 1654818 h 1656907"/>
                    <a:gd name="connsiteX4" fmla="*/ 1099950 w 2161879"/>
                    <a:gd name="connsiteY4" fmla="*/ 1656627 h 1656907"/>
                    <a:gd name="connsiteX5" fmla="*/ 127362 w 2161879"/>
                    <a:gd name="connsiteY5" fmla="*/ 1656905 h 1656907"/>
                    <a:gd name="connsiteX6" fmla="*/ 122206 w 2161879"/>
                    <a:gd name="connsiteY6" fmla="*/ 1272944 h 1656907"/>
                    <a:gd name="connsiteX7" fmla="*/ 973500 w 2161879"/>
                    <a:gd name="connsiteY7" fmla="*/ 108684 h 1656907"/>
                    <a:gd name="connsiteX8" fmla="*/ 1083848 w 2161879"/>
                    <a:gd name="connsiteY8" fmla="*/ 93061 h 1656907"/>
                    <a:gd name="connsiteX9" fmla="*/ 1328628 w 2161879"/>
                    <a:gd name="connsiteY9" fmla="*/ 867792 h 1656907"/>
                    <a:gd name="connsiteX10" fmla="*/ 984512 w 2161879"/>
                    <a:gd name="connsiteY10" fmla="*/ 527244 h 1656907"/>
                    <a:gd name="connsiteX11" fmla="*/ 532310 w 2161879"/>
                    <a:gd name="connsiteY11" fmla="*/ 1128591 h 1656907"/>
                    <a:gd name="connsiteX12" fmla="*/ 478366 w 2161879"/>
                    <a:gd name="connsiteY12" fmla="*/ 1336889 h 1656907"/>
                    <a:gd name="connsiteX13" fmla="*/ 1653021 w 2161879"/>
                    <a:gd name="connsiteY13" fmla="*/ 1344205 h 1656907"/>
                    <a:gd name="connsiteX14" fmla="*/ 1701141 w 2161879"/>
                    <a:gd name="connsiteY14" fmla="*/ 1105721 h 1656907"/>
                    <a:gd name="connsiteX15" fmla="*/ 1160230 w 2161879"/>
                    <a:gd name="connsiteY15" fmla="*/ 73914 h 1656907"/>
                    <a:gd name="connsiteX16" fmla="*/ 1119567 w 2161879"/>
                    <a:gd name="connsiteY16" fmla="*/ 2859 h 1656907"/>
                    <a:gd name="connsiteX17" fmla="*/ 1136967 w 2161879"/>
                    <a:gd name="connsiteY17" fmla="*/ 0 h 1656907"/>
                    <a:gd name="connsiteX0" fmla="*/ 1136967 w 2161879"/>
                    <a:gd name="connsiteY0" fmla="*/ 0 h 1656907"/>
                    <a:gd name="connsiteX1" fmla="*/ 1302699 w 2161879"/>
                    <a:gd name="connsiteY1" fmla="*/ 153124 h 1656907"/>
                    <a:gd name="connsiteX2" fmla="*/ 2071931 w 2161879"/>
                    <a:gd name="connsiteY2" fmla="*/ 1273010 h 1656907"/>
                    <a:gd name="connsiteX3" fmla="*/ 1994890 w 2161879"/>
                    <a:gd name="connsiteY3" fmla="*/ 1654818 h 1656907"/>
                    <a:gd name="connsiteX4" fmla="*/ 1099950 w 2161879"/>
                    <a:gd name="connsiteY4" fmla="*/ 1656627 h 1656907"/>
                    <a:gd name="connsiteX5" fmla="*/ 127362 w 2161879"/>
                    <a:gd name="connsiteY5" fmla="*/ 1656905 h 1656907"/>
                    <a:gd name="connsiteX6" fmla="*/ 122206 w 2161879"/>
                    <a:gd name="connsiteY6" fmla="*/ 1272944 h 1656907"/>
                    <a:gd name="connsiteX7" fmla="*/ 973500 w 2161879"/>
                    <a:gd name="connsiteY7" fmla="*/ 108684 h 1656907"/>
                    <a:gd name="connsiteX8" fmla="*/ 1083848 w 2161879"/>
                    <a:gd name="connsiteY8" fmla="*/ 93061 h 1656907"/>
                    <a:gd name="connsiteX9" fmla="*/ 1328628 w 2161879"/>
                    <a:gd name="connsiteY9" fmla="*/ 867792 h 1656907"/>
                    <a:gd name="connsiteX10" fmla="*/ 984512 w 2161879"/>
                    <a:gd name="connsiteY10" fmla="*/ 527244 h 1656907"/>
                    <a:gd name="connsiteX11" fmla="*/ 532310 w 2161879"/>
                    <a:gd name="connsiteY11" fmla="*/ 1128591 h 1656907"/>
                    <a:gd name="connsiteX12" fmla="*/ 478366 w 2161879"/>
                    <a:gd name="connsiteY12" fmla="*/ 1336889 h 1656907"/>
                    <a:gd name="connsiteX13" fmla="*/ 1653021 w 2161879"/>
                    <a:gd name="connsiteY13" fmla="*/ 1344205 h 1656907"/>
                    <a:gd name="connsiteX14" fmla="*/ 1701141 w 2161879"/>
                    <a:gd name="connsiteY14" fmla="*/ 1105721 h 1656907"/>
                    <a:gd name="connsiteX15" fmla="*/ 1160230 w 2161879"/>
                    <a:gd name="connsiteY15" fmla="*/ 73914 h 1656907"/>
                    <a:gd name="connsiteX16" fmla="*/ 1119567 w 2161879"/>
                    <a:gd name="connsiteY16" fmla="*/ 2859 h 1656907"/>
                    <a:gd name="connsiteX17" fmla="*/ 1136967 w 2161879"/>
                    <a:gd name="connsiteY17" fmla="*/ 0 h 1656907"/>
                    <a:gd name="connsiteX0" fmla="*/ 1136967 w 2161879"/>
                    <a:gd name="connsiteY0" fmla="*/ 0 h 1663802"/>
                    <a:gd name="connsiteX1" fmla="*/ 1302699 w 2161879"/>
                    <a:gd name="connsiteY1" fmla="*/ 153124 h 1663802"/>
                    <a:gd name="connsiteX2" fmla="*/ 2071931 w 2161879"/>
                    <a:gd name="connsiteY2" fmla="*/ 1273010 h 1663802"/>
                    <a:gd name="connsiteX3" fmla="*/ 1994890 w 2161879"/>
                    <a:gd name="connsiteY3" fmla="*/ 1663802 h 1663802"/>
                    <a:gd name="connsiteX4" fmla="*/ 1099950 w 2161879"/>
                    <a:gd name="connsiteY4" fmla="*/ 1656627 h 1663802"/>
                    <a:gd name="connsiteX5" fmla="*/ 127362 w 2161879"/>
                    <a:gd name="connsiteY5" fmla="*/ 1656905 h 1663802"/>
                    <a:gd name="connsiteX6" fmla="*/ 122206 w 2161879"/>
                    <a:gd name="connsiteY6" fmla="*/ 1272944 h 1663802"/>
                    <a:gd name="connsiteX7" fmla="*/ 973500 w 2161879"/>
                    <a:gd name="connsiteY7" fmla="*/ 108684 h 1663802"/>
                    <a:gd name="connsiteX8" fmla="*/ 1083848 w 2161879"/>
                    <a:gd name="connsiteY8" fmla="*/ 93061 h 1663802"/>
                    <a:gd name="connsiteX9" fmla="*/ 1328628 w 2161879"/>
                    <a:gd name="connsiteY9" fmla="*/ 867792 h 1663802"/>
                    <a:gd name="connsiteX10" fmla="*/ 984512 w 2161879"/>
                    <a:gd name="connsiteY10" fmla="*/ 527244 h 1663802"/>
                    <a:gd name="connsiteX11" fmla="*/ 532310 w 2161879"/>
                    <a:gd name="connsiteY11" fmla="*/ 1128591 h 1663802"/>
                    <a:gd name="connsiteX12" fmla="*/ 478366 w 2161879"/>
                    <a:gd name="connsiteY12" fmla="*/ 1336889 h 1663802"/>
                    <a:gd name="connsiteX13" fmla="*/ 1653021 w 2161879"/>
                    <a:gd name="connsiteY13" fmla="*/ 1344205 h 1663802"/>
                    <a:gd name="connsiteX14" fmla="*/ 1701141 w 2161879"/>
                    <a:gd name="connsiteY14" fmla="*/ 1105721 h 1663802"/>
                    <a:gd name="connsiteX15" fmla="*/ 1160230 w 2161879"/>
                    <a:gd name="connsiteY15" fmla="*/ 73914 h 1663802"/>
                    <a:gd name="connsiteX16" fmla="*/ 1119567 w 2161879"/>
                    <a:gd name="connsiteY16" fmla="*/ 2859 h 1663802"/>
                    <a:gd name="connsiteX17" fmla="*/ 1136967 w 2161879"/>
                    <a:gd name="connsiteY17" fmla="*/ 0 h 1663802"/>
                    <a:gd name="connsiteX0" fmla="*/ 1136967 w 2161879"/>
                    <a:gd name="connsiteY0" fmla="*/ 0 h 1663802"/>
                    <a:gd name="connsiteX1" fmla="*/ 1302699 w 2161879"/>
                    <a:gd name="connsiteY1" fmla="*/ 153124 h 1663802"/>
                    <a:gd name="connsiteX2" fmla="*/ 2071931 w 2161879"/>
                    <a:gd name="connsiteY2" fmla="*/ 1273010 h 1663802"/>
                    <a:gd name="connsiteX3" fmla="*/ 1994890 w 2161879"/>
                    <a:gd name="connsiteY3" fmla="*/ 1663802 h 1663802"/>
                    <a:gd name="connsiteX4" fmla="*/ 1099950 w 2161879"/>
                    <a:gd name="connsiteY4" fmla="*/ 1656627 h 1663802"/>
                    <a:gd name="connsiteX5" fmla="*/ 127362 w 2161879"/>
                    <a:gd name="connsiteY5" fmla="*/ 1656905 h 1663802"/>
                    <a:gd name="connsiteX6" fmla="*/ 122206 w 2161879"/>
                    <a:gd name="connsiteY6" fmla="*/ 1272944 h 1663802"/>
                    <a:gd name="connsiteX7" fmla="*/ 973500 w 2161879"/>
                    <a:gd name="connsiteY7" fmla="*/ 108684 h 1663802"/>
                    <a:gd name="connsiteX8" fmla="*/ 1083848 w 2161879"/>
                    <a:gd name="connsiteY8" fmla="*/ 93061 h 1663802"/>
                    <a:gd name="connsiteX9" fmla="*/ 1328628 w 2161879"/>
                    <a:gd name="connsiteY9" fmla="*/ 867792 h 1663802"/>
                    <a:gd name="connsiteX10" fmla="*/ 984512 w 2161879"/>
                    <a:gd name="connsiteY10" fmla="*/ 527244 h 1663802"/>
                    <a:gd name="connsiteX11" fmla="*/ 532310 w 2161879"/>
                    <a:gd name="connsiteY11" fmla="*/ 1128591 h 1663802"/>
                    <a:gd name="connsiteX12" fmla="*/ 478366 w 2161879"/>
                    <a:gd name="connsiteY12" fmla="*/ 1336889 h 1663802"/>
                    <a:gd name="connsiteX13" fmla="*/ 1653021 w 2161879"/>
                    <a:gd name="connsiteY13" fmla="*/ 1344205 h 1663802"/>
                    <a:gd name="connsiteX14" fmla="*/ 1701141 w 2161879"/>
                    <a:gd name="connsiteY14" fmla="*/ 1105721 h 1663802"/>
                    <a:gd name="connsiteX15" fmla="*/ 1160230 w 2161879"/>
                    <a:gd name="connsiteY15" fmla="*/ 73914 h 1663802"/>
                    <a:gd name="connsiteX16" fmla="*/ 1119567 w 2161879"/>
                    <a:gd name="connsiteY16" fmla="*/ 2859 h 1663802"/>
                    <a:gd name="connsiteX17" fmla="*/ 1136967 w 2161879"/>
                    <a:gd name="connsiteY17" fmla="*/ 0 h 1663802"/>
                    <a:gd name="connsiteX0" fmla="*/ 1136967 w 2161879"/>
                    <a:gd name="connsiteY0" fmla="*/ 0 h 1663802"/>
                    <a:gd name="connsiteX1" fmla="*/ 1302699 w 2161879"/>
                    <a:gd name="connsiteY1" fmla="*/ 153124 h 1663802"/>
                    <a:gd name="connsiteX2" fmla="*/ 2071931 w 2161879"/>
                    <a:gd name="connsiteY2" fmla="*/ 1273010 h 1663802"/>
                    <a:gd name="connsiteX3" fmla="*/ 1994890 w 2161879"/>
                    <a:gd name="connsiteY3" fmla="*/ 1663802 h 1663802"/>
                    <a:gd name="connsiteX4" fmla="*/ 1099950 w 2161879"/>
                    <a:gd name="connsiteY4" fmla="*/ 1656627 h 1663802"/>
                    <a:gd name="connsiteX5" fmla="*/ 127362 w 2161879"/>
                    <a:gd name="connsiteY5" fmla="*/ 1656905 h 1663802"/>
                    <a:gd name="connsiteX6" fmla="*/ 122206 w 2161879"/>
                    <a:gd name="connsiteY6" fmla="*/ 1272944 h 1663802"/>
                    <a:gd name="connsiteX7" fmla="*/ 973500 w 2161879"/>
                    <a:gd name="connsiteY7" fmla="*/ 108684 h 1663802"/>
                    <a:gd name="connsiteX8" fmla="*/ 1083848 w 2161879"/>
                    <a:gd name="connsiteY8" fmla="*/ 93061 h 1663802"/>
                    <a:gd name="connsiteX9" fmla="*/ 1328628 w 2161879"/>
                    <a:gd name="connsiteY9" fmla="*/ 867792 h 1663802"/>
                    <a:gd name="connsiteX10" fmla="*/ 984512 w 2161879"/>
                    <a:gd name="connsiteY10" fmla="*/ 527244 h 1663802"/>
                    <a:gd name="connsiteX11" fmla="*/ 532310 w 2161879"/>
                    <a:gd name="connsiteY11" fmla="*/ 1128591 h 1663802"/>
                    <a:gd name="connsiteX12" fmla="*/ 478366 w 2161879"/>
                    <a:gd name="connsiteY12" fmla="*/ 1336889 h 1663802"/>
                    <a:gd name="connsiteX13" fmla="*/ 1653021 w 2161879"/>
                    <a:gd name="connsiteY13" fmla="*/ 1344205 h 1663802"/>
                    <a:gd name="connsiteX14" fmla="*/ 1701141 w 2161879"/>
                    <a:gd name="connsiteY14" fmla="*/ 1105721 h 1663802"/>
                    <a:gd name="connsiteX15" fmla="*/ 1160230 w 2161879"/>
                    <a:gd name="connsiteY15" fmla="*/ 73914 h 1663802"/>
                    <a:gd name="connsiteX16" fmla="*/ 1119567 w 2161879"/>
                    <a:gd name="connsiteY16" fmla="*/ 2859 h 1663802"/>
                    <a:gd name="connsiteX17" fmla="*/ 1136967 w 2161879"/>
                    <a:gd name="connsiteY17" fmla="*/ 0 h 1663802"/>
                    <a:gd name="connsiteX0" fmla="*/ 1136967 w 2161879"/>
                    <a:gd name="connsiteY0" fmla="*/ 0 h 1663802"/>
                    <a:gd name="connsiteX1" fmla="*/ 1302699 w 2161879"/>
                    <a:gd name="connsiteY1" fmla="*/ 153124 h 1663802"/>
                    <a:gd name="connsiteX2" fmla="*/ 2071931 w 2161879"/>
                    <a:gd name="connsiteY2" fmla="*/ 1273010 h 1663802"/>
                    <a:gd name="connsiteX3" fmla="*/ 1994890 w 2161879"/>
                    <a:gd name="connsiteY3" fmla="*/ 1663802 h 1663802"/>
                    <a:gd name="connsiteX4" fmla="*/ 1099950 w 2161879"/>
                    <a:gd name="connsiteY4" fmla="*/ 1656627 h 1663802"/>
                    <a:gd name="connsiteX5" fmla="*/ 127362 w 2161879"/>
                    <a:gd name="connsiteY5" fmla="*/ 1656905 h 1663802"/>
                    <a:gd name="connsiteX6" fmla="*/ 122206 w 2161879"/>
                    <a:gd name="connsiteY6" fmla="*/ 1272944 h 1663802"/>
                    <a:gd name="connsiteX7" fmla="*/ 973500 w 2161879"/>
                    <a:gd name="connsiteY7" fmla="*/ 108684 h 1663802"/>
                    <a:gd name="connsiteX8" fmla="*/ 1083848 w 2161879"/>
                    <a:gd name="connsiteY8" fmla="*/ 93061 h 1663802"/>
                    <a:gd name="connsiteX9" fmla="*/ 1328628 w 2161879"/>
                    <a:gd name="connsiteY9" fmla="*/ 867792 h 1663802"/>
                    <a:gd name="connsiteX10" fmla="*/ 984512 w 2161879"/>
                    <a:gd name="connsiteY10" fmla="*/ 527244 h 1663802"/>
                    <a:gd name="connsiteX11" fmla="*/ 532310 w 2161879"/>
                    <a:gd name="connsiteY11" fmla="*/ 1128591 h 1663802"/>
                    <a:gd name="connsiteX12" fmla="*/ 478366 w 2161879"/>
                    <a:gd name="connsiteY12" fmla="*/ 1336889 h 1663802"/>
                    <a:gd name="connsiteX13" fmla="*/ 1653021 w 2161879"/>
                    <a:gd name="connsiteY13" fmla="*/ 1344205 h 1663802"/>
                    <a:gd name="connsiteX14" fmla="*/ 1701141 w 2161879"/>
                    <a:gd name="connsiteY14" fmla="*/ 1105721 h 1663802"/>
                    <a:gd name="connsiteX15" fmla="*/ 1160230 w 2161879"/>
                    <a:gd name="connsiteY15" fmla="*/ 73914 h 1663802"/>
                    <a:gd name="connsiteX16" fmla="*/ 1119567 w 2161879"/>
                    <a:gd name="connsiteY16" fmla="*/ 2859 h 1663802"/>
                    <a:gd name="connsiteX17" fmla="*/ 1136967 w 2161879"/>
                    <a:gd name="connsiteY17" fmla="*/ 0 h 1663802"/>
                    <a:gd name="connsiteX0" fmla="*/ 1136967 w 2161879"/>
                    <a:gd name="connsiteY0" fmla="*/ 0 h 1657813"/>
                    <a:gd name="connsiteX1" fmla="*/ 1302699 w 2161879"/>
                    <a:gd name="connsiteY1" fmla="*/ 153124 h 1657813"/>
                    <a:gd name="connsiteX2" fmla="*/ 2071931 w 2161879"/>
                    <a:gd name="connsiteY2" fmla="*/ 1273010 h 1657813"/>
                    <a:gd name="connsiteX3" fmla="*/ 1994890 w 2161879"/>
                    <a:gd name="connsiteY3" fmla="*/ 1657813 h 1657813"/>
                    <a:gd name="connsiteX4" fmla="*/ 1099950 w 2161879"/>
                    <a:gd name="connsiteY4" fmla="*/ 1656627 h 1657813"/>
                    <a:gd name="connsiteX5" fmla="*/ 127362 w 2161879"/>
                    <a:gd name="connsiteY5" fmla="*/ 1656905 h 1657813"/>
                    <a:gd name="connsiteX6" fmla="*/ 122206 w 2161879"/>
                    <a:gd name="connsiteY6" fmla="*/ 1272944 h 1657813"/>
                    <a:gd name="connsiteX7" fmla="*/ 973500 w 2161879"/>
                    <a:gd name="connsiteY7" fmla="*/ 108684 h 1657813"/>
                    <a:gd name="connsiteX8" fmla="*/ 1083848 w 2161879"/>
                    <a:gd name="connsiteY8" fmla="*/ 93061 h 1657813"/>
                    <a:gd name="connsiteX9" fmla="*/ 1328628 w 2161879"/>
                    <a:gd name="connsiteY9" fmla="*/ 867792 h 1657813"/>
                    <a:gd name="connsiteX10" fmla="*/ 984512 w 2161879"/>
                    <a:gd name="connsiteY10" fmla="*/ 527244 h 1657813"/>
                    <a:gd name="connsiteX11" fmla="*/ 532310 w 2161879"/>
                    <a:gd name="connsiteY11" fmla="*/ 1128591 h 1657813"/>
                    <a:gd name="connsiteX12" fmla="*/ 478366 w 2161879"/>
                    <a:gd name="connsiteY12" fmla="*/ 1336889 h 1657813"/>
                    <a:gd name="connsiteX13" fmla="*/ 1653021 w 2161879"/>
                    <a:gd name="connsiteY13" fmla="*/ 1344205 h 1657813"/>
                    <a:gd name="connsiteX14" fmla="*/ 1701141 w 2161879"/>
                    <a:gd name="connsiteY14" fmla="*/ 1105721 h 1657813"/>
                    <a:gd name="connsiteX15" fmla="*/ 1160230 w 2161879"/>
                    <a:gd name="connsiteY15" fmla="*/ 73914 h 1657813"/>
                    <a:gd name="connsiteX16" fmla="*/ 1119567 w 2161879"/>
                    <a:gd name="connsiteY16" fmla="*/ 2859 h 1657813"/>
                    <a:gd name="connsiteX17" fmla="*/ 1136967 w 2161879"/>
                    <a:gd name="connsiteY17" fmla="*/ 0 h 1657813"/>
                    <a:gd name="connsiteX0" fmla="*/ 1136967 w 2161879"/>
                    <a:gd name="connsiteY0" fmla="*/ 0 h 1657813"/>
                    <a:gd name="connsiteX1" fmla="*/ 1302699 w 2161879"/>
                    <a:gd name="connsiteY1" fmla="*/ 153124 h 1657813"/>
                    <a:gd name="connsiteX2" fmla="*/ 2071931 w 2161879"/>
                    <a:gd name="connsiteY2" fmla="*/ 1273010 h 1657813"/>
                    <a:gd name="connsiteX3" fmla="*/ 1994890 w 2161879"/>
                    <a:gd name="connsiteY3" fmla="*/ 1657813 h 1657813"/>
                    <a:gd name="connsiteX4" fmla="*/ 1099950 w 2161879"/>
                    <a:gd name="connsiteY4" fmla="*/ 1656627 h 1657813"/>
                    <a:gd name="connsiteX5" fmla="*/ 127362 w 2161879"/>
                    <a:gd name="connsiteY5" fmla="*/ 1656905 h 1657813"/>
                    <a:gd name="connsiteX6" fmla="*/ 122206 w 2161879"/>
                    <a:gd name="connsiteY6" fmla="*/ 1272944 h 1657813"/>
                    <a:gd name="connsiteX7" fmla="*/ 973500 w 2161879"/>
                    <a:gd name="connsiteY7" fmla="*/ 108684 h 1657813"/>
                    <a:gd name="connsiteX8" fmla="*/ 1083848 w 2161879"/>
                    <a:gd name="connsiteY8" fmla="*/ 93061 h 1657813"/>
                    <a:gd name="connsiteX9" fmla="*/ 1328628 w 2161879"/>
                    <a:gd name="connsiteY9" fmla="*/ 867792 h 1657813"/>
                    <a:gd name="connsiteX10" fmla="*/ 984512 w 2161879"/>
                    <a:gd name="connsiteY10" fmla="*/ 527244 h 1657813"/>
                    <a:gd name="connsiteX11" fmla="*/ 532310 w 2161879"/>
                    <a:gd name="connsiteY11" fmla="*/ 1128591 h 1657813"/>
                    <a:gd name="connsiteX12" fmla="*/ 481360 w 2161879"/>
                    <a:gd name="connsiteY12" fmla="*/ 1339884 h 1657813"/>
                    <a:gd name="connsiteX13" fmla="*/ 1653021 w 2161879"/>
                    <a:gd name="connsiteY13" fmla="*/ 1344205 h 1657813"/>
                    <a:gd name="connsiteX14" fmla="*/ 1701141 w 2161879"/>
                    <a:gd name="connsiteY14" fmla="*/ 1105721 h 1657813"/>
                    <a:gd name="connsiteX15" fmla="*/ 1160230 w 2161879"/>
                    <a:gd name="connsiteY15" fmla="*/ 73914 h 1657813"/>
                    <a:gd name="connsiteX16" fmla="*/ 1119567 w 2161879"/>
                    <a:gd name="connsiteY16" fmla="*/ 2859 h 1657813"/>
                    <a:gd name="connsiteX17" fmla="*/ 1136967 w 2161879"/>
                    <a:gd name="connsiteY17" fmla="*/ 0 h 1657813"/>
                    <a:gd name="connsiteX0" fmla="*/ 1136967 w 2161879"/>
                    <a:gd name="connsiteY0" fmla="*/ 0 h 1657813"/>
                    <a:gd name="connsiteX1" fmla="*/ 1302699 w 2161879"/>
                    <a:gd name="connsiteY1" fmla="*/ 153124 h 1657813"/>
                    <a:gd name="connsiteX2" fmla="*/ 2071931 w 2161879"/>
                    <a:gd name="connsiteY2" fmla="*/ 1273010 h 1657813"/>
                    <a:gd name="connsiteX3" fmla="*/ 1994890 w 2161879"/>
                    <a:gd name="connsiteY3" fmla="*/ 1657813 h 1657813"/>
                    <a:gd name="connsiteX4" fmla="*/ 1099950 w 2161879"/>
                    <a:gd name="connsiteY4" fmla="*/ 1656627 h 1657813"/>
                    <a:gd name="connsiteX5" fmla="*/ 127362 w 2161879"/>
                    <a:gd name="connsiteY5" fmla="*/ 1656905 h 1657813"/>
                    <a:gd name="connsiteX6" fmla="*/ 122206 w 2161879"/>
                    <a:gd name="connsiteY6" fmla="*/ 1272944 h 1657813"/>
                    <a:gd name="connsiteX7" fmla="*/ 973500 w 2161879"/>
                    <a:gd name="connsiteY7" fmla="*/ 108684 h 1657813"/>
                    <a:gd name="connsiteX8" fmla="*/ 1083848 w 2161879"/>
                    <a:gd name="connsiteY8" fmla="*/ 93061 h 1657813"/>
                    <a:gd name="connsiteX9" fmla="*/ 1328628 w 2161879"/>
                    <a:gd name="connsiteY9" fmla="*/ 867792 h 1657813"/>
                    <a:gd name="connsiteX10" fmla="*/ 984512 w 2161879"/>
                    <a:gd name="connsiteY10" fmla="*/ 527244 h 1657813"/>
                    <a:gd name="connsiteX11" fmla="*/ 532310 w 2161879"/>
                    <a:gd name="connsiteY11" fmla="*/ 1128591 h 1657813"/>
                    <a:gd name="connsiteX12" fmla="*/ 481360 w 2161879"/>
                    <a:gd name="connsiteY12" fmla="*/ 1348867 h 1657813"/>
                    <a:gd name="connsiteX13" fmla="*/ 1653021 w 2161879"/>
                    <a:gd name="connsiteY13" fmla="*/ 1344205 h 1657813"/>
                    <a:gd name="connsiteX14" fmla="*/ 1701141 w 2161879"/>
                    <a:gd name="connsiteY14" fmla="*/ 1105721 h 1657813"/>
                    <a:gd name="connsiteX15" fmla="*/ 1160230 w 2161879"/>
                    <a:gd name="connsiteY15" fmla="*/ 73914 h 1657813"/>
                    <a:gd name="connsiteX16" fmla="*/ 1119567 w 2161879"/>
                    <a:gd name="connsiteY16" fmla="*/ 2859 h 1657813"/>
                    <a:gd name="connsiteX17" fmla="*/ 1136967 w 2161879"/>
                    <a:gd name="connsiteY17" fmla="*/ 0 h 1657813"/>
                    <a:gd name="connsiteX0" fmla="*/ 1136967 w 2161879"/>
                    <a:gd name="connsiteY0" fmla="*/ 0 h 1657813"/>
                    <a:gd name="connsiteX1" fmla="*/ 1302699 w 2161879"/>
                    <a:gd name="connsiteY1" fmla="*/ 153124 h 1657813"/>
                    <a:gd name="connsiteX2" fmla="*/ 2071931 w 2161879"/>
                    <a:gd name="connsiteY2" fmla="*/ 1273010 h 1657813"/>
                    <a:gd name="connsiteX3" fmla="*/ 1994890 w 2161879"/>
                    <a:gd name="connsiteY3" fmla="*/ 1657813 h 1657813"/>
                    <a:gd name="connsiteX4" fmla="*/ 1099950 w 2161879"/>
                    <a:gd name="connsiteY4" fmla="*/ 1656627 h 1657813"/>
                    <a:gd name="connsiteX5" fmla="*/ 127362 w 2161879"/>
                    <a:gd name="connsiteY5" fmla="*/ 1656905 h 1657813"/>
                    <a:gd name="connsiteX6" fmla="*/ 122206 w 2161879"/>
                    <a:gd name="connsiteY6" fmla="*/ 1272944 h 1657813"/>
                    <a:gd name="connsiteX7" fmla="*/ 973500 w 2161879"/>
                    <a:gd name="connsiteY7" fmla="*/ 108684 h 1657813"/>
                    <a:gd name="connsiteX8" fmla="*/ 1083848 w 2161879"/>
                    <a:gd name="connsiteY8" fmla="*/ 93061 h 1657813"/>
                    <a:gd name="connsiteX9" fmla="*/ 1328628 w 2161879"/>
                    <a:gd name="connsiteY9" fmla="*/ 867792 h 1657813"/>
                    <a:gd name="connsiteX10" fmla="*/ 984512 w 2161879"/>
                    <a:gd name="connsiteY10" fmla="*/ 527244 h 1657813"/>
                    <a:gd name="connsiteX11" fmla="*/ 532310 w 2161879"/>
                    <a:gd name="connsiteY11" fmla="*/ 1128591 h 1657813"/>
                    <a:gd name="connsiteX12" fmla="*/ 481360 w 2161879"/>
                    <a:gd name="connsiteY12" fmla="*/ 1345873 h 1657813"/>
                    <a:gd name="connsiteX13" fmla="*/ 1653021 w 2161879"/>
                    <a:gd name="connsiteY13" fmla="*/ 1344205 h 1657813"/>
                    <a:gd name="connsiteX14" fmla="*/ 1701141 w 2161879"/>
                    <a:gd name="connsiteY14" fmla="*/ 1105721 h 1657813"/>
                    <a:gd name="connsiteX15" fmla="*/ 1160230 w 2161879"/>
                    <a:gd name="connsiteY15" fmla="*/ 73914 h 1657813"/>
                    <a:gd name="connsiteX16" fmla="*/ 1119567 w 2161879"/>
                    <a:gd name="connsiteY16" fmla="*/ 2859 h 1657813"/>
                    <a:gd name="connsiteX17" fmla="*/ 1136967 w 2161879"/>
                    <a:gd name="connsiteY17" fmla="*/ 0 h 1657813"/>
                    <a:gd name="connsiteX0" fmla="*/ 1136967 w 2161879"/>
                    <a:gd name="connsiteY0" fmla="*/ 0 h 1657813"/>
                    <a:gd name="connsiteX1" fmla="*/ 1302699 w 2161879"/>
                    <a:gd name="connsiteY1" fmla="*/ 153124 h 1657813"/>
                    <a:gd name="connsiteX2" fmla="*/ 2071931 w 2161879"/>
                    <a:gd name="connsiteY2" fmla="*/ 1273010 h 1657813"/>
                    <a:gd name="connsiteX3" fmla="*/ 1994890 w 2161879"/>
                    <a:gd name="connsiteY3" fmla="*/ 1657813 h 1657813"/>
                    <a:gd name="connsiteX4" fmla="*/ 1099950 w 2161879"/>
                    <a:gd name="connsiteY4" fmla="*/ 1656627 h 1657813"/>
                    <a:gd name="connsiteX5" fmla="*/ 127362 w 2161879"/>
                    <a:gd name="connsiteY5" fmla="*/ 1656905 h 1657813"/>
                    <a:gd name="connsiteX6" fmla="*/ 122206 w 2161879"/>
                    <a:gd name="connsiteY6" fmla="*/ 1272944 h 1657813"/>
                    <a:gd name="connsiteX7" fmla="*/ 973500 w 2161879"/>
                    <a:gd name="connsiteY7" fmla="*/ 108684 h 1657813"/>
                    <a:gd name="connsiteX8" fmla="*/ 1083848 w 2161879"/>
                    <a:gd name="connsiteY8" fmla="*/ 93061 h 1657813"/>
                    <a:gd name="connsiteX9" fmla="*/ 1328628 w 2161879"/>
                    <a:gd name="connsiteY9" fmla="*/ 867792 h 1657813"/>
                    <a:gd name="connsiteX10" fmla="*/ 984512 w 2161879"/>
                    <a:gd name="connsiteY10" fmla="*/ 527244 h 1657813"/>
                    <a:gd name="connsiteX11" fmla="*/ 532310 w 2161879"/>
                    <a:gd name="connsiteY11" fmla="*/ 1128591 h 1657813"/>
                    <a:gd name="connsiteX12" fmla="*/ 481360 w 2161879"/>
                    <a:gd name="connsiteY12" fmla="*/ 1345873 h 1657813"/>
                    <a:gd name="connsiteX13" fmla="*/ 1653021 w 2161879"/>
                    <a:gd name="connsiteY13" fmla="*/ 1344205 h 1657813"/>
                    <a:gd name="connsiteX14" fmla="*/ 1701141 w 2161879"/>
                    <a:gd name="connsiteY14" fmla="*/ 1105721 h 1657813"/>
                    <a:gd name="connsiteX15" fmla="*/ 1160230 w 2161879"/>
                    <a:gd name="connsiteY15" fmla="*/ 73914 h 1657813"/>
                    <a:gd name="connsiteX16" fmla="*/ 1119567 w 2161879"/>
                    <a:gd name="connsiteY16" fmla="*/ 2859 h 1657813"/>
                    <a:gd name="connsiteX17" fmla="*/ 1136967 w 2161879"/>
                    <a:gd name="connsiteY17" fmla="*/ 0 h 1657813"/>
                    <a:gd name="connsiteX0" fmla="*/ 1136967 w 2161879"/>
                    <a:gd name="connsiteY0" fmla="*/ 0 h 1657813"/>
                    <a:gd name="connsiteX1" fmla="*/ 1302699 w 2161879"/>
                    <a:gd name="connsiteY1" fmla="*/ 153124 h 1657813"/>
                    <a:gd name="connsiteX2" fmla="*/ 2071931 w 2161879"/>
                    <a:gd name="connsiteY2" fmla="*/ 1273010 h 1657813"/>
                    <a:gd name="connsiteX3" fmla="*/ 1994890 w 2161879"/>
                    <a:gd name="connsiteY3" fmla="*/ 1657813 h 1657813"/>
                    <a:gd name="connsiteX4" fmla="*/ 1099950 w 2161879"/>
                    <a:gd name="connsiteY4" fmla="*/ 1656627 h 1657813"/>
                    <a:gd name="connsiteX5" fmla="*/ 127362 w 2161879"/>
                    <a:gd name="connsiteY5" fmla="*/ 1656905 h 1657813"/>
                    <a:gd name="connsiteX6" fmla="*/ 122206 w 2161879"/>
                    <a:gd name="connsiteY6" fmla="*/ 1272944 h 1657813"/>
                    <a:gd name="connsiteX7" fmla="*/ 973500 w 2161879"/>
                    <a:gd name="connsiteY7" fmla="*/ 108684 h 1657813"/>
                    <a:gd name="connsiteX8" fmla="*/ 1083848 w 2161879"/>
                    <a:gd name="connsiteY8" fmla="*/ 93061 h 1657813"/>
                    <a:gd name="connsiteX9" fmla="*/ 1328628 w 2161879"/>
                    <a:gd name="connsiteY9" fmla="*/ 867792 h 1657813"/>
                    <a:gd name="connsiteX10" fmla="*/ 984512 w 2161879"/>
                    <a:gd name="connsiteY10" fmla="*/ 527244 h 1657813"/>
                    <a:gd name="connsiteX11" fmla="*/ 532310 w 2161879"/>
                    <a:gd name="connsiteY11" fmla="*/ 1128591 h 1657813"/>
                    <a:gd name="connsiteX12" fmla="*/ 481360 w 2161879"/>
                    <a:gd name="connsiteY12" fmla="*/ 1345873 h 1657813"/>
                    <a:gd name="connsiteX13" fmla="*/ 1653021 w 2161879"/>
                    <a:gd name="connsiteY13" fmla="*/ 1347199 h 1657813"/>
                    <a:gd name="connsiteX14" fmla="*/ 1701141 w 2161879"/>
                    <a:gd name="connsiteY14" fmla="*/ 1105721 h 1657813"/>
                    <a:gd name="connsiteX15" fmla="*/ 1160230 w 2161879"/>
                    <a:gd name="connsiteY15" fmla="*/ 73914 h 1657813"/>
                    <a:gd name="connsiteX16" fmla="*/ 1119567 w 2161879"/>
                    <a:gd name="connsiteY16" fmla="*/ 2859 h 1657813"/>
                    <a:gd name="connsiteX17" fmla="*/ 1136967 w 2161879"/>
                    <a:gd name="connsiteY17" fmla="*/ 0 h 1657813"/>
                    <a:gd name="connsiteX0" fmla="*/ 1136967 w 2161879"/>
                    <a:gd name="connsiteY0" fmla="*/ 0 h 1657813"/>
                    <a:gd name="connsiteX1" fmla="*/ 1302699 w 2161879"/>
                    <a:gd name="connsiteY1" fmla="*/ 153124 h 1657813"/>
                    <a:gd name="connsiteX2" fmla="*/ 2071931 w 2161879"/>
                    <a:gd name="connsiteY2" fmla="*/ 1273010 h 1657813"/>
                    <a:gd name="connsiteX3" fmla="*/ 1994890 w 2161879"/>
                    <a:gd name="connsiteY3" fmla="*/ 1657813 h 1657813"/>
                    <a:gd name="connsiteX4" fmla="*/ 1099950 w 2161879"/>
                    <a:gd name="connsiteY4" fmla="*/ 1656627 h 1657813"/>
                    <a:gd name="connsiteX5" fmla="*/ 127362 w 2161879"/>
                    <a:gd name="connsiteY5" fmla="*/ 1656905 h 1657813"/>
                    <a:gd name="connsiteX6" fmla="*/ 122206 w 2161879"/>
                    <a:gd name="connsiteY6" fmla="*/ 1272944 h 1657813"/>
                    <a:gd name="connsiteX7" fmla="*/ 973500 w 2161879"/>
                    <a:gd name="connsiteY7" fmla="*/ 108684 h 1657813"/>
                    <a:gd name="connsiteX8" fmla="*/ 1083848 w 2161879"/>
                    <a:gd name="connsiteY8" fmla="*/ 93061 h 1657813"/>
                    <a:gd name="connsiteX9" fmla="*/ 1328628 w 2161879"/>
                    <a:gd name="connsiteY9" fmla="*/ 867792 h 1657813"/>
                    <a:gd name="connsiteX10" fmla="*/ 984512 w 2161879"/>
                    <a:gd name="connsiteY10" fmla="*/ 527244 h 1657813"/>
                    <a:gd name="connsiteX11" fmla="*/ 532310 w 2161879"/>
                    <a:gd name="connsiteY11" fmla="*/ 1128591 h 1657813"/>
                    <a:gd name="connsiteX12" fmla="*/ 481360 w 2161879"/>
                    <a:gd name="connsiteY12" fmla="*/ 1348009 h 1657813"/>
                    <a:gd name="connsiteX13" fmla="*/ 1653021 w 2161879"/>
                    <a:gd name="connsiteY13" fmla="*/ 1347199 h 1657813"/>
                    <a:gd name="connsiteX14" fmla="*/ 1701141 w 2161879"/>
                    <a:gd name="connsiteY14" fmla="*/ 1105721 h 1657813"/>
                    <a:gd name="connsiteX15" fmla="*/ 1160230 w 2161879"/>
                    <a:gd name="connsiteY15" fmla="*/ 73914 h 1657813"/>
                    <a:gd name="connsiteX16" fmla="*/ 1119567 w 2161879"/>
                    <a:gd name="connsiteY16" fmla="*/ 2859 h 1657813"/>
                    <a:gd name="connsiteX17" fmla="*/ 1136967 w 2161879"/>
                    <a:gd name="connsiteY17" fmla="*/ 0 h 1657813"/>
                    <a:gd name="connsiteX0" fmla="*/ 1136967 w 2161879"/>
                    <a:gd name="connsiteY0" fmla="*/ 0 h 1657813"/>
                    <a:gd name="connsiteX1" fmla="*/ 1302699 w 2161879"/>
                    <a:gd name="connsiteY1" fmla="*/ 153124 h 1657813"/>
                    <a:gd name="connsiteX2" fmla="*/ 2071931 w 2161879"/>
                    <a:gd name="connsiteY2" fmla="*/ 1273010 h 1657813"/>
                    <a:gd name="connsiteX3" fmla="*/ 1994890 w 2161879"/>
                    <a:gd name="connsiteY3" fmla="*/ 1657813 h 1657813"/>
                    <a:gd name="connsiteX4" fmla="*/ 1099950 w 2161879"/>
                    <a:gd name="connsiteY4" fmla="*/ 1656627 h 1657813"/>
                    <a:gd name="connsiteX5" fmla="*/ 127362 w 2161879"/>
                    <a:gd name="connsiteY5" fmla="*/ 1656905 h 1657813"/>
                    <a:gd name="connsiteX6" fmla="*/ 122206 w 2161879"/>
                    <a:gd name="connsiteY6" fmla="*/ 1272944 h 1657813"/>
                    <a:gd name="connsiteX7" fmla="*/ 973500 w 2161879"/>
                    <a:gd name="connsiteY7" fmla="*/ 108684 h 1657813"/>
                    <a:gd name="connsiteX8" fmla="*/ 1083848 w 2161879"/>
                    <a:gd name="connsiteY8" fmla="*/ 93061 h 1657813"/>
                    <a:gd name="connsiteX9" fmla="*/ 1328628 w 2161879"/>
                    <a:gd name="connsiteY9" fmla="*/ 867792 h 1657813"/>
                    <a:gd name="connsiteX10" fmla="*/ 984512 w 2161879"/>
                    <a:gd name="connsiteY10" fmla="*/ 527244 h 1657813"/>
                    <a:gd name="connsiteX11" fmla="*/ 532310 w 2161879"/>
                    <a:gd name="connsiteY11" fmla="*/ 1128591 h 1657813"/>
                    <a:gd name="connsiteX12" fmla="*/ 481360 w 2161879"/>
                    <a:gd name="connsiteY12" fmla="*/ 1348009 h 1657813"/>
                    <a:gd name="connsiteX13" fmla="*/ 1653021 w 2161879"/>
                    <a:gd name="connsiteY13" fmla="*/ 1347199 h 1657813"/>
                    <a:gd name="connsiteX14" fmla="*/ 1701141 w 2161879"/>
                    <a:gd name="connsiteY14" fmla="*/ 1105721 h 1657813"/>
                    <a:gd name="connsiteX15" fmla="*/ 1160230 w 2161879"/>
                    <a:gd name="connsiteY15" fmla="*/ 73914 h 1657813"/>
                    <a:gd name="connsiteX16" fmla="*/ 1119567 w 2161879"/>
                    <a:gd name="connsiteY16" fmla="*/ 2859 h 1657813"/>
                    <a:gd name="connsiteX17" fmla="*/ 1136967 w 2161879"/>
                    <a:gd name="connsiteY17" fmla="*/ 0 h 1657813"/>
                    <a:gd name="connsiteX0" fmla="*/ 1136967 w 2161879"/>
                    <a:gd name="connsiteY0" fmla="*/ 0 h 1657813"/>
                    <a:gd name="connsiteX1" fmla="*/ 1302699 w 2161879"/>
                    <a:gd name="connsiteY1" fmla="*/ 153124 h 1657813"/>
                    <a:gd name="connsiteX2" fmla="*/ 2071931 w 2161879"/>
                    <a:gd name="connsiteY2" fmla="*/ 1273010 h 1657813"/>
                    <a:gd name="connsiteX3" fmla="*/ 1994890 w 2161879"/>
                    <a:gd name="connsiteY3" fmla="*/ 1657813 h 1657813"/>
                    <a:gd name="connsiteX4" fmla="*/ 1099950 w 2161879"/>
                    <a:gd name="connsiteY4" fmla="*/ 1656627 h 1657813"/>
                    <a:gd name="connsiteX5" fmla="*/ 127362 w 2161879"/>
                    <a:gd name="connsiteY5" fmla="*/ 1656905 h 1657813"/>
                    <a:gd name="connsiteX6" fmla="*/ 122206 w 2161879"/>
                    <a:gd name="connsiteY6" fmla="*/ 1272944 h 1657813"/>
                    <a:gd name="connsiteX7" fmla="*/ 973500 w 2161879"/>
                    <a:gd name="connsiteY7" fmla="*/ 108684 h 1657813"/>
                    <a:gd name="connsiteX8" fmla="*/ 1083848 w 2161879"/>
                    <a:gd name="connsiteY8" fmla="*/ 93061 h 1657813"/>
                    <a:gd name="connsiteX9" fmla="*/ 1328628 w 2161879"/>
                    <a:gd name="connsiteY9" fmla="*/ 867792 h 1657813"/>
                    <a:gd name="connsiteX10" fmla="*/ 984512 w 2161879"/>
                    <a:gd name="connsiteY10" fmla="*/ 527244 h 1657813"/>
                    <a:gd name="connsiteX11" fmla="*/ 532310 w 2161879"/>
                    <a:gd name="connsiteY11" fmla="*/ 1128591 h 1657813"/>
                    <a:gd name="connsiteX12" fmla="*/ 481360 w 2161879"/>
                    <a:gd name="connsiteY12" fmla="*/ 1348009 h 1657813"/>
                    <a:gd name="connsiteX13" fmla="*/ 1653021 w 2161879"/>
                    <a:gd name="connsiteY13" fmla="*/ 1347199 h 1657813"/>
                    <a:gd name="connsiteX14" fmla="*/ 1701141 w 2161879"/>
                    <a:gd name="connsiteY14" fmla="*/ 1105721 h 1657813"/>
                    <a:gd name="connsiteX15" fmla="*/ 1160230 w 2161879"/>
                    <a:gd name="connsiteY15" fmla="*/ 73914 h 1657813"/>
                    <a:gd name="connsiteX16" fmla="*/ 1119567 w 2161879"/>
                    <a:gd name="connsiteY16" fmla="*/ 2859 h 1657813"/>
                    <a:gd name="connsiteX17" fmla="*/ 1136967 w 2161879"/>
                    <a:gd name="connsiteY17" fmla="*/ 0 h 1657813"/>
                    <a:gd name="connsiteX0" fmla="*/ 1136967 w 2161879"/>
                    <a:gd name="connsiteY0" fmla="*/ 0 h 1657813"/>
                    <a:gd name="connsiteX1" fmla="*/ 1302699 w 2161879"/>
                    <a:gd name="connsiteY1" fmla="*/ 153124 h 1657813"/>
                    <a:gd name="connsiteX2" fmla="*/ 2071931 w 2161879"/>
                    <a:gd name="connsiteY2" fmla="*/ 1273010 h 1657813"/>
                    <a:gd name="connsiteX3" fmla="*/ 1994890 w 2161879"/>
                    <a:gd name="connsiteY3" fmla="*/ 1657813 h 1657813"/>
                    <a:gd name="connsiteX4" fmla="*/ 1099950 w 2161879"/>
                    <a:gd name="connsiteY4" fmla="*/ 1656627 h 1657813"/>
                    <a:gd name="connsiteX5" fmla="*/ 127362 w 2161879"/>
                    <a:gd name="connsiteY5" fmla="*/ 1656905 h 1657813"/>
                    <a:gd name="connsiteX6" fmla="*/ 122206 w 2161879"/>
                    <a:gd name="connsiteY6" fmla="*/ 1272944 h 1657813"/>
                    <a:gd name="connsiteX7" fmla="*/ 973500 w 2161879"/>
                    <a:gd name="connsiteY7" fmla="*/ 108684 h 1657813"/>
                    <a:gd name="connsiteX8" fmla="*/ 1083848 w 2161879"/>
                    <a:gd name="connsiteY8" fmla="*/ 93061 h 1657813"/>
                    <a:gd name="connsiteX9" fmla="*/ 1328628 w 2161879"/>
                    <a:gd name="connsiteY9" fmla="*/ 867792 h 1657813"/>
                    <a:gd name="connsiteX10" fmla="*/ 984512 w 2161879"/>
                    <a:gd name="connsiteY10" fmla="*/ 527244 h 1657813"/>
                    <a:gd name="connsiteX11" fmla="*/ 532310 w 2161879"/>
                    <a:gd name="connsiteY11" fmla="*/ 1128591 h 1657813"/>
                    <a:gd name="connsiteX12" fmla="*/ 481360 w 2161879"/>
                    <a:gd name="connsiteY12" fmla="*/ 1348009 h 1657813"/>
                    <a:gd name="connsiteX13" fmla="*/ 1653021 w 2161879"/>
                    <a:gd name="connsiteY13" fmla="*/ 1347199 h 1657813"/>
                    <a:gd name="connsiteX14" fmla="*/ 1701141 w 2161879"/>
                    <a:gd name="connsiteY14" fmla="*/ 1105721 h 1657813"/>
                    <a:gd name="connsiteX15" fmla="*/ 1160230 w 2161879"/>
                    <a:gd name="connsiteY15" fmla="*/ 73914 h 1657813"/>
                    <a:gd name="connsiteX16" fmla="*/ 1119567 w 2161879"/>
                    <a:gd name="connsiteY16" fmla="*/ 2859 h 1657813"/>
                    <a:gd name="connsiteX17" fmla="*/ 1136967 w 2161879"/>
                    <a:gd name="connsiteY17" fmla="*/ 0 h 1657813"/>
                    <a:gd name="connsiteX0" fmla="*/ 1136967 w 2160135"/>
                    <a:gd name="connsiteY0" fmla="*/ 0 h 1657813"/>
                    <a:gd name="connsiteX1" fmla="*/ 1302699 w 2160135"/>
                    <a:gd name="connsiteY1" fmla="*/ 153124 h 1657813"/>
                    <a:gd name="connsiteX2" fmla="*/ 2068332 w 2160135"/>
                    <a:gd name="connsiteY2" fmla="*/ 1283806 h 1657813"/>
                    <a:gd name="connsiteX3" fmla="*/ 1994890 w 2160135"/>
                    <a:gd name="connsiteY3" fmla="*/ 1657813 h 1657813"/>
                    <a:gd name="connsiteX4" fmla="*/ 1099950 w 2160135"/>
                    <a:gd name="connsiteY4" fmla="*/ 1656627 h 1657813"/>
                    <a:gd name="connsiteX5" fmla="*/ 127362 w 2160135"/>
                    <a:gd name="connsiteY5" fmla="*/ 1656905 h 1657813"/>
                    <a:gd name="connsiteX6" fmla="*/ 122206 w 2160135"/>
                    <a:gd name="connsiteY6" fmla="*/ 1272944 h 1657813"/>
                    <a:gd name="connsiteX7" fmla="*/ 973500 w 2160135"/>
                    <a:gd name="connsiteY7" fmla="*/ 108684 h 1657813"/>
                    <a:gd name="connsiteX8" fmla="*/ 1083848 w 2160135"/>
                    <a:gd name="connsiteY8" fmla="*/ 93061 h 1657813"/>
                    <a:gd name="connsiteX9" fmla="*/ 1328628 w 2160135"/>
                    <a:gd name="connsiteY9" fmla="*/ 867792 h 1657813"/>
                    <a:gd name="connsiteX10" fmla="*/ 984512 w 2160135"/>
                    <a:gd name="connsiteY10" fmla="*/ 527244 h 1657813"/>
                    <a:gd name="connsiteX11" fmla="*/ 532310 w 2160135"/>
                    <a:gd name="connsiteY11" fmla="*/ 1128591 h 1657813"/>
                    <a:gd name="connsiteX12" fmla="*/ 481360 w 2160135"/>
                    <a:gd name="connsiteY12" fmla="*/ 1348009 h 1657813"/>
                    <a:gd name="connsiteX13" fmla="*/ 1653021 w 2160135"/>
                    <a:gd name="connsiteY13" fmla="*/ 1347199 h 1657813"/>
                    <a:gd name="connsiteX14" fmla="*/ 1701141 w 2160135"/>
                    <a:gd name="connsiteY14" fmla="*/ 1105721 h 1657813"/>
                    <a:gd name="connsiteX15" fmla="*/ 1160230 w 2160135"/>
                    <a:gd name="connsiteY15" fmla="*/ 73914 h 1657813"/>
                    <a:gd name="connsiteX16" fmla="*/ 1119567 w 2160135"/>
                    <a:gd name="connsiteY16" fmla="*/ 2859 h 1657813"/>
                    <a:gd name="connsiteX17" fmla="*/ 1136967 w 2160135"/>
                    <a:gd name="connsiteY17" fmla="*/ 0 h 1657813"/>
                    <a:gd name="connsiteX0" fmla="*/ 1136967 w 2161453"/>
                    <a:gd name="connsiteY0" fmla="*/ 0 h 1657813"/>
                    <a:gd name="connsiteX1" fmla="*/ 1302699 w 2161453"/>
                    <a:gd name="connsiteY1" fmla="*/ 153124 h 1657813"/>
                    <a:gd name="connsiteX2" fmla="*/ 2068332 w 2161453"/>
                    <a:gd name="connsiteY2" fmla="*/ 1283806 h 1657813"/>
                    <a:gd name="connsiteX3" fmla="*/ 1994890 w 2161453"/>
                    <a:gd name="connsiteY3" fmla="*/ 1657813 h 1657813"/>
                    <a:gd name="connsiteX4" fmla="*/ 1099950 w 2161453"/>
                    <a:gd name="connsiteY4" fmla="*/ 1656627 h 1657813"/>
                    <a:gd name="connsiteX5" fmla="*/ 127362 w 2161453"/>
                    <a:gd name="connsiteY5" fmla="*/ 1656905 h 1657813"/>
                    <a:gd name="connsiteX6" fmla="*/ 122206 w 2161453"/>
                    <a:gd name="connsiteY6" fmla="*/ 1272944 h 1657813"/>
                    <a:gd name="connsiteX7" fmla="*/ 973500 w 2161453"/>
                    <a:gd name="connsiteY7" fmla="*/ 108684 h 1657813"/>
                    <a:gd name="connsiteX8" fmla="*/ 1083848 w 2161453"/>
                    <a:gd name="connsiteY8" fmla="*/ 93061 h 1657813"/>
                    <a:gd name="connsiteX9" fmla="*/ 1328628 w 2161453"/>
                    <a:gd name="connsiteY9" fmla="*/ 867792 h 1657813"/>
                    <a:gd name="connsiteX10" fmla="*/ 984512 w 2161453"/>
                    <a:gd name="connsiteY10" fmla="*/ 527244 h 1657813"/>
                    <a:gd name="connsiteX11" fmla="*/ 532310 w 2161453"/>
                    <a:gd name="connsiteY11" fmla="*/ 1128591 h 1657813"/>
                    <a:gd name="connsiteX12" fmla="*/ 481360 w 2161453"/>
                    <a:gd name="connsiteY12" fmla="*/ 1348009 h 1657813"/>
                    <a:gd name="connsiteX13" fmla="*/ 1653021 w 2161453"/>
                    <a:gd name="connsiteY13" fmla="*/ 1347199 h 1657813"/>
                    <a:gd name="connsiteX14" fmla="*/ 1701141 w 2161453"/>
                    <a:gd name="connsiteY14" fmla="*/ 1105721 h 1657813"/>
                    <a:gd name="connsiteX15" fmla="*/ 1160230 w 2161453"/>
                    <a:gd name="connsiteY15" fmla="*/ 73914 h 1657813"/>
                    <a:gd name="connsiteX16" fmla="*/ 1119567 w 2161453"/>
                    <a:gd name="connsiteY16" fmla="*/ 2859 h 1657813"/>
                    <a:gd name="connsiteX17" fmla="*/ 1136967 w 2161453"/>
                    <a:gd name="connsiteY17" fmla="*/ 0 h 1657813"/>
                    <a:gd name="connsiteX0" fmla="*/ 1136967 w 2161453"/>
                    <a:gd name="connsiteY0" fmla="*/ 0 h 1657813"/>
                    <a:gd name="connsiteX1" fmla="*/ 1320692 w 2161453"/>
                    <a:gd name="connsiteY1" fmla="*/ 138730 h 1657813"/>
                    <a:gd name="connsiteX2" fmla="*/ 2068332 w 2161453"/>
                    <a:gd name="connsiteY2" fmla="*/ 1283806 h 1657813"/>
                    <a:gd name="connsiteX3" fmla="*/ 1994890 w 2161453"/>
                    <a:gd name="connsiteY3" fmla="*/ 1657813 h 1657813"/>
                    <a:gd name="connsiteX4" fmla="*/ 1099950 w 2161453"/>
                    <a:gd name="connsiteY4" fmla="*/ 1656627 h 1657813"/>
                    <a:gd name="connsiteX5" fmla="*/ 127362 w 2161453"/>
                    <a:gd name="connsiteY5" fmla="*/ 1656905 h 1657813"/>
                    <a:gd name="connsiteX6" fmla="*/ 122206 w 2161453"/>
                    <a:gd name="connsiteY6" fmla="*/ 1272944 h 1657813"/>
                    <a:gd name="connsiteX7" fmla="*/ 973500 w 2161453"/>
                    <a:gd name="connsiteY7" fmla="*/ 108684 h 1657813"/>
                    <a:gd name="connsiteX8" fmla="*/ 1083848 w 2161453"/>
                    <a:gd name="connsiteY8" fmla="*/ 93061 h 1657813"/>
                    <a:gd name="connsiteX9" fmla="*/ 1328628 w 2161453"/>
                    <a:gd name="connsiteY9" fmla="*/ 867792 h 1657813"/>
                    <a:gd name="connsiteX10" fmla="*/ 984512 w 2161453"/>
                    <a:gd name="connsiteY10" fmla="*/ 527244 h 1657813"/>
                    <a:gd name="connsiteX11" fmla="*/ 532310 w 2161453"/>
                    <a:gd name="connsiteY11" fmla="*/ 1128591 h 1657813"/>
                    <a:gd name="connsiteX12" fmla="*/ 481360 w 2161453"/>
                    <a:gd name="connsiteY12" fmla="*/ 1348009 h 1657813"/>
                    <a:gd name="connsiteX13" fmla="*/ 1653021 w 2161453"/>
                    <a:gd name="connsiteY13" fmla="*/ 1347199 h 1657813"/>
                    <a:gd name="connsiteX14" fmla="*/ 1701141 w 2161453"/>
                    <a:gd name="connsiteY14" fmla="*/ 1105721 h 1657813"/>
                    <a:gd name="connsiteX15" fmla="*/ 1160230 w 2161453"/>
                    <a:gd name="connsiteY15" fmla="*/ 73914 h 1657813"/>
                    <a:gd name="connsiteX16" fmla="*/ 1119567 w 2161453"/>
                    <a:gd name="connsiteY16" fmla="*/ 2859 h 1657813"/>
                    <a:gd name="connsiteX17" fmla="*/ 1136967 w 2161453"/>
                    <a:gd name="connsiteY17" fmla="*/ 0 h 1657813"/>
                    <a:gd name="connsiteX0" fmla="*/ 1136967 w 2161453"/>
                    <a:gd name="connsiteY0" fmla="*/ 0 h 1657813"/>
                    <a:gd name="connsiteX1" fmla="*/ 1320692 w 2161453"/>
                    <a:gd name="connsiteY1" fmla="*/ 138730 h 1657813"/>
                    <a:gd name="connsiteX2" fmla="*/ 2068332 w 2161453"/>
                    <a:gd name="connsiteY2" fmla="*/ 1283806 h 1657813"/>
                    <a:gd name="connsiteX3" fmla="*/ 1994890 w 2161453"/>
                    <a:gd name="connsiteY3" fmla="*/ 1657813 h 1657813"/>
                    <a:gd name="connsiteX4" fmla="*/ 1099950 w 2161453"/>
                    <a:gd name="connsiteY4" fmla="*/ 1656627 h 1657813"/>
                    <a:gd name="connsiteX5" fmla="*/ 127362 w 2161453"/>
                    <a:gd name="connsiteY5" fmla="*/ 1656905 h 1657813"/>
                    <a:gd name="connsiteX6" fmla="*/ 122206 w 2161453"/>
                    <a:gd name="connsiteY6" fmla="*/ 1272944 h 1657813"/>
                    <a:gd name="connsiteX7" fmla="*/ 973500 w 2161453"/>
                    <a:gd name="connsiteY7" fmla="*/ 108684 h 1657813"/>
                    <a:gd name="connsiteX8" fmla="*/ 1083848 w 2161453"/>
                    <a:gd name="connsiteY8" fmla="*/ 93061 h 1657813"/>
                    <a:gd name="connsiteX9" fmla="*/ 1328628 w 2161453"/>
                    <a:gd name="connsiteY9" fmla="*/ 867792 h 1657813"/>
                    <a:gd name="connsiteX10" fmla="*/ 984512 w 2161453"/>
                    <a:gd name="connsiteY10" fmla="*/ 527244 h 1657813"/>
                    <a:gd name="connsiteX11" fmla="*/ 532310 w 2161453"/>
                    <a:gd name="connsiteY11" fmla="*/ 1128591 h 1657813"/>
                    <a:gd name="connsiteX12" fmla="*/ 481360 w 2161453"/>
                    <a:gd name="connsiteY12" fmla="*/ 1348009 h 1657813"/>
                    <a:gd name="connsiteX13" fmla="*/ 1653021 w 2161453"/>
                    <a:gd name="connsiteY13" fmla="*/ 1347199 h 1657813"/>
                    <a:gd name="connsiteX14" fmla="*/ 1701141 w 2161453"/>
                    <a:gd name="connsiteY14" fmla="*/ 1105721 h 1657813"/>
                    <a:gd name="connsiteX15" fmla="*/ 1160230 w 2161453"/>
                    <a:gd name="connsiteY15" fmla="*/ 73914 h 1657813"/>
                    <a:gd name="connsiteX16" fmla="*/ 1119567 w 2161453"/>
                    <a:gd name="connsiteY16" fmla="*/ 2859 h 1657813"/>
                    <a:gd name="connsiteX17" fmla="*/ 1136967 w 2161453"/>
                    <a:gd name="connsiteY17" fmla="*/ 0 h 165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61453" h="1657813">
                      <a:moveTo>
                        <a:pt x="1136967" y="0"/>
                      </a:moveTo>
                      <a:cubicBezTo>
                        <a:pt x="1186573" y="2409"/>
                        <a:pt x="1247353" y="34058"/>
                        <a:pt x="1320692" y="138730"/>
                      </a:cubicBezTo>
                      <a:cubicBezTo>
                        <a:pt x="1504222" y="385818"/>
                        <a:pt x="1892967" y="1046419"/>
                        <a:pt x="2068332" y="1283806"/>
                      </a:cubicBezTo>
                      <a:cubicBezTo>
                        <a:pt x="2160862" y="1402052"/>
                        <a:pt x="2248462" y="1632526"/>
                        <a:pt x="1994890" y="1657813"/>
                      </a:cubicBezTo>
                      <a:lnTo>
                        <a:pt x="1099950" y="1656627"/>
                      </a:lnTo>
                      <a:lnTo>
                        <a:pt x="127362" y="1656905"/>
                      </a:lnTo>
                      <a:cubicBezTo>
                        <a:pt x="-13247" y="1657631"/>
                        <a:pt x="-67322" y="1492464"/>
                        <a:pt x="122206" y="1272944"/>
                      </a:cubicBezTo>
                      <a:lnTo>
                        <a:pt x="973500" y="108684"/>
                      </a:lnTo>
                      <a:cubicBezTo>
                        <a:pt x="1016086" y="50382"/>
                        <a:pt x="1046223" y="33748"/>
                        <a:pt x="1083848" y="93061"/>
                      </a:cubicBezTo>
                      <a:cubicBezTo>
                        <a:pt x="1213405" y="402585"/>
                        <a:pt x="1352528" y="848803"/>
                        <a:pt x="1328628" y="867792"/>
                      </a:cubicBezTo>
                      <a:cubicBezTo>
                        <a:pt x="1303025" y="908157"/>
                        <a:pt x="1134449" y="346018"/>
                        <a:pt x="984512" y="527244"/>
                      </a:cubicBezTo>
                      <a:lnTo>
                        <a:pt x="532310" y="1128591"/>
                      </a:lnTo>
                      <a:cubicBezTo>
                        <a:pt x="461771" y="1228436"/>
                        <a:pt x="362413" y="1331833"/>
                        <a:pt x="481360" y="1348009"/>
                      </a:cubicBezTo>
                      <a:lnTo>
                        <a:pt x="1653021" y="1347199"/>
                      </a:lnTo>
                      <a:cubicBezTo>
                        <a:pt x="1804540" y="1346086"/>
                        <a:pt x="1789682" y="1317935"/>
                        <a:pt x="1701141" y="1105721"/>
                      </a:cubicBezTo>
                      <a:cubicBezTo>
                        <a:pt x="1613521" y="895714"/>
                        <a:pt x="1364445" y="435554"/>
                        <a:pt x="1160230" y="73914"/>
                      </a:cubicBezTo>
                      <a:lnTo>
                        <a:pt x="1119567" y="2859"/>
                      </a:lnTo>
                      <a:lnTo>
                        <a:pt x="1136967" y="0"/>
                      </a:lnTo>
                      <a:close/>
                    </a:path>
                  </a:pathLst>
                </a:custGeom>
                <a:solidFill>
                  <a:srgbClr val="19ADC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7" name="Freeform 26"/>
                <p:cNvSpPr/>
                <p:nvPr/>
              </p:nvSpPr>
              <p:spPr>
                <a:xfrm>
                  <a:off x="7437029" y="4199255"/>
                  <a:ext cx="876596" cy="501208"/>
                </a:xfrm>
                <a:custGeom>
                  <a:avLst/>
                  <a:gdLst>
                    <a:gd name="connsiteX0" fmla="*/ 1137020 w 1524362"/>
                    <a:gd name="connsiteY0" fmla="*/ 290137 h 871578"/>
                    <a:gd name="connsiteX1" fmla="*/ 1181715 w 1524362"/>
                    <a:gd name="connsiteY1" fmla="*/ 307999 h 871578"/>
                    <a:gd name="connsiteX2" fmla="*/ 1187902 w 1524362"/>
                    <a:gd name="connsiteY2" fmla="*/ 394605 h 871578"/>
                    <a:gd name="connsiteX3" fmla="*/ 927749 w 1524362"/>
                    <a:gd name="connsiteY3" fmla="*/ 674486 h 871578"/>
                    <a:gd name="connsiteX4" fmla="*/ 915541 w 1524362"/>
                    <a:gd name="connsiteY4" fmla="*/ 682996 h 871578"/>
                    <a:gd name="connsiteX5" fmla="*/ 925438 w 1524362"/>
                    <a:gd name="connsiteY5" fmla="*/ 724919 h 871578"/>
                    <a:gd name="connsiteX6" fmla="*/ 778098 w 1524362"/>
                    <a:gd name="connsiteY6" fmla="*/ 871485 h 871578"/>
                    <a:gd name="connsiteX7" fmla="*/ 620189 w 1524362"/>
                    <a:gd name="connsiteY7" fmla="*/ 714348 h 871578"/>
                    <a:gd name="connsiteX8" fmla="*/ 767527 w 1524362"/>
                    <a:gd name="connsiteY8" fmla="*/ 567782 h 871578"/>
                    <a:gd name="connsiteX9" fmla="*/ 827351 w 1524362"/>
                    <a:gd name="connsiteY9" fmla="*/ 581773 h 871578"/>
                    <a:gd name="connsiteX10" fmla="*/ 835397 w 1524362"/>
                    <a:gd name="connsiteY10" fmla="*/ 587319 h 871578"/>
                    <a:gd name="connsiteX11" fmla="*/ 1094888 w 1524362"/>
                    <a:gd name="connsiteY11" fmla="*/ 308148 h 871578"/>
                    <a:gd name="connsiteX12" fmla="*/ 1137020 w 1524362"/>
                    <a:gd name="connsiteY12" fmla="*/ 290137 h 871578"/>
                    <a:gd name="connsiteX13" fmla="*/ 345722 w 1524362"/>
                    <a:gd name="connsiteY13" fmla="*/ 260206 h 871578"/>
                    <a:gd name="connsiteX14" fmla="*/ 274230 w 1524362"/>
                    <a:gd name="connsiteY14" fmla="*/ 321727 h 871578"/>
                    <a:gd name="connsiteX15" fmla="*/ 472107 w 1524362"/>
                    <a:gd name="connsiteY15" fmla="*/ 521771 h 871578"/>
                    <a:gd name="connsiteX16" fmla="*/ 543599 w 1524362"/>
                    <a:gd name="connsiteY16" fmla="*/ 460249 h 871578"/>
                    <a:gd name="connsiteX17" fmla="*/ 716942 w 1524362"/>
                    <a:gd name="connsiteY17" fmla="*/ 118809 h 871578"/>
                    <a:gd name="connsiteX18" fmla="*/ 716942 w 1524362"/>
                    <a:gd name="connsiteY18" fmla="*/ 390988 h 871578"/>
                    <a:gd name="connsiteX19" fmla="*/ 814213 w 1524362"/>
                    <a:gd name="connsiteY19" fmla="*/ 390988 h 871578"/>
                    <a:gd name="connsiteX20" fmla="*/ 814213 w 1524362"/>
                    <a:gd name="connsiteY20" fmla="*/ 118809 h 871578"/>
                    <a:gd name="connsiteX21" fmla="*/ 762181 w 1524362"/>
                    <a:gd name="connsiteY21" fmla="*/ 0 h 871578"/>
                    <a:gd name="connsiteX22" fmla="*/ 1524362 w 1524362"/>
                    <a:gd name="connsiteY22" fmla="*/ 710900 h 871578"/>
                    <a:gd name="connsiteX23" fmla="*/ 1521736 w 1524362"/>
                    <a:gd name="connsiteY23" fmla="*/ 735202 h 871578"/>
                    <a:gd name="connsiteX24" fmla="*/ 999381 w 1524362"/>
                    <a:gd name="connsiteY24" fmla="*/ 735202 h 871578"/>
                    <a:gd name="connsiteX25" fmla="*/ 1004640 w 1524362"/>
                    <a:gd name="connsiteY25" fmla="*/ 710900 h 871578"/>
                    <a:gd name="connsiteX26" fmla="*/ 989757 w 1524362"/>
                    <a:gd name="connsiteY26" fmla="*/ 642136 h 871578"/>
                    <a:gd name="connsiteX27" fmla="*/ 1244229 w 1524362"/>
                    <a:gd name="connsiteY27" fmla="*/ 391059 h 871578"/>
                    <a:gd name="connsiteX28" fmla="*/ 1110192 w 1524362"/>
                    <a:gd name="connsiteY28" fmla="*/ 275242 h 871578"/>
                    <a:gd name="connsiteX29" fmla="*/ 902854 w 1524362"/>
                    <a:gd name="connsiteY29" fmla="*/ 474682 h 871578"/>
                    <a:gd name="connsiteX30" fmla="*/ 867632 w 1524362"/>
                    <a:gd name="connsiteY30" fmla="*/ 509491 h 871578"/>
                    <a:gd name="connsiteX31" fmla="*/ 856557 w 1524362"/>
                    <a:gd name="connsiteY31" fmla="*/ 502526 h 871578"/>
                    <a:gd name="connsiteX32" fmla="*/ 762181 w 1524362"/>
                    <a:gd name="connsiteY32" fmla="*/ 484755 h 871578"/>
                    <a:gd name="connsiteX33" fmla="*/ 519722 w 1524362"/>
                    <a:gd name="connsiteY33" fmla="*/ 710900 h 871578"/>
                    <a:gd name="connsiteX34" fmla="*/ 524983 w 1524362"/>
                    <a:gd name="connsiteY34" fmla="*/ 735202 h 871578"/>
                    <a:gd name="connsiteX35" fmla="*/ 2627 w 1524362"/>
                    <a:gd name="connsiteY35" fmla="*/ 735202 h 871578"/>
                    <a:gd name="connsiteX36" fmla="*/ 0 w 1524362"/>
                    <a:gd name="connsiteY36" fmla="*/ 710900 h 871578"/>
                    <a:gd name="connsiteX37" fmla="*/ 762181 w 1524362"/>
                    <a:gd name="connsiteY37" fmla="*/ 0 h 87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24362" h="871578">
                      <a:moveTo>
                        <a:pt x="1137020" y="290137"/>
                      </a:moveTo>
                      <a:cubicBezTo>
                        <a:pt x="1152733" y="290110"/>
                        <a:pt x="1168872" y="296062"/>
                        <a:pt x="1181715" y="307999"/>
                      </a:cubicBezTo>
                      <a:cubicBezTo>
                        <a:pt x="1207400" y="331874"/>
                        <a:pt x="1210170" y="370649"/>
                        <a:pt x="1187902" y="394605"/>
                      </a:cubicBezTo>
                      <a:lnTo>
                        <a:pt x="927749" y="674486"/>
                      </a:lnTo>
                      <a:lnTo>
                        <a:pt x="915541" y="682996"/>
                      </a:lnTo>
                      <a:lnTo>
                        <a:pt x="925438" y="724919"/>
                      </a:lnTo>
                      <a:cubicBezTo>
                        <a:pt x="928357" y="808784"/>
                        <a:pt x="862391" y="874404"/>
                        <a:pt x="778098" y="871485"/>
                      </a:cubicBezTo>
                      <a:cubicBezTo>
                        <a:pt x="693806" y="868566"/>
                        <a:pt x="623107" y="798213"/>
                        <a:pt x="620189" y="714348"/>
                      </a:cubicBezTo>
                      <a:cubicBezTo>
                        <a:pt x="617268" y="630483"/>
                        <a:pt x="683236" y="564863"/>
                        <a:pt x="767527" y="567782"/>
                      </a:cubicBezTo>
                      <a:cubicBezTo>
                        <a:pt x="788601" y="568512"/>
                        <a:pt x="808823" y="573456"/>
                        <a:pt x="827351" y="581773"/>
                      </a:cubicBezTo>
                      <a:lnTo>
                        <a:pt x="835397" y="587319"/>
                      </a:lnTo>
                      <a:lnTo>
                        <a:pt x="1094888" y="308148"/>
                      </a:lnTo>
                      <a:cubicBezTo>
                        <a:pt x="1106023" y="296170"/>
                        <a:pt x="1121307" y="290164"/>
                        <a:pt x="1137020" y="290137"/>
                      </a:cubicBezTo>
                      <a:close/>
                      <a:moveTo>
                        <a:pt x="345722" y="260206"/>
                      </a:moveTo>
                      <a:lnTo>
                        <a:pt x="274230" y="321727"/>
                      </a:lnTo>
                      <a:lnTo>
                        <a:pt x="472107" y="521771"/>
                      </a:lnTo>
                      <a:lnTo>
                        <a:pt x="543599" y="460249"/>
                      </a:lnTo>
                      <a:close/>
                      <a:moveTo>
                        <a:pt x="716942" y="118809"/>
                      </a:moveTo>
                      <a:lnTo>
                        <a:pt x="716942" y="390988"/>
                      </a:lnTo>
                      <a:lnTo>
                        <a:pt x="814213" y="390988"/>
                      </a:lnTo>
                      <a:lnTo>
                        <a:pt x="814213" y="118809"/>
                      </a:lnTo>
                      <a:close/>
                      <a:moveTo>
                        <a:pt x="762181" y="0"/>
                      </a:moveTo>
                      <a:cubicBezTo>
                        <a:pt x="1183123" y="0"/>
                        <a:pt x="1524362" y="318281"/>
                        <a:pt x="1524362" y="710900"/>
                      </a:cubicBezTo>
                      <a:lnTo>
                        <a:pt x="1521736" y="735202"/>
                      </a:lnTo>
                      <a:lnTo>
                        <a:pt x="999381" y="735202"/>
                      </a:lnTo>
                      <a:lnTo>
                        <a:pt x="1004640" y="710900"/>
                      </a:lnTo>
                      <a:lnTo>
                        <a:pt x="989757" y="642136"/>
                      </a:lnTo>
                      <a:lnTo>
                        <a:pt x="1244229" y="391059"/>
                      </a:lnTo>
                      <a:cubicBezTo>
                        <a:pt x="1291166" y="304412"/>
                        <a:pt x="1173992" y="223582"/>
                        <a:pt x="1110192" y="275242"/>
                      </a:cubicBezTo>
                      <a:cubicBezTo>
                        <a:pt x="1062341" y="313989"/>
                        <a:pt x="980165" y="397395"/>
                        <a:pt x="902854" y="474682"/>
                      </a:cubicBezTo>
                      <a:lnTo>
                        <a:pt x="867632" y="509491"/>
                      </a:lnTo>
                      <a:lnTo>
                        <a:pt x="856557" y="502526"/>
                      </a:lnTo>
                      <a:cubicBezTo>
                        <a:pt x="827550" y="491083"/>
                        <a:pt x="795658" y="484755"/>
                        <a:pt x="762181" y="484755"/>
                      </a:cubicBezTo>
                      <a:cubicBezTo>
                        <a:pt x="628275" y="484755"/>
                        <a:pt x="519722" y="586004"/>
                        <a:pt x="519722" y="710900"/>
                      </a:cubicBezTo>
                      <a:lnTo>
                        <a:pt x="524983" y="735202"/>
                      </a:lnTo>
                      <a:lnTo>
                        <a:pt x="2627" y="735202"/>
                      </a:lnTo>
                      <a:lnTo>
                        <a:pt x="0" y="710900"/>
                      </a:lnTo>
                      <a:cubicBezTo>
                        <a:pt x="0" y="318281"/>
                        <a:pt x="341240" y="0"/>
                        <a:pt x="762181" y="0"/>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grpSp>
        </p:grpSp>
      </p:grpSp>
      <p:sp>
        <p:nvSpPr>
          <p:cNvPr id="6" name="TextBox 5">
            <a:extLst>
              <a:ext uri="{FF2B5EF4-FFF2-40B4-BE49-F238E27FC236}">
                <a16:creationId xmlns:a16="http://schemas.microsoft.com/office/drawing/2014/main" id="{0E91663F-EA6C-4F43-BDDA-3D76F1858482}"/>
              </a:ext>
            </a:extLst>
          </p:cNvPr>
          <p:cNvSpPr txBox="1"/>
          <p:nvPr/>
        </p:nvSpPr>
        <p:spPr>
          <a:xfrm>
            <a:off x="277174" y="914400"/>
            <a:ext cx="4728718" cy="646331"/>
          </a:xfrm>
          <a:prstGeom prst="rect">
            <a:avLst/>
          </a:prstGeom>
          <a:noFill/>
        </p:spPr>
        <p:txBody>
          <a:bodyPr wrap="square" rtlCol="0">
            <a:spAutoFit/>
          </a:bodyPr>
          <a:lstStyle/>
          <a:p>
            <a:r>
              <a:rPr lang="en-US" sz="3600" b="1" dirty="0"/>
              <a:t>Content and Venue</a:t>
            </a:r>
            <a:endParaRPr lang="en-US" sz="3600" dirty="0"/>
          </a:p>
        </p:txBody>
      </p:sp>
    </p:spTree>
    <p:extLst>
      <p:ext uri="{BB962C8B-B14F-4D97-AF65-F5344CB8AC3E}">
        <p14:creationId xmlns:p14="http://schemas.microsoft.com/office/powerpoint/2010/main" val="327547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endParaRPr lang="en-US" sz="3200" dirty="0"/>
          </a:p>
        </p:txBody>
      </p:sp>
      <p:sp>
        <p:nvSpPr>
          <p:cNvPr id="4" name="Slide Number Placeholder 3"/>
          <p:cNvSpPr>
            <a:spLocks noGrp="1"/>
          </p:cNvSpPr>
          <p:nvPr>
            <p:ph type="sldNum" sz="quarter" idx="12"/>
          </p:nvPr>
        </p:nvSpPr>
        <p:spPr/>
        <p:txBody>
          <a:bodyPr/>
          <a:lstStyle/>
          <a:p>
            <a:fld id="{C14A628C-1670-4E03-81FA-0379F828FA03}" type="slidenum">
              <a:rPr lang="en-US" smtClean="0"/>
              <a:pPr/>
              <a:t>14</a:t>
            </a:fld>
            <a:endParaRPr lang="en-US"/>
          </a:p>
        </p:txBody>
      </p:sp>
      <p:grpSp>
        <p:nvGrpSpPr>
          <p:cNvPr id="8" name="Group 7"/>
          <p:cNvGrpSpPr/>
          <p:nvPr/>
        </p:nvGrpSpPr>
        <p:grpSpPr>
          <a:xfrm>
            <a:off x="1" y="1185008"/>
            <a:ext cx="11621741" cy="5129502"/>
            <a:chOff x="-200721" y="1222757"/>
            <a:chExt cx="11621741" cy="5129502"/>
          </a:xfrm>
        </p:grpSpPr>
        <p:grpSp>
          <p:nvGrpSpPr>
            <p:cNvPr id="28" name="Group 27"/>
            <p:cNvGrpSpPr/>
            <p:nvPr/>
          </p:nvGrpSpPr>
          <p:grpSpPr>
            <a:xfrm>
              <a:off x="-200721" y="1222757"/>
              <a:ext cx="11621741" cy="4208841"/>
              <a:chOff x="-200721" y="1212040"/>
              <a:chExt cx="11621741" cy="4208841"/>
            </a:xfrm>
          </p:grpSpPr>
          <p:grpSp>
            <p:nvGrpSpPr>
              <p:cNvPr id="29" name="Group 28"/>
              <p:cNvGrpSpPr/>
              <p:nvPr/>
            </p:nvGrpSpPr>
            <p:grpSpPr>
              <a:xfrm>
                <a:off x="-200721" y="3304325"/>
                <a:ext cx="2923684" cy="1600792"/>
                <a:chOff x="-200721" y="3304325"/>
                <a:chExt cx="2923684" cy="1600792"/>
              </a:xfrm>
            </p:grpSpPr>
            <p:sp>
              <p:nvSpPr>
                <p:cNvPr id="36" name="TextBox 35"/>
                <p:cNvSpPr txBox="1"/>
                <p:nvPr/>
              </p:nvSpPr>
              <p:spPr>
                <a:xfrm>
                  <a:off x="-200721" y="3304325"/>
                  <a:ext cx="2455125" cy="584775"/>
                </a:xfrm>
                <a:prstGeom prst="rect">
                  <a:avLst/>
                </a:prstGeom>
                <a:noFill/>
              </p:spPr>
              <p:txBody>
                <a:bodyPr wrap="square" rtlCol="0">
                  <a:spAutoFit/>
                </a:bodyPr>
                <a:lstStyle/>
                <a:p>
                  <a:pPr algn="r"/>
                  <a:r>
                    <a:rPr lang="en-US" sz="3200" b="1" dirty="0">
                      <a:latin typeface="Arial" panose="020B0604020202020204" pitchFamily="34" charset="0"/>
                      <a:cs typeface="Arial" panose="020B0604020202020204" pitchFamily="34" charset="0"/>
                    </a:rPr>
                    <a:t>Compare</a:t>
                  </a:r>
                </a:p>
              </p:txBody>
            </p:sp>
            <p:sp>
              <p:nvSpPr>
                <p:cNvPr id="37" name="TextBox 36"/>
                <p:cNvSpPr txBox="1"/>
                <p:nvPr/>
              </p:nvSpPr>
              <p:spPr>
                <a:xfrm>
                  <a:off x="356838" y="4074120"/>
                  <a:ext cx="2366125" cy="830997"/>
                </a:xfrm>
                <a:prstGeom prst="rect">
                  <a:avLst/>
                </a:prstGeom>
                <a:noFill/>
              </p:spPr>
              <p:txBody>
                <a:bodyPr wrap="square" rtlCol="0">
                  <a:spAutoFit/>
                </a:bodyPr>
                <a:lstStyle/>
                <a:p>
                  <a:pPr algn="r"/>
                  <a:r>
                    <a:rPr lang="en-US" sz="2400" b="1" dirty="0">
                      <a:solidFill>
                        <a:schemeClr val="accent1"/>
                      </a:solidFill>
                      <a:latin typeface="Arial" panose="020B0604020202020204" pitchFamily="34" charset="0"/>
                      <a:cs typeface="Arial" panose="020B0604020202020204" pitchFamily="34" charset="0"/>
                    </a:rPr>
                    <a:t>What we were doing before?.</a:t>
                  </a:r>
                </a:p>
              </p:txBody>
            </p:sp>
          </p:grpSp>
          <p:grpSp>
            <p:nvGrpSpPr>
              <p:cNvPr id="30" name="Group 29"/>
              <p:cNvGrpSpPr/>
              <p:nvPr/>
            </p:nvGrpSpPr>
            <p:grpSpPr>
              <a:xfrm>
                <a:off x="9028497" y="3868605"/>
                <a:ext cx="2392523" cy="1552276"/>
                <a:chOff x="9028497" y="3868605"/>
                <a:chExt cx="2392523" cy="1552276"/>
              </a:xfrm>
            </p:grpSpPr>
            <p:sp>
              <p:nvSpPr>
                <p:cNvPr id="34" name="TextBox 33"/>
                <p:cNvSpPr txBox="1"/>
                <p:nvPr/>
              </p:nvSpPr>
              <p:spPr>
                <a:xfrm>
                  <a:off x="9028498" y="3868605"/>
                  <a:ext cx="1977574"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Identify</a:t>
                  </a:r>
                </a:p>
              </p:txBody>
            </p:sp>
            <p:sp>
              <p:nvSpPr>
                <p:cNvPr id="35" name="TextBox 34"/>
                <p:cNvSpPr txBox="1"/>
                <p:nvPr/>
              </p:nvSpPr>
              <p:spPr>
                <a:xfrm>
                  <a:off x="9028497" y="4589884"/>
                  <a:ext cx="2392523" cy="830997"/>
                </a:xfrm>
                <a:prstGeom prst="rect">
                  <a:avLst/>
                </a:prstGeom>
                <a:noFill/>
              </p:spPr>
              <p:txBody>
                <a:bodyPr wrap="square" rtlCol="0">
                  <a:spAutoFit/>
                </a:bodyPr>
                <a:lstStyle/>
                <a:p>
                  <a:r>
                    <a:rPr lang="en-US" sz="2400" b="1" dirty="0">
                      <a:solidFill>
                        <a:schemeClr val="accent1"/>
                      </a:solidFill>
                      <a:latin typeface="Arial" panose="020B0604020202020204" pitchFamily="34" charset="0"/>
                      <a:cs typeface="Arial" panose="020B0604020202020204" pitchFamily="34" charset="0"/>
                    </a:rPr>
                    <a:t>Where can we Improve?.</a:t>
                  </a:r>
                </a:p>
              </p:txBody>
            </p:sp>
          </p:grpSp>
          <p:grpSp>
            <p:nvGrpSpPr>
              <p:cNvPr id="31" name="Group 30"/>
              <p:cNvGrpSpPr/>
              <p:nvPr/>
            </p:nvGrpSpPr>
            <p:grpSpPr>
              <a:xfrm>
                <a:off x="7845286" y="1212040"/>
                <a:ext cx="3160785" cy="1494889"/>
                <a:chOff x="7845286" y="1212040"/>
                <a:chExt cx="3160785" cy="1494889"/>
              </a:xfrm>
            </p:grpSpPr>
            <p:sp>
              <p:nvSpPr>
                <p:cNvPr id="32" name="TextBox 31"/>
                <p:cNvSpPr txBox="1"/>
                <p:nvPr/>
              </p:nvSpPr>
              <p:spPr>
                <a:xfrm>
                  <a:off x="8124743" y="1212040"/>
                  <a:ext cx="1955959" cy="584775"/>
                </a:xfrm>
                <a:prstGeom prst="rect">
                  <a:avLst/>
                </a:prstGeom>
                <a:noFill/>
              </p:spPr>
              <p:txBody>
                <a:bodyPr wrap="square" rtlCol="0">
                  <a:spAutoFit/>
                </a:bodyPr>
                <a:lstStyle/>
                <a:p>
                  <a:r>
                    <a:rPr lang="en-US" sz="3200" b="1" dirty="0">
                      <a:solidFill>
                        <a:srgbClr val="455A64"/>
                      </a:solidFill>
                      <a:latin typeface="Arial" panose="020B0604020202020204" pitchFamily="34" charset="0"/>
                      <a:cs typeface="Arial" panose="020B0604020202020204" pitchFamily="34" charset="0"/>
                    </a:rPr>
                    <a:t>Measure</a:t>
                  </a:r>
                </a:p>
              </p:txBody>
            </p:sp>
            <p:sp>
              <p:nvSpPr>
                <p:cNvPr id="33" name="TextBox 32"/>
                <p:cNvSpPr txBox="1"/>
                <p:nvPr/>
              </p:nvSpPr>
              <p:spPr>
                <a:xfrm>
                  <a:off x="7845286" y="1875932"/>
                  <a:ext cx="3160785" cy="830997"/>
                </a:xfrm>
                <a:prstGeom prst="rect">
                  <a:avLst/>
                </a:prstGeom>
                <a:noFill/>
              </p:spPr>
              <p:txBody>
                <a:bodyPr wrap="square" rtlCol="0">
                  <a:spAutoFit/>
                </a:bodyPr>
                <a:lstStyle/>
                <a:p>
                  <a:r>
                    <a:rPr lang="en-US" sz="2400" b="1" dirty="0">
                      <a:solidFill>
                        <a:schemeClr val="accent1"/>
                      </a:solidFill>
                      <a:latin typeface="Arial" panose="020B0604020202020204" pitchFamily="34" charset="0"/>
                      <a:cs typeface="Arial" panose="020B0604020202020204" pitchFamily="34" charset="0"/>
                    </a:rPr>
                    <a:t>How are we doing now?.</a:t>
                  </a:r>
                </a:p>
              </p:txBody>
            </p:sp>
          </p:grpSp>
        </p:grpSp>
        <p:grpSp>
          <p:nvGrpSpPr>
            <p:cNvPr id="7" name="Group 6"/>
            <p:cNvGrpSpPr/>
            <p:nvPr/>
          </p:nvGrpSpPr>
          <p:grpSpPr>
            <a:xfrm>
              <a:off x="3453078" y="1227295"/>
              <a:ext cx="5285844" cy="5124964"/>
              <a:chOff x="3453078" y="1227295"/>
              <a:chExt cx="5285844" cy="5124964"/>
            </a:xfrm>
          </p:grpSpPr>
          <p:grpSp>
            <p:nvGrpSpPr>
              <p:cNvPr id="6" name="Group 5"/>
              <p:cNvGrpSpPr/>
              <p:nvPr/>
            </p:nvGrpSpPr>
            <p:grpSpPr>
              <a:xfrm>
                <a:off x="3453078" y="1227295"/>
                <a:ext cx="5285844" cy="5124964"/>
                <a:chOff x="3453078" y="1227295"/>
                <a:chExt cx="5285844" cy="5124964"/>
              </a:xfrm>
            </p:grpSpPr>
            <p:grpSp>
              <p:nvGrpSpPr>
                <p:cNvPr id="38" name="Group 37"/>
                <p:cNvGrpSpPr/>
                <p:nvPr/>
              </p:nvGrpSpPr>
              <p:grpSpPr>
                <a:xfrm>
                  <a:off x="4690779" y="1227295"/>
                  <a:ext cx="2867493" cy="2849468"/>
                  <a:chOff x="4836501" y="1229029"/>
                  <a:chExt cx="2570136" cy="2553981"/>
                </a:xfrm>
              </p:grpSpPr>
              <p:grpSp>
                <p:nvGrpSpPr>
                  <p:cNvPr id="56" name="Group 55"/>
                  <p:cNvGrpSpPr/>
                  <p:nvPr/>
                </p:nvGrpSpPr>
                <p:grpSpPr>
                  <a:xfrm>
                    <a:off x="4836501" y="1229029"/>
                    <a:ext cx="2570136" cy="2553981"/>
                    <a:chOff x="4836501" y="1229029"/>
                    <a:chExt cx="2570136" cy="2553981"/>
                  </a:xfrm>
                </p:grpSpPr>
                <p:grpSp>
                  <p:nvGrpSpPr>
                    <p:cNvPr id="58" name="Group 57"/>
                    <p:cNvGrpSpPr/>
                    <p:nvPr/>
                  </p:nvGrpSpPr>
                  <p:grpSpPr>
                    <a:xfrm>
                      <a:off x="4836501" y="1229029"/>
                      <a:ext cx="2570136" cy="2553981"/>
                      <a:chOff x="4836501" y="1229029"/>
                      <a:chExt cx="2570136" cy="2553981"/>
                    </a:xfrm>
                  </p:grpSpPr>
                  <p:sp>
                    <p:nvSpPr>
                      <p:cNvPr id="60" name="Block Arc 59"/>
                      <p:cNvSpPr/>
                      <p:nvPr/>
                    </p:nvSpPr>
                    <p:spPr>
                      <a:xfrm>
                        <a:off x="4836501" y="1229029"/>
                        <a:ext cx="2553981" cy="2553981"/>
                      </a:xfrm>
                      <a:prstGeom prst="blockArc">
                        <a:avLst>
                          <a:gd name="adj1" fmla="val 6881382"/>
                          <a:gd name="adj2" fmla="val 1176457"/>
                          <a:gd name="adj3" fmla="val 3119"/>
                        </a:avLst>
                      </a:prstGeom>
                      <a:solidFill>
                        <a:srgbClr val="455A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Arial" panose="020B0604020202020204" pitchFamily="34" charset="0"/>
                          <a:cs typeface="Arial" panose="020B0604020202020204" pitchFamily="34" charset="0"/>
                        </a:endParaRPr>
                      </a:p>
                    </p:txBody>
                  </p:sp>
                  <p:sp>
                    <p:nvSpPr>
                      <p:cNvPr id="61" name="Oval 60"/>
                      <p:cNvSpPr/>
                      <p:nvPr/>
                    </p:nvSpPr>
                    <p:spPr>
                      <a:xfrm>
                        <a:off x="7190061" y="2733132"/>
                        <a:ext cx="216576" cy="216576"/>
                      </a:xfrm>
                      <a:prstGeom prst="ellipse">
                        <a:avLst/>
                      </a:prstGeom>
                      <a:solidFill>
                        <a:srgbClr val="455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sp>
                  <p:nvSpPr>
                    <p:cNvPr id="59" name="Freeform 58"/>
                    <p:cNvSpPr/>
                    <p:nvPr/>
                  </p:nvSpPr>
                  <p:spPr>
                    <a:xfrm>
                      <a:off x="5036920" y="1407780"/>
                      <a:ext cx="2153142" cy="1071052"/>
                    </a:xfrm>
                    <a:custGeom>
                      <a:avLst/>
                      <a:gdLst>
                        <a:gd name="connsiteX0" fmla="*/ 1003014 w 2006029"/>
                        <a:gd name="connsiteY0" fmla="*/ 0 h 997875"/>
                        <a:gd name="connsiteX1" fmla="*/ 2001122 w 2006029"/>
                        <a:gd name="connsiteY1" fmla="*/ 900708 h 997875"/>
                        <a:gd name="connsiteX2" fmla="*/ 2006029 w 2006029"/>
                        <a:gd name="connsiteY2" fmla="*/ 997875 h 997875"/>
                        <a:gd name="connsiteX3" fmla="*/ 0 w 2006029"/>
                        <a:gd name="connsiteY3" fmla="*/ 997875 h 997875"/>
                        <a:gd name="connsiteX4" fmla="*/ 4906 w 2006029"/>
                        <a:gd name="connsiteY4" fmla="*/ 900708 h 997875"/>
                        <a:gd name="connsiteX5" fmla="*/ 1003014 w 2006029"/>
                        <a:gd name="connsiteY5" fmla="*/ 0 h 99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6029" h="997875">
                          <a:moveTo>
                            <a:pt x="1003014" y="0"/>
                          </a:moveTo>
                          <a:cubicBezTo>
                            <a:pt x="1522484" y="0"/>
                            <a:pt x="1949744" y="394793"/>
                            <a:pt x="2001122" y="900708"/>
                          </a:cubicBezTo>
                          <a:lnTo>
                            <a:pt x="2006029" y="997875"/>
                          </a:lnTo>
                          <a:lnTo>
                            <a:pt x="0" y="997875"/>
                          </a:lnTo>
                          <a:lnTo>
                            <a:pt x="4906" y="900708"/>
                          </a:lnTo>
                          <a:cubicBezTo>
                            <a:pt x="56284" y="394793"/>
                            <a:pt x="483545" y="0"/>
                            <a:pt x="1003014" y="0"/>
                          </a:cubicBezTo>
                          <a:close/>
                        </a:path>
                      </a:pathLst>
                    </a:custGeom>
                    <a:solidFill>
                      <a:srgbClr val="455A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sp>
                <p:nvSpPr>
                  <p:cNvPr id="57" name="Freeform 56"/>
                  <p:cNvSpPr/>
                  <p:nvPr/>
                </p:nvSpPr>
                <p:spPr>
                  <a:xfrm>
                    <a:off x="5761223" y="1728036"/>
                    <a:ext cx="704536" cy="621834"/>
                  </a:xfrm>
                  <a:custGeom>
                    <a:avLst/>
                    <a:gdLst>
                      <a:gd name="connsiteX0" fmla="*/ 432759 w 807540"/>
                      <a:gd name="connsiteY0" fmla="*/ 486391 h 712748"/>
                      <a:gd name="connsiteX1" fmla="*/ 452337 w 807540"/>
                      <a:gd name="connsiteY1" fmla="*/ 503370 h 712748"/>
                      <a:gd name="connsiteX2" fmla="*/ 436156 w 807540"/>
                      <a:gd name="connsiteY2" fmla="*/ 548863 h 712748"/>
                      <a:gd name="connsiteX3" fmla="*/ 390296 w 807540"/>
                      <a:gd name="connsiteY3" fmla="*/ 533751 h 712748"/>
                      <a:gd name="connsiteX4" fmla="*/ 406478 w 807540"/>
                      <a:gd name="connsiteY4" fmla="*/ 488257 h 712748"/>
                      <a:gd name="connsiteX5" fmla="*/ 432759 w 807540"/>
                      <a:gd name="connsiteY5" fmla="*/ 486391 h 712748"/>
                      <a:gd name="connsiteX6" fmla="*/ 417012 w 807540"/>
                      <a:gd name="connsiteY6" fmla="*/ 423169 h 712748"/>
                      <a:gd name="connsiteX7" fmla="*/ 379904 w 807540"/>
                      <a:gd name="connsiteY7" fmla="*/ 433191 h 712748"/>
                      <a:gd name="connsiteX8" fmla="*/ 334343 w 807540"/>
                      <a:gd name="connsiteY8" fmla="*/ 561542 h 712748"/>
                      <a:gd name="connsiteX9" fmla="*/ 462727 w 807540"/>
                      <a:gd name="connsiteY9" fmla="*/ 603928 h 712748"/>
                      <a:gd name="connsiteX10" fmla="*/ 508288 w 807540"/>
                      <a:gd name="connsiteY10" fmla="*/ 475577 h 712748"/>
                      <a:gd name="connsiteX11" fmla="*/ 417012 w 807540"/>
                      <a:gd name="connsiteY11" fmla="*/ 423169 h 712748"/>
                      <a:gd name="connsiteX12" fmla="*/ 407064 w 807540"/>
                      <a:gd name="connsiteY12" fmla="*/ 326072 h 712748"/>
                      <a:gd name="connsiteX13" fmla="*/ 466155 w 807540"/>
                      <a:gd name="connsiteY13" fmla="*/ 335367 h 712748"/>
                      <a:gd name="connsiteX14" fmla="*/ 467295 w 807540"/>
                      <a:gd name="connsiteY14" fmla="*/ 384068 h 712748"/>
                      <a:gd name="connsiteX15" fmla="*/ 468898 w 807540"/>
                      <a:gd name="connsiteY15" fmla="*/ 384513 h 712748"/>
                      <a:gd name="connsiteX16" fmla="*/ 493636 w 807540"/>
                      <a:gd name="connsiteY16" fmla="*/ 395422 h 712748"/>
                      <a:gd name="connsiteX17" fmla="*/ 499071 w 807540"/>
                      <a:gd name="connsiteY17" fmla="*/ 398839 h 712748"/>
                      <a:gd name="connsiteX18" fmla="*/ 551494 w 807540"/>
                      <a:gd name="connsiteY18" fmla="*/ 368836 h 712748"/>
                      <a:gd name="connsiteX19" fmla="*/ 583865 w 807540"/>
                      <a:gd name="connsiteY19" fmla="*/ 418296 h 712748"/>
                      <a:gd name="connsiteX20" fmla="*/ 548645 w 807540"/>
                      <a:gd name="connsiteY20" fmla="*/ 453029 h 712748"/>
                      <a:gd name="connsiteX21" fmla="*/ 549771 w 807540"/>
                      <a:gd name="connsiteY21" fmla="*/ 455076 h 712748"/>
                      <a:gd name="connsiteX22" fmla="*/ 559488 w 807540"/>
                      <a:gd name="connsiteY22" fmla="*/ 481776 h 712748"/>
                      <a:gd name="connsiteX23" fmla="*/ 560415 w 807540"/>
                      <a:gd name="connsiteY23" fmla="*/ 486468 h 712748"/>
                      <a:gd name="connsiteX24" fmla="*/ 617543 w 807540"/>
                      <a:gd name="connsiteY24" fmla="*/ 495904 h 712748"/>
                      <a:gd name="connsiteX25" fmla="*/ 610138 w 807540"/>
                      <a:gd name="connsiteY25" fmla="*/ 555177 h 712748"/>
                      <a:gd name="connsiteX26" fmla="*/ 556080 w 807540"/>
                      <a:gd name="connsiteY26" fmla="*/ 560566 h 712748"/>
                      <a:gd name="connsiteX27" fmla="*/ 555397 w 807540"/>
                      <a:gd name="connsiteY27" fmla="*/ 562826 h 712748"/>
                      <a:gd name="connsiteX28" fmla="*/ 543854 w 807540"/>
                      <a:gd name="connsiteY28" fmla="*/ 587618 h 712748"/>
                      <a:gd name="connsiteX29" fmla="*/ 538905 w 807540"/>
                      <a:gd name="connsiteY29" fmla="*/ 595212 h 712748"/>
                      <a:gd name="connsiteX30" fmla="*/ 568324 w 807540"/>
                      <a:gd name="connsiteY30" fmla="*/ 639220 h 712748"/>
                      <a:gd name="connsiteX31" fmla="*/ 520219 w 807540"/>
                      <a:gd name="connsiteY31" fmla="*/ 675923 h 712748"/>
                      <a:gd name="connsiteX32" fmla="*/ 483337 w 807540"/>
                      <a:gd name="connsiteY32" fmla="*/ 644168 h 712748"/>
                      <a:gd name="connsiteX33" fmla="*/ 482479 w 807540"/>
                      <a:gd name="connsiteY33" fmla="*/ 644646 h 712748"/>
                      <a:gd name="connsiteX34" fmla="*/ 455348 w 807540"/>
                      <a:gd name="connsiteY34" fmla="*/ 654879 h 712748"/>
                      <a:gd name="connsiteX35" fmla="*/ 449196 w 807540"/>
                      <a:gd name="connsiteY35" fmla="*/ 656204 h 712748"/>
                      <a:gd name="connsiteX36" fmla="*/ 432407 w 807540"/>
                      <a:gd name="connsiteY36" fmla="*/ 712748 h 712748"/>
                      <a:gd name="connsiteX37" fmla="*/ 373879 w 807540"/>
                      <a:gd name="connsiteY37" fmla="*/ 700713 h 712748"/>
                      <a:gd name="connsiteX38" fmla="*/ 375013 w 807540"/>
                      <a:gd name="connsiteY38" fmla="*/ 652962 h 712748"/>
                      <a:gd name="connsiteX39" fmla="*/ 373733 w 807540"/>
                      <a:gd name="connsiteY39" fmla="*/ 652606 h 712748"/>
                      <a:gd name="connsiteX40" fmla="*/ 348995 w 807540"/>
                      <a:gd name="connsiteY40" fmla="*/ 641698 h 712748"/>
                      <a:gd name="connsiteX41" fmla="*/ 340748 w 807540"/>
                      <a:gd name="connsiteY41" fmla="*/ 636513 h 712748"/>
                      <a:gd name="connsiteX42" fmla="*/ 291758 w 807540"/>
                      <a:gd name="connsiteY42" fmla="*/ 668550 h 712748"/>
                      <a:gd name="connsiteX43" fmla="*/ 256378 w 807540"/>
                      <a:gd name="connsiteY43" fmla="*/ 621197 h 712748"/>
                      <a:gd name="connsiteX44" fmla="*/ 292465 w 807540"/>
                      <a:gd name="connsiteY44" fmla="*/ 581110 h 712748"/>
                      <a:gd name="connsiteX45" fmla="*/ 287269 w 807540"/>
                      <a:gd name="connsiteY45" fmla="*/ 568824 h 712748"/>
                      <a:gd name="connsiteX46" fmla="*/ 283143 w 807540"/>
                      <a:gd name="connsiteY46" fmla="*/ 555343 h 712748"/>
                      <a:gd name="connsiteX47" fmla="*/ 280592 w 807540"/>
                      <a:gd name="connsiteY47" fmla="*/ 542431 h 712748"/>
                      <a:gd name="connsiteX48" fmla="*/ 232240 w 807540"/>
                      <a:gd name="connsiteY48" fmla="*/ 539483 h 712748"/>
                      <a:gd name="connsiteX49" fmla="*/ 233475 w 807540"/>
                      <a:gd name="connsiteY49" fmla="*/ 479903 h 712748"/>
                      <a:gd name="connsiteX50" fmla="*/ 289620 w 807540"/>
                      <a:gd name="connsiteY50" fmla="*/ 468463 h 712748"/>
                      <a:gd name="connsiteX51" fmla="*/ 292409 w 807540"/>
                      <a:gd name="connsiteY51" fmla="*/ 461647 h 712748"/>
                      <a:gd name="connsiteX52" fmla="*/ 298777 w 807540"/>
                      <a:gd name="connsiteY52" fmla="*/ 449501 h 712748"/>
                      <a:gd name="connsiteX53" fmla="*/ 303571 w 807540"/>
                      <a:gd name="connsiteY53" fmla="*/ 442144 h 712748"/>
                      <a:gd name="connsiteX54" fmla="*/ 274052 w 807540"/>
                      <a:gd name="connsiteY54" fmla="*/ 397133 h 712748"/>
                      <a:gd name="connsiteX55" fmla="*/ 322465 w 807540"/>
                      <a:gd name="connsiteY55" fmla="*/ 360836 h 712748"/>
                      <a:gd name="connsiteX56" fmla="*/ 359181 w 807540"/>
                      <a:gd name="connsiteY56" fmla="*/ 393014 h 712748"/>
                      <a:gd name="connsiteX57" fmla="*/ 360152 w 807540"/>
                      <a:gd name="connsiteY57" fmla="*/ 392473 h 712748"/>
                      <a:gd name="connsiteX58" fmla="*/ 387283 w 807540"/>
                      <a:gd name="connsiteY58" fmla="*/ 382241 h 712748"/>
                      <a:gd name="connsiteX59" fmla="*/ 393528 w 807540"/>
                      <a:gd name="connsiteY59" fmla="*/ 380895 h 712748"/>
                      <a:gd name="connsiteX60" fmla="*/ 193270 w 807540"/>
                      <a:gd name="connsiteY60" fmla="*/ 182343 h 712748"/>
                      <a:gd name="connsiteX61" fmla="*/ 227810 w 807540"/>
                      <a:gd name="connsiteY61" fmla="*/ 216084 h 712748"/>
                      <a:gd name="connsiteX62" fmla="*/ 193270 w 807540"/>
                      <a:gd name="connsiteY62" fmla="*/ 249825 h 712748"/>
                      <a:gd name="connsiteX63" fmla="*/ 158730 w 807540"/>
                      <a:gd name="connsiteY63" fmla="*/ 216084 h 712748"/>
                      <a:gd name="connsiteX64" fmla="*/ 193270 w 807540"/>
                      <a:gd name="connsiteY64" fmla="*/ 182343 h 712748"/>
                      <a:gd name="connsiteX65" fmla="*/ 617460 w 807540"/>
                      <a:gd name="connsiteY65" fmla="*/ 151386 h 712748"/>
                      <a:gd name="connsiteX66" fmla="*/ 652000 w 807540"/>
                      <a:gd name="connsiteY66" fmla="*/ 185127 h 712748"/>
                      <a:gd name="connsiteX67" fmla="*/ 617460 w 807540"/>
                      <a:gd name="connsiteY67" fmla="*/ 218868 h 712748"/>
                      <a:gd name="connsiteX68" fmla="*/ 582920 w 807540"/>
                      <a:gd name="connsiteY68" fmla="*/ 185127 h 712748"/>
                      <a:gd name="connsiteX69" fmla="*/ 617460 w 807540"/>
                      <a:gd name="connsiteY69" fmla="*/ 151386 h 712748"/>
                      <a:gd name="connsiteX70" fmla="*/ 193622 w 807540"/>
                      <a:gd name="connsiteY70" fmla="*/ 121201 h 712748"/>
                      <a:gd name="connsiteX71" fmla="*/ 96256 w 807540"/>
                      <a:gd name="connsiteY71" fmla="*/ 216435 h 712748"/>
                      <a:gd name="connsiteX72" fmla="*/ 192916 w 807540"/>
                      <a:gd name="connsiteY72" fmla="*/ 310964 h 712748"/>
                      <a:gd name="connsiteX73" fmla="*/ 290282 w 807540"/>
                      <a:gd name="connsiteY73" fmla="*/ 215730 h 712748"/>
                      <a:gd name="connsiteX74" fmla="*/ 193622 w 807540"/>
                      <a:gd name="connsiteY74" fmla="*/ 121201 h 712748"/>
                      <a:gd name="connsiteX75" fmla="*/ 617812 w 807540"/>
                      <a:gd name="connsiteY75" fmla="*/ 90244 h 712748"/>
                      <a:gd name="connsiteX76" fmla="*/ 520446 w 807540"/>
                      <a:gd name="connsiteY76" fmla="*/ 185478 h 712748"/>
                      <a:gd name="connsiteX77" fmla="*/ 617107 w 807540"/>
                      <a:gd name="connsiteY77" fmla="*/ 280007 h 712748"/>
                      <a:gd name="connsiteX78" fmla="*/ 714472 w 807540"/>
                      <a:gd name="connsiteY78" fmla="*/ 184773 h 712748"/>
                      <a:gd name="connsiteX79" fmla="*/ 617812 w 807540"/>
                      <a:gd name="connsiteY79" fmla="*/ 90244 h 712748"/>
                      <a:gd name="connsiteX80" fmla="*/ 173857 w 807540"/>
                      <a:gd name="connsiteY80" fmla="*/ 30957 h 712748"/>
                      <a:gd name="connsiteX81" fmla="*/ 192680 w 807540"/>
                      <a:gd name="connsiteY81" fmla="*/ 76004 h 712748"/>
                      <a:gd name="connsiteX82" fmla="*/ 193790 w 807540"/>
                      <a:gd name="connsiteY82" fmla="*/ 75945 h 712748"/>
                      <a:gd name="connsiteX83" fmla="*/ 222656 w 807540"/>
                      <a:gd name="connsiteY83" fmla="*/ 78687 h 712748"/>
                      <a:gd name="connsiteX84" fmla="*/ 228857 w 807540"/>
                      <a:gd name="connsiteY84" fmla="*/ 80225 h 712748"/>
                      <a:gd name="connsiteX85" fmla="*/ 265125 w 807540"/>
                      <a:gd name="connsiteY85" fmla="*/ 36942 h 712748"/>
                      <a:gd name="connsiteX86" fmla="*/ 314106 w 807540"/>
                      <a:gd name="connsiteY86" fmla="*/ 71278 h 712748"/>
                      <a:gd name="connsiteX87" fmla="*/ 293711 w 807540"/>
                      <a:gd name="connsiteY87" fmla="*/ 115517 h 712748"/>
                      <a:gd name="connsiteX88" fmla="*/ 294956 w 807540"/>
                      <a:gd name="connsiteY88" fmla="*/ 116622 h 712748"/>
                      <a:gd name="connsiteX89" fmla="*/ 312375 w 807540"/>
                      <a:gd name="connsiteY89" fmla="*/ 137298 h 712748"/>
                      <a:gd name="connsiteX90" fmla="*/ 315753 w 807540"/>
                      <a:gd name="connsiteY90" fmla="*/ 142758 h 712748"/>
                      <a:gd name="connsiteX91" fmla="*/ 376029 w 807540"/>
                      <a:gd name="connsiteY91" fmla="*/ 138867 h 712748"/>
                      <a:gd name="connsiteX92" fmla="*/ 383349 w 807540"/>
                      <a:gd name="connsiteY92" fmla="*/ 197524 h 712748"/>
                      <a:gd name="connsiteX93" fmla="*/ 336443 w 807540"/>
                      <a:gd name="connsiteY93" fmla="*/ 213229 h 712748"/>
                      <a:gd name="connsiteX94" fmla="*/ 336555 w 807540"/>
                      <a:gd name="connsiteY94" fmla="*/ 215562 h 712748"/>
                      <a:gd name="connsiteX95" fmla="*/ 333539 w 807540"/>
                      <a:gd name="connsiteY95" fmla="*/ 243815 h 712748"/>
                      <a:gd name="connsiteX96" fmla="*/ 332307 w 807540"/>
                      <a:gd name="connsiteY96" fmla="*/ 248437 h 712748"/>
                      <a:gd name="connsiteX97" fmla="*/ 379464 w 807540"/>
                      <a:gd name="connsiteY97" fmla="*/ 282035 h 712748"/>
                      <a:gd name="connsiteX98" fmla="*/ 346746 w 807540"/>
                      <a:gd name="connsiteY98" fmla="*/ 332012 h 712748"/>
                      <a:gd name="connsiteX99" fmla="*/ 295827 w 807540"/>
                      <a:gd name="connsiteY99" fmla="*/ 313077 h 712748"/>
                      <a:gd name="connsiteX100" fmla="*/ 294219 w 807540"/>
                      <a:gd name="connsiteY100" fmla="*/ 314807 h 712748"/>
                      <a:gd name="connsiteX101" fmla="*/ 272949 w 807540"/>
                      <a:gd name="connsiteY101" fmla="*/ 331996 h 712748"/>
                      <a:gd name="connsiteX102" fmla="*/ 265165 w 807540"/>
                      <a:gd name="connsiteY102" fmla="*/ 336639 h 712748"/>
                      <a:gd name="connsiteX103" fmla="*/ 272232 w 807540"/>
                      <a:gd name="connsiteY103" fmla="*/ 389101 h 712748"/>
                      <a:gd name="connsiteX104" fmla="*/ 212887 w 807540"/>
                      <a:gd name="connsiteY104" fmla="*/ 400908 h 712748"/>
                      <a:gd name="connsiteX105" fmla="*/ 193729 w 807540"/>
                      <a:gd name="connsiteY105" fmla="*/ 356168 h 712748"/>
                      <a:gd name="connsiteX106" fmla="*/ 192748 w 807540"/>
                      <a:gd name="connsiteY106" fmla="*/ 356220 h 712748"/>
                      <a:gd name="connsiteX107" fmla="*/ 163881 w 807540"/>
                      <a:gd name="connsiteY107" fmla="*/ 353478 h 712748"/>
                      <a:gd name="connsiteX108" fmla="*/ 157773 w 807540"/>
                      <a:gd name="connsiteY108" fmla="*/ 351963 h 712748"/>
                      <a:gd name="connsiteX109" fmla="*/ 117827 w 807540"/>
                      <a:gd name="connsiteY109" fmla="*/ 395361 h 712748"/>
                      <a:gd name="connsiteX110" fmla="*/ 70557 w 807540"/>
                      <a:gd name="connsiteY110" fmla="*/ 358812 h 712748"/>
                      <a:gd name="connsiteX111" fmla="*/ 92576 w 807540"/>
                      <a:gd name="connsiteY111" fmla="*/ 316426 h 712748"/>
                      <a:gd name="connsiteX112" fmla="*/ 91582 w 807540"/>
                      <a:gd name="connsiteY112" fmla="*/ 315543 h 712748"/>
                      <a:gd name="connsiteX113" fmla="*/ 74163 w 807540"/>
                      <a:gd name="connsiteY113" fmla="*/ 294867 h 712748"/>
                      <a:gd name="connsiteX114" fmla="*/ 69037 w 807540"/>
                      <a:gd name="connsiteY114" fmla="*/ 286583 h 712748"/>
                      <a:gd name="connsiteX115" fmla="*/ 10949 w 807540"/>
                      <a:gd name="connsiteY115" fmla="*/ 293811 h 712748"/>
                      <a:gd name="connsiteX116" fmla="*/ 0 w 807540"/>
                      <a:gd name="connsiteY116" fmla="*/ 235722 h 712748"/>
                      <a:gd name="connsiteX117" fmla="*/ 50039 w 807540"/>
                      <a:gd name="connsiteY117" fmla="*/ 215591 h 712748"/>
                      <a:gd name="connsiteX118" fmla="*/ 50776 w 807540"/>
                      <a:gd name="connsiteY118" fmla="*/ 202273 h 712748"/>
                      <a:gd name="connsiteX119" fmla="*/ 52999 w 807540"/>
                      <a:gd name="connsiteY119" fmla="*/ 188350 h 712748"/>
                      <a:gd name="connsiteX120" fmla="*/ 56387 w 807540"/>
                      <a:gd name="connsiteY120" fmla="*/ 175632 h 712748"/>
                      <a:gd name="connsiteX121" fmla="*/ 14258 w 807540"/>
                      <a:gd name="connsiteY121" fmla="*/ 151719 h 712748"/>
                      <a:gd name="connsiteX122" fmla="*/ 41571 w 807540"/>
                      <a:gd name="connsiteY122" fmla="*/ 98754 h 712748"/>
                      <a:gd name="connsiteX123" fmla="*/ 97025 w 807540"/>
                      <a:gd name="connsiteY123" fmla="*/ 113172 h 712748"/>
                      <a:gd name="connsiteX124" fmla="*/ 102528 w 807540"/>
                      <a:gd name="connsiteY124" fmla="*/ 108277 h 712748"/>
                      <a:gd name="connsiteX125" fmla="*/ 113588 w 807540"/>
                      <a:gd name="connsiteY125" fmla="*/ 100169 h 712748"/>
                      <a:gd name="connsiteX126" fmla="*/ 121130 w 807540"/>
                      <a:gd name="connsiteY126" fmla="*/ 95671 h 712748"/>
                      <a:gd name="connsiteX127" fmla="*/ 114415 w 807540"/>
                      <a:gd name="connsiteY127" fmla="*/ 42264 h 712748"/>
                      <a:gd name="connsiteX128" fmla="*/ 598048 w 807540"/>
                      <a:gd name="connsiteY128" fmla="*/ 0 h 712748"/>
                      <a:gd name="connsiteX129" fmla="*/ 616871 w 807540"/>
                      <a:gd name="connsiteY129" fmla="*/ 45047 h 712748"/>
                      <a:gd name="connsiteX130" fmla="*/ 617980 w 807540"/>
                      <a:gd name="connsiteY130" fmla="*/ 44988 h 712748"/>
                      <a:gd name="connsiteX131" fmla="*/ 646847 w 807540"/>
                      <a:gd name="connsiteY131" fmla="*/ 47730 h 712748"/>
                      <a:gd name="connsiteX132" fmla="*/ 653047 w 807540"/>
                      <a:gd name="connsiteY132" fmla="*/ 49268 h 712748"/>
                      <a:gd name="connsiteX133" fmla="*/ 689315 w 807540"/>
                      <a:gd name="connsiteY133" fmla="*/ 5985 h 712748"/>
                      <a:gd name="connsiteX134" fmla="*/ 738297 w 807540"/>
                      <a:gd name="connsiteY134" fmla="*/ 40321 h 712748"/>
                      <a:gd name="connsiteX135" fmla="*/ 717902 w 807540"/>
                      <a:gd name="connsiteY135" fmla="*/ 84560 h 712748"/>
                      <a:gd name="connsiteX136" fmla="*/ 719146 w 807540"/>
                      <a:gd name="connsiteY136" fmla="*/ 85665 h 712748"/>
                      <a:gd name="connsiteX137" fmla="*/ 736565 w 807540"/>
                      <a:gd name="connsiteY137" fmla="*/ 106341 h 712748"/>
                      <a:gd name="connsiteX138" fmla="*/ 739944 w 807540"/>
                      <a:gd name="connsiteY138" fmla="*/ 111801 h 712748"/>
                      <a:gd name="connsiteX139" fmla="*/ 800220 w 807540"/>
                      <a:gd name="connsiteY139" fmla="*/ 107910 h 712748"/>
                      <a:gd name="connsiteX140" fmla="*/ 807540 w 807540"/>
                      <a:gd name="connsiteY140" fmla="*/ 166567 h 712748"/>
                      <a:gd name="connsiteX141" fmla="*/ 760633 w 807540"/>
                      <a:gd name="connsiteY141" fmla="*/ 182272 h 712748"/>
                      <a:gd name="connsiteX142" fmla="*/ 760745 w 807540"/>
                      <a:gd name="connsiteY142" fmla="*/ 184605 h 712748"/>
                      <a:gd name="connsiteX143" fmla="*/ 757729 w 807540"/>
                      <a:gd name="connsiteY143" fmla="*/ 212858 h 712748"/>
                      <a:gd name="connsiteX144" fmla="*/ 756498 w 807540"/>
                      <a:gd name="connsiteY144" fmla="*/ 217480 h 712748"/>
                      <a:gd name="connsiteX145" fmla="*/ 803654 w 807540"/>
                      <a:gd name="connsiteY145" fmla="*/ 251078 h 712748"/>
                      <a:gd name="connsiteX146" fmla="*/ 770936 w 807540"/>
                      <a:gd name="connsiteY146" fmla="*/ 301055 h 712748"/>
                      <a:gd name="connsiteX147" fmla="*/ 720017 w 807540"/>
                      <a:gd name="connsiteY147" fmla="*/ 282120 h 712748"/>
                      <a:gd name="connsiteX148" fmla="*/ 718409 w 807540"/>
                      <a:gd name="connsiteY148" fmla="*/ 283850 h 712748"/>
                      <a:gd name="connsiteX149" fmla="*/ 697140 w 807540"/>
                      <a:gd name="connsiteY149" fmla="*/ 301039 h 712748"/>
                      <a:gd name="connsiteX150" fmla="*/ 689355 w 807540"/>
                      <a:gd name="connsiteY150" fmla="*/ 305682 h 712748"/>
                      <a:gd name="connsiteX151" fmla="*/ 696422 w 807540"/>
                      <a:gd name="connsiteY151" fmla="*/ 358144 h 712748"/>
                      <a:gd name="connsiteX152" fmla="*/ 637077 w 807540"/>
                      <a:gd name="connsiteY152" fmla="*/ 369951 h 712748"/>
                      <a:gd name="connsiteX153" fmla="*/ 617919 w 807540"/>
                      <a:gd name="connsiteY153" fmla="*/ 325211 h 712748"/>
                      <a:gd name="connsiteX154" fmla="*/ 616938 w 807540"/>
                      <a:gd name="connsiteY154" fmla="*/ 325263 h 712748"/>
                      <a:gd name="connsiteX155" fmla="*/ 588072 w 807540"/>
                      <a:gd name="connsiteY155" fmla="*/ 322521 h 712748"/>
                      <a:gd name="connsiteX156" fmla="*/ 581963 w 807540"/>
                      <a:gd name="connsiteY156" fmla="*/ 321006 h 712748"/>
                      <a:gd name="connsiteX157" fmla="*/ 542017 w 807540"/>
                      <a:gd name="connsiteY157" fmla="*/ 364404 h 712748"/>
                      <a:gd name="connsiteX158" fmla="*/ 494747 w 807540"/>
                      <a:gd name="connsiteY158" fmla="*/ 327855 h 712748"/>
                      <a:gd name="connsiteX159" fmla="*/ 516766 w 807540"/>
                      <a:gd name="connsiteY159" fmla="*/ 285469 h 712748"/>
                      <a:gd name="connsiteX160" fmla="*/ 515772 w 807540"/>
                      <a:gd name="connsiteY160" fmla="*/ 284586 h 712748"/>
                      <a:gd name="connsiteX161" fmla="*/ 498353 w 807540"/>
                      <a:gd name="connsiteY161" fmla="*/ 263910 h 712748"/>
                      <a:gd name="connsiteX162" fmla="*/ 493227 w 807540"/>
                      <a:gd name="connsiteY162" fmla="*/ 255626 h 712748"/>
                      <a:gd name="connsiteX163" fmla="*/ 435139 w 807540"/>
                      <a:gd name="connsiteY163" fmla="*/ 262854 h 712748"/>
                      <a:gd name="connsiteX164" fmla="*/ 424190 w 807540"/>
                      <a:gd name="connsiteY164" fmla="*/ 204765 h 712748"/>
                      <a:gd name="connsiteX165" fmla="*/ 474229 w 807540"/>
                      <a:gd name="connsiteY165" fmla="*/ 184634 h 712748"/>
                      <a:gd name="connsiteX166" fmla="*/ 474966 w 807540"/>
                      <a:gd name="connsiteY166" fmla="*/ 171316 h 712748"/>
                      <a:gd name="connsiteX167" fmla="*/ 477189 w 807540"/>
                      <a:gd name="connsiteY167" fmla="*/ 157393 h 712748"/>
                      <a:gd name="connsiteX168" fmla="*/ 480577 w 807540"/>
                      <a:gd name="connsiteY168" fmla="*/ 144675 h 712748"/>
                      <a:gd name="connsiteX169" fmla="*/ 438448 w 807540"/>
                      <a:gd name="connsiteY169" fmla="*/ 120762 h 712748"/>
                      <a:gd name="connsiteX170" fmla="*/ 465761 w 807540"/>
                      <a:gd name="connsiteY170" fmla="*/ 67797 h 712748"/>
                      <a:gd name="connsiteX171" fmla="*/ 521215 w 807540"/>
                      <a:gd name="connsiteY171" fmla="*/ 82215 h 712748"/>
                      <a:gd name="connsiteX172" fmla="*/ 526718 w 807540"/>
                      <a:gd name="connsiteY172" fmla="*/ 77320 h 712748"/>
                      <a:gd name="connsiteX173" fmla="*/ 537778 w 807540"/>
                      <a:gd name="connsiteY173" fmla="*/ 69212 h 712748"/>
                      <a:gd name="connsiteX174" fmla="*/ 545320 w 807540"/>
                      <a:gd name="connsiteY174" fmla="*/ 64714 h 712748"/>
                      <a:gd name="connsiteX175" fmla="*/ 538605 w 807540"/>
                      <a:gd name="connsiteY175" fmla="*/ 11307 h 7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807540" h="712748">
                        <a:moveTo>
                          <a:pt x="432759" y="486391"/>
                        </a:moveTo>
                        <a:cubicBezTo>
                          <a:pt x="441058" y="489126"/>
                          <a:pt x="448240" y="495002"/>
                          <a:pt x="452337" y="503370"/>
                        </a:cubicBezTo>
                        <a:cubicBezTo>
                          <a:pt x="460533" y="520106"/>
                          <a:pt x="453288" y="540473"/>
                          <a:pt x="436156" y="548863"/>
                        </a:cubicBezTo>
                        <a:cubicBezTo>
                          <a:pt x="419024" y="557252"/>
                          <a:pt x="398492" y="550487"/>
                          <a:pt x="390296" y="533751"/>
                        </a:cubicBezTo>
                        <a:cubicBezTo>
                          <a:pt x="382101" y="517015"/>
                          <a:pt x="389346" y="496647"/>
                          <a:pt x="406478" y="488257"/>
                        </a:cubicBezTo>
                        <a:cubicBezTo>
                          <a:pt x="415044" y="484063"/>
                          <a:pt x="424460" y="483657"/>
                          <a:pt x="432759" y="486391"/>
                        </a:cubicBezTo>
                        <a:close/>
                        <a:moveTo>
                          <a:pt x="417012" y="423169"/>
                        </a:moveTo>
                        <a:cubicBezTo>
                          <a:pt x="404511" y="423992"/>
                          <a:pt x="391912" y="427257"/>
                          <a:pt x="379904" y="433191"/>
                        </a:cubicBezTo>
                        <a:cubicBezTo>
                          <a:pt x="331871" y="456930"/>
                          <a:pt x="311472" y="514395"/>
                          <a:pt x="334343" y="561542"/>
                        </a:cubicBezTo>
                        <a:cubicBezTo>
                          <a:pt x="357214" y="608690"/>
                          <a:pt x="414694" y="627666"/>
                          <a:pt x="462727" y="603928"/>
                        </a:cubicBezTo>
                        <a:cubicBezTo>
                          <a:pt x="510760" y="580189"/>
                          <a:pt x="531159" y="522725"/>
                          <a:pt x="508288" y="475577"/>
                        </a:cubicBezTo>
                        <a:cubicBezTo>
                          <a:pt x="491134" y="440217"/>
                          <a:pt x="454514" y="420702"/>
                          <a:pt x="417012" y="423169"/>
                        </a:cubicBezTo>
                        <a:close/>
                        <a:moveTo>
                          <a:pt x="407064" y="326072"/>
                        </a:moveTo>
                        <a:lnTo>
                          <a:pt x="466155" y="335367"/>
                        </a:lnTo>
                        <a:lnTo>
                          <a:pt x="467295" y="384068"/>
                        </a:lnTo>
                        <a:lnTo>
                          <a:pt x="468898" y="384513"/>
                        </a:lnTo>
                        <a:cubicBezTo>
                          <a:pt x="477477" y="387345"/>
                          <a:pt x="485765" y="390995"/>
                          <a:pt x="493636" y="395422"/>
                        </a:cubicBezTo>
                        <a:lnTo>
                          <a:pt x="499071" y="398839"/>
                        </a:lnTo>
                        <a:lnTo>
                          <a:pt x="551494" y="368836"/>
                        </a:lnTo>
                        <a:lnTo>
                          <a:pt x="583865" y="418296"/>
                        </a:lnTo>
                        <a:lnTo>
                          <a:pt x="548645" y="453029"/>
                        </a:lnTo>
                        <a:lnTo>
                          <a:pt x="549771" y="455076"/>
                        </a:lnTo>
                        <a:cubicBezTo>
                          <a:pt x="553994" y="463780"/>
                          <a:pt x="557217" y="472723"/>
                          <a:pt x="559488" y="481776"/>
                        </a:cubicBezTo>
                        <a:lnTo>
                          <a:pt x="560415" y="486468"/>
                        </a:lnTo>
                        <a:lnTo>
                          <a:pt x="617543" y="495904"/>
                        </a:lnTo>
                        <a:lnTo>
                          <a:pt x="610138" y="555177"/>
                        </a:lnTo>
                        <a:lnTo>
                          <a:pt x="556080" y="560566"/>
                        </a:lnTo>
                        <a:lnTo>
                          <a:pt x="555397" y="562826"/>
                        </a:lnTo>
                        <a:cubicBezTo>
                          <a:pt x="552352" y="571403"/>
                          <a:pt x="548490" y="579709"/>
                          <a:pt x="543854" y="587618"/>
                        </a:cubicBezTo>
                        <a:lnTo>
                          <a:pt x="538905" y="595212"/>
                        </a:lnTo>
                        <a:lnTo>
                          <a:pt x="568324" y="639220"/>
                        </a:lnTo>
                        <a:lnTo>
                          <a:pt x="520219" y="675923"/>
                        </a:lnTo>
                        <a:lnTo>
                          <a:pt x="483337" y="644168"/>
                        </a:lnTo>
                        <a:lnTo>
                          <a:pt x="482479" y="644646"/>
                        </a:lnTo>
                        <a:cubicBezTo>
                          <a:pt x="473611" y="649029"/>
                          <a:pt x="464525" y="652426"/>
                          <a:pt x="455348" y="654879"/>
                        </a:cubicBezTo>
                        <a:lnTo>
                          <a:pt x="449196" y="656204"/>
                        </a:lnTo>
                        <a:lnTo>
                          <a:pt x="432407" y="712748"/>
                        </a:lnTo>
                        <a:lnTo>
                          <a:pt x="373879" y="700713"/>
                        </a:lnTo>
                        <a:lnTo>
                          <a:pt x="375013" y="652962"/>
                        </a:lnTo>
                        <a:lnTo>
                          <a:pt x="373733" y="652606"/>
                        </a:lnTo>
                        <a:cubicBezTo>
                          <a:pt x="365154" y="649774"/>
                          <a:pt x="356866" y="646124"/>
                          <a:pt x="348995" y="641698"/>
                        </a:cubicBezTo>
                        <a:lnTo>
                          <a:pt x="340748" y="636513"/>
                        </a:lnTo>
                        <a:lnTo>
                          <a:pt x="291758" y="668550"/>
                        </a:lnTo>
                        <a:lnTo>
                          <a:pt x="256378" y="621197"/>
                        </a:lnTo>
                        <a:lnTo>
                          <a:pt x="292465" y="581110"/>
                        </a:lnTo>
                        <a:lnTo>
                          <a:pt x="287269" y="568824"/>
                        </a:lnTo>
                        <a:cubicBezTo>
                          <a:pt x="285652" y="564369"/>
                          <a:pt x="284278" y="559870"/>
                          <a:pt x="283143" y="555343"/>
                        </a:cubicBezTo>
                        <a:lnTo>
                          <a:pt x="280592" y="542431"/>
                        </a:lnTo>
                        <a:lnTo>
                          <a:pt x="232240" y="539483"/>
                        </a:lnTo>
                        <a:lnTo>
                          <a:pt x="233475" y="479903"/>
                        </a:lnTo>
                        <a:lnTo>
                          <a:pt x="289620" y="468463"/>
                        </a:lnTo>
                        <a:lnTo>
                          <a:pt x="292409" y="461647"/>
                        </a:lnTo>
                        <a:cubicBezTo>
                          <a:pt x="294334" y="457510"/>
                          <a:pt x="296459" y="453456"/>
                          <a:pt x="298777" y="449501"/>
                        </a:cubicBezTo>
                        <a:lnTo>
                          <a:pt x="303571" y="442144"/>
                        </a:lnTo>
                        <a:lnTo>
                          <a:pt x="274052" y="397133"/>
                        </a:lnTo>
                        <a:lnTo>
                          <a:pt x="322465" y="360836"/>
                        </a:lnTo>
                        <a:lnTo>
                          <a:pt x="359181" y="393014"/>
                        </a:lnTo>
                        <a:lnTo>
                          <a:pt x="360152" y="392473"/>
                        </a:lnTo>
                        <a:cubicBezTo>
                          <a:pt x="369020" y="388090"/>
                          <a:pt x="378106" y="384694"/>
                          <a:pt x="387283" y="382241"/>
                        </a:cubicBezTo>
                        <a:lnTo>
                          <a:pt x="393528" y="380895"/>
                        </a:lnTo>
                        <a:close/>
                        <a:moveTo>
                          <a:pt x="193270" y="182343"/>
                        </a:moveTo>
                        <a:cubicBezTo>
                          <a:pt x="212346" y="182343"/>
                          <a:pt x="227810" y="197449"/>
                          <a:pt x="227810" y="216084"/>
                        </a:cubicBezTo>
                        <a:cubicBezTo>
                          <a:pt x="227810" y="234719"/>
                          <a:pt x="212346" y="249825"/>
                          <a:pt x="193270" y="249825"/>
                        </a:cubicBezTo>
                        <a:cubicBezTo>
                          <a:pt x="174194" y="249825"/>
                          <a:pt x="158730" y="234719"/>
                          <a:pt x="158730" y="216084"/>
                        </a:cubicBezTo>
                        <a:cubicBezTo>
                          <a:pt x="158730" y="197449"/>
                          <a:pt x="174194" y="182343"/>
                          <a:pt x="193270" y="182343"/>
                        </a:cubicBezTo>
                        <a:close/>
                        <a:moveTo>
                          <a:pt x="617460" y="151386"/>
                        </a:moveTo>
                        <a:cubicBezTo>
                          <a:pt x="636536" y="151386"/>
                          <a:pt x="652000" y="166492"/>
                          <a:pt x="652000" y="185127"/>
                        </a:cubicBezTo>
                        <a:cubicBezTo>
                          <a:pt x="652000" y="203762"/>
                          <a:pt x="636536" y="218868"/>
                          <a:pt x="617460" y="218868"/>
                        </a:cubicBezTo>
                        <a:cubicBezTo>
                          <a:pt x="598384" y="218868"/>
                          <a:pt x="582920" y="203762"/>
                          <a:pt x="582920" y="185127"/>
                        </a:cubicBezTo>
                        <a:cubicBezTo>
                          <a:pt x="582920" y="166492"/>
                          <a:pt x="598384" y="151386"/>
                          <a:pt x="617460" y="151386"/>
                        </a:cubicBezTo>
                        <a:close/>
                        <a:moveTo>
                          <a:pt x="193622" y="121201"/>
                        </a:moveTo>
                        <a:cubicBezTo>
                          <a:pt x="140043" y="121396"/>
                          <a:pt x="96451" y="164034"/>
                          <a:pt x="96256" y="216435"/>
                        </a:cubicBezTo>
                        <a:cubicBezTo>
                          <a:pt x="96061" y="268837"/>
                          <a:pt x="139337" y="311159"/>
                          <a:pt x="192916" y="310964"/>
                        </a:cubicBezTo>
                        <a:cubicBezTo>
                          <a:pt x="246495" y="310770"/>
                          <a:pt x="290087" y="268132"/>
                          <a:pt x="290282" y="215730"/>
                        </a:cubicBezTo>
                        <a:cubicBezTo>
                          <a:pt x="290477" y="163328"/>
                          <a:pt x="247200" y="121006"/>
                          <a:pt x="193622" y="121201"/>
                        </a:cubicBezTo>
                        <a:close/>
                        <a:moveTo>
                          <a:pt x="617812" y="90244"/>
                        </a:moveTo>
                        <a:cubicBezTo>
                          <a:pt x="564233" y="90439"/>
                          <a:pt x="520641" y="133077"/>
                          <a:pt x="520446" y="185478"/>
                        </a:cubicBezTo>
                        <a:cubicBezTo>
                          <a:pt x="520251" y="237880"/>
                          <a:pt x="563527" y="280202"/>
                          <a:pt x="617107" y="280007"/>
                        </a:cubicBezTo>
                        <a:cubicBezTo>
                          <a:pt x="670685" y="279813"/>
                          <a:pt x="714278" y="237175"/>
                          <a:pt x="714472" y="184773"/>
                        </a:cubicBezTo>
                        <a:cubicBezTo>
                          <a:pt x="714667" y="132371"/>
                          <a:pt x="671391" y="90049"/>
                          <a:pt x="617812" y="90244"/>
                        </a:cubicBezTo>
                        <a:close/>
                        <a:moveTo>
                          <a:pt x="173857" y="30957"/>
                        </a:moveTo>
                        <a:lnTo>
                          <a:pt x="192680" y="76004"/>
                        </a:lnTo>
                        <a:lnTo>
                          <a:pt x="193790" y="75945"/>
                        </a:lnTo>
                        <a:cubicBezTo>
                          <a:pt x="203682" y="75909"/>
                          <a:pt x="213336" y="76854"/>
                          <a:pt x="222656" y="78687"/>
                        </a:cubicBezTo>
                        <a:lnTo>
                          <a:pt x="228857" y="80225"/>
                        </a:lnTo>
                        <a:lnTo>
                          <a:pt x="265125" y="36942"/>
                        </a:lnTo>
                        <a:lnTo>
                          <a:pt x="314106" y="71278"/>
                        </a:lnTo>
                        <a:lnTo>
                          <a:pt x="293711" y="115517"/>
                        </a:lnTo>
                        <a:lnTo>
                          <a:pt x="294956" y="116622"/>
                        </a:lnTo>
                        <a:cubicBezTo>
                          <a:pt x="301414" y="122938"/>
                          <a:pt x="307253" y="129862"/>
                          <a:pt x="312375" y="137298"/>
                        </a:cubicBezTo>
                        <a:lnTo>
                          <a:pt x="315753" y="142758"/>
                        </a:lnTo>
                        <a:lnTo>
                          <a:pt x="376029" y="138867"/>
                        </a:lnTo>
                        <a:lnTo>
                          <a:pt x="383349" y="197524"/>
                        </a:lnTo>
                        <a:lnTo>
                          <a:pt x="336443" y="213229"/>
                        </a:lnTo>
                        <a:lnTo>
                          <a:pt x="336555" y="215562"/>
                        </a:lnTo>
                        <a:cubicBezTo>
                          <a:pt x="336519" y="225236"/>
                          <a:pt x="335481" y="234686"/>
                          <a:pt x="333539" y="243815"/>
                        </a:cubicBezTo>
                        <a:lnTo>
                          <a:pt x="332307" y="248437"/>
                        </a:lnTo>
                        <a:lnTo>
                          <a:pt x="379464" y="282035"/>
                        </a:lnTo>
                        <a:lnTo>
                          <a:pt x="346746" y="332012"/>
                        </a:lnTo>
                        <a:lnTo>
                          <a:pt x="295827" y="313077"/>
                        </a:lnTo>
                        <a:lnTo>
                          <a:pt x="294219" y="314807"/>
                        </a:lnTo>
                        <a:cubicBezTo>
                          <a:pt x="287713" y="321170"/>
                          <a:pt x="280591" y="326931"/>
                          <a:pt x="272949" y="331996"/>
                        </a:cubicBezTo>
                        <a:lnTo>
                          <a:pt x="265165" y="336639"/>
                        </a:lnTo>
                        <a:lnTo>
                          <a:pt x="272232" y="389101"/>
                        </a:lnTo>
                        <a:lnTo>
                          <a:pt x="212887" y="400908"/>
                        </a:lnTo>
                        <a:lnTo>
                          <a:pt x="193729" y="356168"/>
                        </a:lnTo>
                        <a:lnTo>
                          <a:pt x="192748" y="356220"/>
                        </a:lnTo>
                        <a:cubicBezTo>
                          <a:pt x="182856" y="356256"/>
                          <a:pt x="173202" y="355311"/>
                          <a:pt x="163881" y="353478"/>
                        </a:cubicBezTo>
                        <a:lnTo>
                          <a:pt x="157773" y="351963"/>
                        </a:lnTo>
                        <a:lnTo>
                          <a:pt x="117827" y="395361"/>
                        </a:lnTo>
                        <a:lnTo>
                          <a:pt x="70557" y="358812"/>
                        </a:lnTo>
                        <a:lnTo>
                          <a:pt x="92576" y="316426"/>
                        </a:lnTo>
                        <a:lnTo>
                          <a:pt x="91582" y="315543"/>
                        </a:lnTo>
                        <a:cubicBezTo>
                          <a:pt x="85123" y="309227"/>
                          <a:pt x="79285" y="302304"/>
                          <a:pt x="74163" y="294867"/>
                        </a:cubicBezTo>
                        <a:lnTo>
                          <a:pt x="69037" y="286583"/>
                        </a:lnTo>
                        <a:lnTo>
                          <a:pt x="10949" y="293811"/>
                        </a:lnTo>
                        <a:lnTo>
                          <a:pt x="0" y="235722"/>
                        </a:lnTo>
                        <a:lnTo>
                          <a:pt x="50039" y="215591"/>
                        </a:lnTo>
                        <a:lnTo>
                          <a:pt x="50776" y="202273"/>
                        </a:lnTo>
                        <a:cubicBezTo>
                          <a:pt x="51283" y="197560"/>
                          <a:pt x="52028" y="192915"/>
                          <a:pt x="52999" y="188350"/>
                        </a:cubicBezTo>
                        <a:lnTo>
                          <a:pt x="56387" y="175632"/>
                        </a:lnTo>
                        <a:lnTo>
                          <a:pt x="14258" y="151719"/>
                        </a:lnTo>
                        <a:lnTo>
                          <a:pt x="41571" y="98754"/>
                        </a:lnTo>
                        <a:lnTo>
                          <a:pt x="97025" y="113172"/>
                        </a:lnTo>
                        <a:lnTo>
                          <a:pt x="102528" y="108277"/>
                        </a:lnTo>
                        <a:cubicBezTo>
                          <a:pt x="106077" y="105408"/>
                          <a:pt x="109768" y="102702"/>
                          <a:pt x="113588" y="100169"/>
                        </a:cubicBezTo>
                        <a:lnTo>
                          <a:pt x="121130" y="95671"/>
                        </a:lnTo>
                        <a:lnTo>
                          <a:pt x="114415" y="42264"/>
                        </a:lnTo>
                        <a:close/>
                        <a:moveTo>
                          <a:pt x="598048" y="0"/>
                        </a:moveTo>
                        <a:lnTo>
                          <a:pt x="616871" y="45047"/>
                        </a:lnTo>
                        <a:lnTo>
                          <a:pt x="617980" y="44988"/>
                        </a:lnTo>
                        <a:cubicBezTo>
                          <a:pt x="627872" y="44952"/>
                          <a:pt x="637526" y="45897"/>
                          <a:pt x="646847" y="47730"/>
                        </a:cubicBezTo>
                        <a:lnTo>
                          <a:pt x="653047" y="49268"/>
                        </a:lnTo>
                        <a:lnTo>
                          <a:pt x="689315" y="5985"/>
                        </a:lnTo>
                        <a:lnTo>
                          <a:pt x="738297" y="40321"/>
                        </a:lnTo>
                        <a:lnTo>
                          <a:pt x="717902" y="84560"/>
                        </a:lnTo>
                        <a:lnTo>
                          <a:pt x="719146" y="85665"/>
                        </a:lnTo>
                        <a:cubicBezTo>
                          <a:pt x="725605" y="91981"/>
                          <a:pt x="731443" y="98905"/>
                          <a:pt x="736565" y="106341"/>
                        </a:cubicBezTo>
                        <a:lnTo>
                          <a:pt x="739944" y="111801"/>
                        </a:lnTo>
                        <a:lnTo>
                          <a:pt x="800220" y="107910"/>
                        </a:lnTo>
                        <a:lnTo>
                          <a:pt x="807540" y="166567"/>
                        </a:lnTo>
                        <a:lnTo>
                          <a:pt x="760633" y="182272"/>
                        </a:lnTo>
                        <a:lnTo>
                          <a:pt x="760745" y="184605"/>
                        </a:lnTo>
                        <a:cubicBezTo>
                          <a:pt x="760709" y="194279"/>
                          <a:pt x="759672" y="203729"/>
                          <a:pt x="757729" y="212858"/>
                        </a:cubicBezTo>
                        <a:lnTo>
                          <a:pt x="756498" y="217480"/>
                        </a:lnTo>
                        <a:lnTo>
                          <a:pt x="803654" y="251078"/>
                        </a:lnTo>
                        <a:lnTo>
                          <a:pt x="770936" y="301055"/>
                        </a:lnTo>
                        <a:lnTo>
                          <a:pt x="720017" y="282120"/>
                        </a:lnTo>
                        <a:lnTo>
                          <a:pt x="718409" y="283850"/>
                        </a:lnTo>
                        <a:cubicBezTo>
                          <a:pt x="711903" y="290213"/>
                          <a:pt x="704781" y="295974"/>
                          <a:pt x="697140" y="301039"/>
                        </a:cubicBezTo>
                        <a:lnTo>
                          <a:pt x="689355" y="305682"/>
                        </a:lnTo>
                        <a:lnTo>
                          <a:pt x="696422" y="358144"/>
                        </a:lnTo>
                        <a:lnTo>
                          <a:pt x="637077" y="369951"/>
                        </a:lnTo>
                        <a:lnTo>
                          <a:pt x="617919" y="325211"/>
                        </a:lnTo>
                        <a:lnTo>
                          <a:pt x="616938" y="325263"/>
                        </a:lnTo>
                        <a:cubicBezTo>
                          <a:pt x="607047" y="325299"/>
                          <a:pt x="597393" y="324354"/>
                          <a:pt x="588072" y="322521"/>
                        </a:cubicBezTo>
                        <a:lnTo>
                          <a:pt x="581963" y="321006"/>
                        </a:lnTo>
                        <a:lnTo>
                          <a:pt x="542017" y="364404"/>
                        </a:lnTo>
                        <a:lnTo>
                          <a:pt x="494747" y="327855"/>
                        </a:lnTo>
                        <a:lnTo>
                          <a:pt x="516766" y="285469"/>
                        </a:lnTo>
                        <a:lnTo>
                          <a:pt x="515772" y="284586"/>
                        </a:lnTo>
                        <a:cubicBezTo>
                          <a:pt x="509313" y="278270"/>
                          <a:pt x="503475" y="271347"/>
                          <a:pt x="498353" y="263910"/>
                        </a:cubicBezTo>
                        <a:lnTo>
                          <a:pt x="493227" y="255626"/>
                        </a:lnTo>
                        <a:lnTo>
                          <a:pt x="435139" y="262854"/>
                        </a:lnTo>
                        <a:lnTo>
                          <a:pt x="424190" y="204765"/>
                        </a:lnTo>
                        <a:lnTo>
                          <a:pt x="474229" y="184634"/>
                        </a:lnTo>
                        <a:lnTo>
                          <a:pt x="474966" y="171316"/>
                        </a:lnTo>
                        <a:cubicBezTo>
                          <a:pt x="475473" y="166603"/>
                          <a:pt x="476218" y="161958"/>
                          <a:pt x="477189" y="157393"/>
                        </a:cubicBezTo>
                        <a:lnTo>
                          <a:pt x="480577" y="144675"/>
                        </a:lnTo>
                        <a:lnTo>
                          <a:pt x="438448" y="120762"/>
                        </a:lnTo>
                        <a:lnTo>
                          <a:pt x="465761" y="67797"/>
                        </a:lnTo>
                        <a:lnTo>
                          <a:pt x="521215" y="82215"/>
                        </a:lnTo>
                        <a:lnTo>
                          <a:pt x="526718" y="77320"/>
                        </a:lnTo>
                        <a:cubicBezTo>
                          <a:pt x="530267" y="74451"/>
                          <a:pt x="533958" y="71745"/>
                          <a:pt x="537778" y="69212"/>
                        </a:cubicBezTo>
                        <a:lnTo>
                          <a:pt x="545320" y="64714"/>
                        </a:lnTo>
                        <a:lnTo>
                          <a:pt x="538605" y="11307"/>
                        </a:lnTo>
                        <a:close/>
                      </a:path>
                    </a:pathLst>
                  </a:custGeom>
                  <a:solidFill>
                    <a:schemeClr val="bg1"/>
                  </a:solidFill>
                  <a:ln w="12700" cap="flat" cmpd="sng" algn="ctr">
                    <a:noFill/>
                    <a:prstDash val="solid"/>
                    <a:miter lim="800000"/>
                  </a:ln>
                  <a:effectLst/>
                </p:spPr>
                <p:txBody>
                  <a:bodyPr wrap="square" rtlCol="0" anchor="ctr">
                    <a:noAutofit/>
                  </a:bodyPr>
                  <a:lstStyle/>
                  <a:p>
                    <a:pPr algn="ctr">
                      <a:defRPr/>
                    </a:pPr>
                    <a:endParaRPr lang="en-US" kern="0" dirty="0">
                      <a:solidFill>
                        <a:prstClr val="white"/>
                      </a:solidFill>
                      <a:latin typeface="Arial" panose="020B0604020202020204" pitchFamily="34" charset="0"/>
                      <a:cs typeface="Arial" panose="020B0604020202020204" pitchFamily="34" charset="0"/>
                    </a:endParaRPr>
                  </a:p>
                </p:txBody>
              </p:sp>
            </p:grpSp>
            <p:grpSp>
              <p:nvGrpSpPr>
                <p:cNvPr id="39" name="Group 38"/>
                <p:cNvGrpSpPr/>
                <p:nvPr/>
              </p:nvGrpSpPr>
              <p:grpSpPr>
                <a:xfrm>
                  <a:off x="3453078" y="3258428"/>
                  <a:ext cx="2821257" cy="3093831"/>
                  <a:chOff x="3727148" y="3049535"/>
                  <a:chExt cx="2528694" cy="2773004"/>
                </a:xfrm>
              </p:grpSpPr>
              <p:grpSp>
                <p:nvGrpSpPr>
                  <p:cNvPr id="50" name="Group 49"/>
                  <p:cNvGrpSpPr/>
                  <p:nvPr/>
                </p:nvGrpSpPr>
                <p:grpSpPr>
                  <a:xfrm>
                    <a:off x="3727148" y="3049535"/>
                    <a:ext cx="2528694" cy="2773004"/>
                    <a:chOff x="3727148" y="3049535"/>
                    <a:chExt cx="2528694" cy="2773004"/>
                  </a:xfrm>
                </p:grpSpPr>
                <p:grpSp>
                  <p:nvGrpSpPr>
                    <p:cNvPr id="52" name="Group 51"/>
                    <p:cNvGrpSpPr/>
                    <p:nvPr/>
                  </p:nvGrpSpPr>
                  <p:grpSpPr>
                    <a:xfrm>
                      <a:off x="3727148" y="3049535"/>
                      <a:ext cx="2528694" cy="2579437"/>
                      <a:chOff x="3727148" y="3049535"/>
                      <a:chExt cx="2528694" cy="2579437"/>
                    </a:xfrm>
                  </p:grpSpPr>
                  <p:sp>
                    <p:nvSpPr>
                      <p:cNvPr id="54" name="Block Arc 53"/>
                      <p:cNvSpPr/>
                      <p:nvPr/>
                    </p:nvSpPr>
                    <p:spPr>
                      <a:xfrm>
                        <a:off x="3727148" y="3100278"/>
                        <a:ext cx="2528694" cy="2528694"/>
                      </a:xfrm>
                      <a:prstGeom prst="blockArc">
                        <a:avLst>
                          <a:gd name="adj1" fmla="val 20591202"/>
                          <a:gd name="adj2" fmla="val 15675958"/>
                          <a:gd name="adj3" fmla="val 3000"/>
                        </a:avLst>
                      </a:prstGeom>
                      <a:solidFill>
                        <a:srgbClr val="607D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Arial" panose="020B0604020202020204" pitchFamily="34" charset="0"/>
                          <a:cs typeface="Arial" panose="020B0604020202020204" pitchFamily="34" charset="0"/>
                        </a:endParaRPr>
                      </a:p>
                    </p:txBody>
                  </p:sp>
                  <p:sp>
                    <p:nvSpPr>
                      <p:cNvPr id="55" name="Oval 54"/>
                      <p:cNvSpPr/>
                      <p:nvPr/>
                    </p:nvSpPr>
                    <p:spPr>
                      <a:xfrm>
                        <a:off x="4619925" y="3049535"/>
                        <a:ext cx="216576" cy="216576"/>
                      </a:xfrm>
                      <a:prstGeom prst="ellipse">
                        <a:avLst/>
                      </a:prstGeom>
                      <a:solidFill>
                        <a:srgbClr val="607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sp>
                  <p:nvSpPr>
                    <p:cNvPr id="53" name="Freeform 52"/>
                    <p:cNvSpPr/>
                    <p:nvPr/>
                  </p:nvSpPr>
                  <p:spPr>
                    <a:xfrm rot="13500000">
                      <a:off x="3524303" y="4210442"/>
                      <a:ext cx="2153142" cy="1071052"/>
                    </a:xfrm>
                    <a:custGeom>
                      <a:avLst/>
                      <a:gdLst>
                        <a:gd name="connsiteX0" fmla="*/ 1003014 w 2006029"/>
                        <a:gd name="connsiteY0" fmla="*/ 0 h 997875"/>
                        <a:gd name="connsiteX1" fmla="*/ 2001122 w 2006029"/>
                        <a:gd name="connsiteY1" fmla="*/ 900708 h 997875"/>
                        <a:gd name="connsiteX2" fmla="*/ 2006029 w 2006029"/>
                        <a:gd name="connsiteY2" fmla="*/ 997875 h 997875"/>
                        <a:gd name="connsiteX3" fmla="*/ 0 w 2006029"/>
                        <a:gd name="connsiteY3" fmla="*/ 997875 h 997875"/>
                        <a:gd name="connsiteX4" fmla="*/ 4906 w 2006029"/>
                        <a:gd name="connsiteY4" fmla="*/ 900708 h 997875"/>
                        <a:gd name="connsiteX5" fmla="*/ 1003014 w 2006029"/>
                        <a:gd name="connsiteY5" fmla="*/ 0 h 99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6029" h="997875">
                          <a:moveTo>
                            <a:pt x="1003014" y="0"/>
                          </a:moveTo>
                          <a:cubicBezTo>
                            <a:pt x="1522484" y="0"/>
                            <a:pt x="1949744" y="394793"/>
                            <a:pt x="2001122" y="900708"/>
                          </a:cubicBezTo>
                          <a:lnTo>
                            <a:pt x="2006029" y="997875"/>
                          </a:lnTo>
                          <a:lnTo>
                            <a:pt x="0" y="997875"/>
                          </a:lnTo>
                          <a:lnTo>
                            <a:pt x="4906" y="900708"/>
                          </a:lnTo>
                          <a:cubicBezTo>
                            <a:pt x="56284" y="394793"/>
                            <a:pt x="483545" y="0"/>
                            <a:pt x="1003014" y="0"/>
                          </a:cubicBezTo>
                          <a:close/>
                        </a:path>
                      </a:pathLst>
                    </a:custGeom>
                    <a:solidFill>
                      <a:srgbClr val="607D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sp>
                <p:nvSpPr>
                  <p:cNvPr id="51" name="Rectangle 6"/>
                  <p:cNvSpPr/>
                  <p:nvPr/>
                </p:nvSpPr>
                <p:spPr>
                  <a:xfrm>
                    <a:off x="4303322" y="4419907"/>
                    <a:ext cx="595107" cy="572169"/>
                  </a:xfrm>
                  <a:custGeom>
                    <a:avLst/>
                    <a:gdLst>
                      <a:gd name="connsiteX0" fmla="*/ 0 w 111918"/>
                      <a:gd name="connsiteY0" fmla="*/ 0 h 397669"/>
                      <a:gd name="connsiteX1" fmla="*/ 111918 w 111918"/>
                      <a:gd name="connsiteY1" fmla="*/ 0 h 397669"/>
                      <a:gd name="connsiteX2" fmla="*/ 111918 w 111918"/>
                      <a:gd name="connsiteY2" fmla="*/ 397669 h 397669"/>
                      <a:gd name="connsiteX3" fmla="*/ 0 w 111918"/>
                      <a:gd name="connsiteY3" fmla="*/ 397669 h 397669"/>
                      <a:gd name="connsiteX4" fmla="*/ 0 w 111918"/>
                      <a:gd name="connsiteY4" fmla="*/ 0 h 397669"/>
                      <a:gd name="connsiteX0" fmla="*/ 0 w 550068"/>
                      <a:gd name="connsiteY0" fmla="*/ 190500 h 397669"/>
                      <a:gd name="connsiteX1" fmla="*/ 550068 w 550068"/>
                      <a:gd name="connsiteY1" fmla="*/ 0 h 397669"/>
                      <a:gd name="connsiteX2" fmla="*/ 550068 w 550068"/>
                      <a:gd name="connsiteY2" fmla="*/ 397669 h 397669"/>
                      <a:gd name="connsiteX3" fmla="*/ 438150 w 550068"/>
                      <a:gd name="connsiteY3" fmla="*/ 397669 h 397669"/>
                      <a:gd name="connsiteX4" fmla="*/ 0 w 550068"/>
                      <a:gd name="connsiteY4" fmla="*/ 190500 h 397669"/>
                      <a:gd name="connsiteX0" fmla="*/ 0 w 550068"/>
                      <a:gd name="connsiteY0" fmla="*/ 190500 h 628650"/>
                      <a:gd name="connsiteX1" fmla="*/ 550068 w 550068"/>
                      <a:gd name="connsiteY1" fmla="*/ 0 h 628650"/>
                      <a:gd name="connsiteX2" fmla="*/ 550068 w 550068"/>
                      <a:gd name="connsiteY2" fmla="*/ 397669 h 628650"/>
                      <a:gd name="connsiteX3" fmla="*/ 257175 w 550068"/>
                      <a:gd name="connsiteY3" fmla="*/ 628650 h 628650"/>
                      <a:gd name="connsiteX4" fmla="*/ 0 w 550068"/>
                      <a:gd name="connsiteY4" fmla="*/ 190500 h 628650"/>
                      <a:gd name="connsiteX0" fmla="*/ 0 w 550068"/>
                      <a:gd name="connsiteY0" fmla="*/ 190500 h 628650"/>
                      <a:gd name="connsiteX1" fmla="*/ 550068 w 550068"/>
                      <a:gd name="connsiteY1" fmla="*/ 0 h 628650"/>
                      <a:gd name="connsiteX2" fmla="*/ 402431 w 550068"/>
                      <a:gd name="connsiteY2" fmla="*/ 535781 h 628650"/>
                      <a:gd name="connsiteX3" fmla="*/ 257175 w 550068"/>
                      <a:gd name="connsiteY3" fmla="*/ 628650 h 628650"/>
                      <a:gd name="connsiteX4" fmla="*/ 0 w 550068"/>
                      <a:gd name="connsiteY4" fmla="*/ 190500 h 628650"/>
                      <a:gd name="connsiteX0" fmla="*/ 0 w 402431"/>
                      <a:gd name="connsiteY0" fmla="*/ 0 h 438150"/>
                      <a:gd name="connsiteX1" fmla="*/ 304799 w 402431"/>
                      <a:gd name="connsiteY1" fmla="*/ 150019 h 438150"/>
                      <a:gd name="connsiteX2" fmla="*/ 402431 w 402431"/>
                      <a:gd name="connsiteY2" fmla="*/ 345281 h 438150"/>
                      <a:gd name="connsiteX3" fmla="*/ 257175 w 402431"/>
                      <a:gd name="connsiteY3" fmla="*/ 438150 h 438150"/>
                      <a:gd name="connsiteX4" fmla="*/ 0 w 402431"/>
                      <a:gd name="connsiteY4" fmla="*/ 0 h 438150"/>
                      <a:gd name="connsiteX0" fmla="*/ 0 w 402431"/>
                      <a:gd name="connsiteY0" fmla="*/ 0 h 438150"/>
                      <a:gd name="connsiteX1" fmla="*/ 319086 w 402431"/>
                      <a:gd name="connsiteY1" fmla="*/ 145257 h 438150"/>
                      <a:gd name="connsiteX2" fmla="*/ 402431 w 402431"/>
                      <a:gd name="connsiteY2" fmla="*/ 345281 h 438150"/>
                      <a:gd name="connsiteX3" fmla="*/ 257175 w 402431"/>
                      <a:gd name="connsiteY3" fmla="*/ 438150 h 438150"/>
                      <a:gd name="connsiteX4" fmla="*/ 0 w 402431"/>
                      <a:gd name="connsiteY4" fmla="*/ 0 h 438150"/>
                      <a:gd name="connsiteX0" fmla="*/ 0 w 402431"/>
                      <a:gd name="connsiteY0" fmla="*/ 0 h 438150"/>
                      <a:gd name="connsiteX1" fmla="*/ 319086 w 402431"/>
                      <a:gd name="connsiteY1" fmla="*/ 145257 h 438150"/>
                      <a:gd name="connsiteX2" fmla="*/ 333375 w 402431"/>
                      <a:gd name="connsiteY2" fmla="*/ 178593 h 438150"/>
                      <a:gd name="connsiteX3" fmla="*/ 402431 w 402431"/>
                      <a:gd name="connsiteY3" fmla="*/ 345281 h 438150"/>
                      <a:gd name="connsiteX4" fmla="*/ 257175 w 402431"/>
                      <a:gd name="connsiteY4" fmla="*/ 438150 h 438150"/>
                      <a:gd name="connsiteX5" fmla="*/ 0 w 402431"/>
                      <a:gd name="connsiteY5" fmla="*/ 0 h 438150"/>
                      <a:gd name="connsiteX0" fmla="*/ 0 w 1126331"/>
                      <a:gd name="connsiteY0" fmla="*/ 685801 h 1123951"/>
                      <a:gd name="connsiteX1" fmla="*/ 319086 w 1126331"/>
                      <a:gd name="connsiteY1" fmla="*/ 831058 h 1123951"/>
                      <a:gd name="connsiteX2" fmla="*/ 1126331 w 1126331"/>
                      <a:gd name="connsiteY2" fmla="*/ 0 h 1123951"/>
                      <a:gd name="connsiteX3" fmla="*/ 402431 w 1126331"/>
                      <a:gd name="connsiteY3" fmla="*/ 1031082 h 1123951"/>
                      <a:gd name="connsiteX4" fmla="*/ 257175 w 1126331"/>
                      <a:gd name="connsiteY4" fmla="*/ 1123951 h 1123951"/>
                      <a:gd name="connsiteX5" fmla="*/ 0 w 1126331"/>
                      <a:gd name="connsiteY5" fmla="*/ 685801 h 1123951"/>
                      <a:gd name="connsiteX0" fmla="*/ 0 w 1126331"/>
                      <a:gd name="connsiteY0" fmla="*/ 685801 h 1123951"/>
                      <a:gd name="connsiteX1" fmla="*/ 319086 w 1126331"/>
                      <a:gd name="connsiteY1" fmla="*/ 831058 h 1123951"/>
                      <a:gd name="connsiteX2" fmla="*/ 1126331 w 1126331"/>
                      <a:gd name="connsiteY2" fmla="*/ 0 h 1123951"/>
                      <a:gd name="connsiteX3" fmla="*/ 1073943 w 1126331"/>
                      <a:gd name="connsiteY3" fmla="*/ 73820 h 1123951"/>
                      <a:gd name="connsiteX4" fmla="*/ 402431 w 1126331"/>
                      <a:gd name="connsiteY4" fmla="*/ 1031082 h 1123951"/>
                      <a:gd name="connsiteX5" fmla="*/ 257175 w 1126331"/>
                      <a:gd name="connsiteY5" fmla="*/ 1123951 h 1123951"/>
                      <a:gd name="connsiteX6" fmla="*/ 0 w 1126331"/>
                      <a:gd name="connsiteY6" fmla="*/ 685801 h 1123951"/>
                      <a:gd name="connsiteX0" fmla="*/ 0 w 1171574"/>
                      <a:gd name="connsiteY0" fmla="*/ 685801 h 1123951"/>
                      <a:gd name="connsiteX1" fmla="*/ 319086 w 1171574"/>
                      <a:gd name="connsiteY1" fmla="*/ 831058 h 1123951"/>
                      <a:gd name="connsiteX2" fmla="*/ 1126331 w 1171574"/>
                      <a:gd name="connsiteY2" fmla="*/ 0 h 1123951"/>
                      <a:gd name="connsiteX3" fmla="*/ 1171574 w 1171574"/>
                      <a:gd name="connsiteY3" fmla="*/ 52389 h 1123951"/>
                      <a:gd name="connsiteX4" fmla="*/ 402431 w 1171574"/>
                      <a:gd name="connsiteY4" fmla="*/ 1031082 h 1123951"/>
                      <a:gd name="connsiteX5" fmla="*/ 257175 w 1171574"/>
                      <a:gd name="connsiteY5" fmla="*/ 1123951 h 1123951"/>
                      <a:gd name="connsiteX6" fmla="*/ 0 w 1171574"/>
                      <a:gd name="connsiteY6" fmla="*/ 685801 h 1123951"/>
                      <a:gd name="connsiteX0" fmla="*/ 0 w 1171574"/>
                      <a:gd name="connsiteY0" fmla="*/ 685801 h 1123951"/>
                      <a:gd name="connsiteX1" fmla="*/ 319086 w 1171574"/>
                      <a:gd name="connsiteY1" fmla="*/ 831058 h 1123951"/>
                      <a:gd name="connsiteX2" fmla="*/ 1126331 w 1171574"/>
                      <a:gd name="connsiteY2" fmla="*/ 0 h 1123951"/>
                      <a:gd name="connsiteX3" fmla="*/ 1171574 w 1171574"/>
                      <a:gd name="connsiteY3" fmla="*/ 52389 h 1123951"/>
                      <a:gd name="connsiteX4" fmla="*/ 402431 w 1171574"/>
                      <a:gd name="connsiteY4" fmla="*/ 1031082 h 1123951"/>
                      <a:gd name="connsiteX5" fmla="*/ 257175 w 1171574"/>
                      <a:gd name="connsiteY5" fmla="*/ 1123951 h 1123951"/>
                      <a:gd name="connsiteX6" fmla="*/ 0 w 1171574"/>
                      <a:gd name="connsiteY6" fmla="*/ 685801 h 1123951"/>
                      <a:gd name="connsiteX0" fmla="*/ 0 w 1171574"/>
                      <a:gd name="connsiteY0" fmla="*/ 685801 h 1123951"/>
                      <a:gd name="connsiteX1" fmla="*/ 319086 w 1171574"/>
                      <a:gd name="connsiteY1" fmla="*/ 831058 h 1123951"/>
                      <a:gd name="connsiteX2" fmla="*/ 1126331 w 1171574"/>
                      <a:gd name="connsiteY2" fmla="*/ 0 h 1123951"/>
                      <a:gd name="connsiteX3" fmla="*/ 1171574 w 1171574"/>
                      <a:gd name="connsiteY3" fmla="*/ 52389 h 1123951"/>
                      <a:gd name="connsiteX4" fmla="*/ 402431 w 1171574"/>
                      <a:gd name="connsiteY4" fmla="*/ 1031082 h 1123951"/>
                      <a:gd name="connsiteX5" fmla="*/ 257175 w 1171574"/>
                      <a:gd name="connsiteY5" fmla="*/ 1123951 h 1123951"/>
                      <a:gd name="connsiteX6" fmla="*/ 0 w 1171574"/>
                      <a:gd name="connsiteY6" fmla="*/ 685801 h 1123951"/>
                      <a:gd name="connsiteX0" fmla="*/ 0 w 1171574"/>
                      <a:gd name="connsiteY0" fmla="*/ 685801 h 1123951"/>
                      <a:gd name="connsiteX1" fmla="*/ 319086 w 1171574"/>
                      <a:gd name="connsiteY1" fmla="*/ 831058 h 1123951"/>
                      <a:gd name="connsiteX2" fmla="*/ 1126331 w 1171574"/>
                      <a:gd name="connsiteY2" fmla="*/ 0 h 1123951"/>
                      <a:gd name="connsiteX3" fmla="*/ 1171574 w 1171574"/>
                      <a:gd name="connsiteY3" fmla="*/ 52389 h 1123951"/>
                      <a:gd name="connsiteX4" fmla="*/ 402431 w 1171574"/>
                      <a:gd name="connsiteY4" fmla="*/ 1031082 h 1123951"/>
                      <a:gd name="connsiteX5" fmla="*/ 257175 w 1171574"/>
                      <a:gd name="connsiteY5" fmla="*/ 1123951 h 1123951"/>
                      <a:gd name="connsiteX6" fmla="*/ 0 w 1171574"/>
                      <a:gd name="connsiteY6" fmla="*/ 685801 h 1123951"/>
                      <a:gd name="connsiteX0" fmla="*/ 0 w 1171574"/>
                      <a:gd name="connsiteY0" fmla="*/ 685801 h 1123951"/>
                      <a:gd name="connsiteX1" fmla="*/ 319086 w 1171574"/>
                      <a:gd name="connsiteY1" fmla="*/ 831058 h 1123951"/>
                      <a:gd name="connsiteX2" fmla="*/ 1126331 w 1171574"/>
                      <a:gd name="connsiteY2" fmla="*/ 0 h 1123951"/>
                      <a:gd name="connsiteX3" fmla="*/ 1171574 w 1171574"/>
                      <a:gd name="connsiteY3" fmla="*/ 57151 h 1123951"/>
                      <a:gd name="connsiteX4" fmla="*/ 402431 w 1171574"/>
                      <a:gd name="connsiteY4" fmla="*/ 1031082 h 1123951"/>
                      <a:gd name="connsiteX5" fmla="*/ 257175 w 1171574"/>
                      <a:gd name="connsiteY5" fmla="*/ 1123951 h 1123951"/>
                      <a:gd name="connsiteX6" fmla="*/ 0 w 1171574"/>
                      <a:gd name="connsiteY6" fmla="*/ 685801 h 1123951"/>
                      <a:gd name="connsiteX0" fmla="*/ 0 w 1171574"/>
                      <a:gd name="connsiteY0" fmla="*/ 685801 h 1123951"/>
                      <a:gd name="connsiteX1" fmla="*/ 319086 w 1171574"/>
                      <a:gd name="connsiteY1" fmla="*/ 831058 h 1123951"/>
                      <a:gd name="connsiteX2" fmla="*/ 1126331 w 1171574"/>
                      <a:gd name="connsiteY2" fmla="*/ 0 h 1123951"/>
                      <a:gd name="connsiteX3" fmla="*/ 1171574 w 1171574"/>
                      <a:gd name="connsiteY3" fmla="*/ 57151 h 1123951"/>
                      <a:gd name="connsiteX4" fmla="*/ 402431 w 1171574"/>
                      <a:gd name="connsiteY4" fmla="*/ 1031082 h 1123951"/>
                      <a:gd name="connsiteX5" fmla="*/ 257175 w 1171574"/>
                      <a:gd name="connsiteY5" fmla="*/ 1123951 h 1123951"/>
                      <a:gd name="connsiteX6" fmla="*/ 0 w 1171574"/>
                      <a:gd name="connsiteY6" fmla="*/ 685801 h 1123951"/>
                      <a:gd name="connsiteX0" fmla="*/ 0 w 1171574"/>
                      <a:gd name="connsiteY0" fmla="*/ 685801 h 1123951"/>
                      <a:gd name="connsiteX1" fmla="*/ 319086 w 1171574"/>
                      <a:gd name="connsiteY1" fmla="*/ 831058 h 1123951"/>
                      <a:gd name="connsiteX2" fmla="*/ 1126331 w 1171574"/>
                      <a:gd name="connsiteY2" fmla="*/ 0 h 1123951"/>
                      <a:gd name="connsiteX3" fmla="*/ 1171574 w 1171574"/>
                      <a:gd name="connsiteY3" fmla="*/ 57151 h 1123951"/>
                      <a:gd name="connsiteX4" fmla="*/ 402431 w 1171574"/>
                      <a:gd name="connsiteY4" fmla="*/ 1031082 h 1123951"/>
                      <a:gd name="connsiteX5" fmla="*/ 257175 w 1171574"/>
                      <a:gd name="connsiteY5" fmla="*/ 1123951 h 1123951"/>
                      <a:gd name="connsiteX6" fmla="*/ 0 w 1171574"/>
                      <a:gd name="connsiteY6" fmla="*/ 685801 h 1123951"/>
                      <a:gd name="connsiteX0" fmla="*/ 0 w 1171574"/>
                      <a:gd name="connsiteY0" fmla="*/ 685801 h 1123951"/>
                      <a:gd name="connsiteX1" fmla="*/ 319086 w 1171574"/>
                      <a:gd name="connsiteY1" fmla="*/ 831058 h 1123951"/>
                      <a:gd name="connsiteX2" fmla="*/ 1126331 w 1171574"/>
                      <a:gd name="connsiteY2" fmla="*/ 0 h 1123951"/>
                      <a:gd name="connsiteX3" fmla="*/ 1171574 w 1171574"/>
                      <a:gd name="connsiteY3" fmla="*/ 57151 h 1123951"/>
                      <a:gd name="connsiteX4" fmla="*/ 402431 w 1171574"/>
                      <a:gd name="connsiteY4" fmla="*/ 1031082 h 1123951"/>
                      <a:gd name="connsiteX5" fmla="*/ 257175 w 1171574"/>
                      <a:gd name="connsiteY5" fmla="*/ 1123951 h 1123951"/>
                      <a:gd name="connsiteX6" fmla="*/ 0 w 1171574"/>
                      <a:gd name="connsiteY6" fmla="*/ 685801 h 1123951"/>
                      <a:gd name="connsiteX0" fmla="*/ 0 w 1171574"/>
                      <a:gd name="connsiteY0" fmla="*/ 685801 h 1123951"/>
                      <a:gd name="connsiteX1" fmla="*/ 319086 w 1171574"/>
                      <a:gd name="connsiteY1" fmla="*/ 831058 h 1123951"/>
                      <a:gd name="connsiteX2" fmla="*/ 1126331 w 1171574"/>
                      <a:gd name="connsiteY2" fmla="*/ 0 h 1123951"/>
                      <a:gd name="connsiteX3" fmla="*/ 1171574 w 1171574"/>
                      <a:gd name="connsiteY3" fmla="*/ 57151 h 1123951"/>
                      <a:gd name="connsiteX4" fmla="*/ 402431 w 1171574"/>
                      <a:gd name="connsiteY4" fmla="*/ 1031082 h 1123951"/>
                      <a:gd name="connsiteX5" fmla="*/ 257175 w 1171574"/>
                      <a:gd name="connsiteY5" fmla="*/ 1123951 h 1123951"/>
                      <a:gd name="connsiteX6" fmla="*/ 0 w 1171574"/>
                      <a:gd name="connsiteY6" fmla="*/ 685801 h 1123951"/>
                      <a:gd name="connsiteX0" fmla="*/ 0 w 1171574"/>
                      <a:gd name="connsiteY0" fmla="*/ 685801 h 1123951"/>
                      <a:gd name="connsiteX1" fmla="*/ 319086 w 1171574"/>
                      <a:gd name="connsiteY1" fmla="*/ 831058 h 1123951"/>
                      <a:gd name="connsiteX2" fmla="*/ 1126331 w 1171574"/>
                      <a:gd name="connsiteY2" fmla="*/ 0 h 1123951"/>
                      <a:gd name="connsiteX3" fmla="*/ 1171574 w 1171574"/>
                      <a:gd name="connsiteY3" fmla="*/ 57151 h 1123951"/>
                      <a:gd name="connsiteX4" fmla="*/ 402431 w 1171574"/>
                      <a:gd name="connsiteY4" fmla="*/ 1031082 h 1123951"/>
                      <a:gd name="connsiteX5" fmla="*/ 257175 w 1171574"/>
                      <a:gd name="connsiteY5" fmla="*/ 1123951 h 1123951"/>
                      <a:gd name="connsiteX6" fmla="*/ 0 w 1171574"/>
                      <a:gd name="connsiteY6" fmla="*/ 685801 h 1123951"/>
                      <a:gd name="connsiteX0" fmla="*/ 0 w 1171574"/>
                      <a:gd name="connsiteY0" fmla="*/ 685801 h 1128713"/>
                      <a:gd name="connsiteX1" fmla="*/ 319086 w 1171574"/>
                      <a:gd name="connsiteY1" fmla="*/ 831058 h 1128713"/>
                      <a:gd name="connsiteX2" fmla="*/ 1126331 w 1171574"/>
                      <a:gd name="connsiteY2" fmla="*/ 0 h 1128713"/>
                      <a:gd name="connsiteX3" fmla="*/ 1171574 w 1171574"/>
                      <a:gd name="connsiteY3" fmla="*/ 57151 h 1128713"/>
                      <a:gd name="connsiteX4" fmla="*/ 402431 w 1171574"/>
                      <a:gd name="connsiteY4" fmla="*/ 1031082 h 1128713"/>
                      <a:gd name="connsiteX5" fmla="*/ 261938 w 1171574"/>
                      <a:gd name="connsiteY5" fmla="*/ 1128713 h 1128713"/>
                      <a:gd name="connsiteX6" fmla="*/ 0 w 1171574"/>
                      <a:gd name="connsiteY6" fmla="*/ 685801 h 1128713"/>
                      <a:gd name="connsiteX0" fmla="*/ 0 w 1171574"/>
                      <a:gd name="connsiteY0" fmla="*/ 685801 h 1128713"/>
                      <a:gd name="connsiteX1" fmla="*/ 319086 w 1171574"/>
                      <a:gd name="connsiteY1" fmla="*/ 831058 h 1128713"/>
                      <a:gd name="connsiteX2" fmla="*/ 1126331 w 1171574"/>
                      <a:gd name="connsiteY2" fmla="*/ 0 h 1128713"/>
                      <a:gd name="connsiteX3" fmla="*/ 1171574 w 1171574"/>
                      <a:gd name="connsiteY3" fmla="*/ 57151 h 1128713"/>
                      <a:gd name="connsiteX4" fmla="*/ 402431 w 1171574"/>
                      <a:gd name="connsiteY4" fmla="*/ 1031082 h 1128713"/>
                      <a:gd name="connsiteX5" fmla="*/ 261938 w 1171574"/>
                      <a:gd name="connsiteY5" fmla="*/ 1128713 h 1128713"/>
                      <a:gd name="connsiteX6" fmla="*/ 0 w 1171574"/>
                      <a:gd name="connsiteY6" fmla="*/ 685801 h 1128713"/>
                      <a:gd name="connsiteX0" fmla="*/ 0 w 1171574"/>
                      <a:gd name="connsiteY0" fmla="*/ 685801 h 1128713"/>
                      <a:gd name="connsiteX1" fmla="*/ 319086 w 1171574"/>
                      <a:gd name="connsiteY1" fmla="*/ 831058 h 1128713"/>
                      <a:gd name="connsiteX2" fmla="*/ 1126331 w 1171574"/>
                      <a:gd name="connsiteY2" fmla="*/ 0 h 1128713"/>
                      <a:gd name="connsiteX3" fmla="*/ 1171574 w 1171574"/>
                      <a:gd name="connsiteY3" fmla="*/ 57151 h 1128713"/>
                      <a:gd name="connsiteX4" fmla="*/ 402431 w 1171574"/>
                      <a:gd name="connsiteY4" fmla="*/ 1031082 h 1128713"/>
                      <a:gd name="connsiteX5" fmla="*/ 261938 w 1171574"/>
                      <a:gd name="connsiteY5" fmla="*/ 1128713 h 1128713"/>
                      <a:gd name="connsiteX6" fmla="*/ 0 w 1171574"/>
                      <a:gd name="connsiteY6" fmla="*/ 685801 h 1128713"/>
                      <a:gd name="connsiteX0" fmla="*/ 0 w 1173955"/>
                      <a:gd name="connsiteY0" fmla="*/ 683419 h 1128713"/>
                      <a:gd name="connsiteX1" fmla="*/ 321467 w 1173955"/>
                      <a:gd name="connsiteY1" fmla="*/ 831058 h 1128713"/>
                      <a:gd name="connsiteX2" fmla="*/ 1128712 w 1173955"/>
                      <a:gd name="connsiteY2" fmla="*/ 0 h 1128713"/>
                      <a:gd name="connsiteX3" fmla="*/ 1173955 w 1173955"/>
                      <a:gd name="connsiteY3" fmla="*/ 57151 h 1128713"/>
                      <a:gd name="connsiteX4" fmla="*/ 404812 w 1173955"/>
                      <a:gd name="connsiteY4" fmla="*/ 1031082 h 1128713"/>
                      <a:gd name="connsiteX5" fmla="*/ 264319 w 1173955"/>
                      <a:gd name="connsiteY5" fmla="*/ 1128713 h 1128713"/>
                      <a:gd name="connsiteX6" fmla="*/ 0 w 1173955"/>
                      <a:gd name="connsiteY6" fmla="*/ 683419 h 1128713"/>
                      <a:gd name="connsiteX0" fmla="*/ 0 w 1173955"/>
                      <a:gd name="connsiteY0" fmla="*/ 683419 h 1128713"/>
                      <a:gd name="connsiteX1" fmla="*/ 321467 w 1173955"/>
                      <a:gd name="connsiteY1" fmla="*/ 831058 h 1128713"/>
                      <a:gd name="connsiteX2" fmla="*/ 1128712 w 1173955"/>
                      <a:gd name="connsiteY2" fmla="*/ 0 h 1128713"/>
                      <a:gd name="connsiteX3" fmla="*/ 1173955 w 1173955"/>
                      <a:gd name="connsiteY3" fmla="*/ 57151 h 1128713"/>
                      <a:gd name="connsiteX4" fmla="*/ 404812 w 1173955"/>
                      <a:gd name="connsiteY4" fmla="*/ 1031082 h 1128713"/>
                      <a:gd name="connsiteX5" fmla="*/ 264319 w 1173955"/>
                      <a:gd name="connsiteY5" fmla="*/ 1128713 h 1128713"/>
                      <a:gd name="connsiteX6" fmla="*/ 0 w 1173955"/>
                      <a:gd name="connsiteY6" fmla="*/ 683419 h 112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955" h="1128713">
                        <a:moveTo>
                          <a:pt x="0" y="683419"/>
                        </a:moveTo>
                        <a:cubicBezTo>
                          <a:pt x="144462" y="538958"/>
                          <a:pt x="207961" y="582614"/>
                          <a:pt x="321467" y="831058"/>
                        </a:cubicBezTo>
                        <a:cubicBezTo>
                          <a:pt x="573880" y="446883"/>
                          <a:pt x="859630" y="143669"/>
                          <a:pt x="1128712" y="0"/>
                        </a:cubicBezTo>
                        <a:lnTo>
                          <a:pt x="1173955" y="57151"/>
                        </a:lnTo>
                        <a:cubicBezTo>
                          <a:pt x="903287" y="257176"/>
                          <a:pt x="556418" y="604839"/>
                          <a:pt x="404812" y="1031082"/>
                        </a:cubicBezTo>
                        <a:lnTo>
                          <a:pt x="264319" y="1128713"/>
                        </a:lnTo>
                        <a:cubicBezTo>
                          <a:pt x="230982" y="1056481"/>
                          <a:pt x="166687" y="719931"/>
                          <a:pt x="0" y="6834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grpSp>
              <p:nvGrpSpPr>
                <p:cNvPr id="5" name="Group 4"/>
                <p:cNvGrpSpPr/>
                <p:nvPr/>
              </p:nvGrpSpPr>
              <p:grpSpPr>
                <a:xfrm>
                  <a:off x="5889452" y="3258428"/>
                  <a:ext cx="2849470" cy="2930352"/>
                  <a:chOff x="5889452" y="3258428"/>
                  <a:chExt cx="2849470" cy="2930352"/>
                </a:xfrm>
              </p:grpSpPr>
              <p:grpSp>
                <p:nvGrpSpPr>
                  <p:cNvPr id="44" name="Group 43"/>
                  <p:cNvGrpSpPr/>
                  <p:nvPr/>
                </p:nvGrpSpPr>
                <p:grpSpPr>
                  <a:xfrm>
                    <a:off x="5889452" y="3258428"/>
                    <a:ext cx="2849470" cy="2930352"/>
                    <a:chOff x="5910872" y="3049535"/>
                    <a:chExt cx="2553981" cy="2626477"/>
                  </a:xfrm>
                </p:grpSpPr>
                <p:grpSp>
                  <p:nvGrpSpPr>
                    <p:cNvPr id="46" name="Group 45"/>
                    <p:cNvGrpSpPr/>
                    <p:nvPr/>
                  </p:nvGrpSpPr>
                  <p:grpSpPr>
                    <a:xfrm>
                      <a:off x="5910872" y="3049535"/>
                      <a:ext cx="2553981" cy="2553981"/>
                      <a:chOff x="5910872" y="3049535"/>
                      <a:chExt cx="2553981" cy="2553981"/>
                    </a:xfrm>
                  </p:grpSpPr>
                  <p:sp>
                    <p:nvSpPr>
                      <p:cNvPr id="48" name="Block Arc 47"/>
                      <p:cNvSpPr/>
                      <p:nvPr/>
                    </p:nvSpPr>
                    <p:spPr>
                      <a:xfrm>
                        <a:off x="5910872" y="3049535"/>
                        <a:ext cx="2553981" cy="2553981"/>
                      </a:xfrm>
                      <a:prstGeom prst="blockArc">
                        <a:avLst>
                          <a:gd name="adj1" fmla="val 14603264"/>
                          <a:gd name="adj2" fmla="val 8191490"/>
                          <a:gd name="adj3" fmla="val 3394"/>
                        </a:avLst>
                      </a:prstGeom>
                      <a:solidFill>
                        <a:srgbClr val="19AD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Arial" panose="020B0604020202020204" pitchFamily="34" charset="0"/>
                          <a:cs typeface="Arial" panose="020B0604020202020204" pitchFamily="34" charset="0"/>
                        </a:endParaRPr>
                      </a:p>
                    </p:txBody>
                  </p:sp>
                  <p:sp>
                    <p:nvSpPr>
                      <p:cNvPr id="49" name="Oval 48"/>
                      <p:cNvSpPr/>
                      <p:nvPr/>
                    </p:nvSpPr>
                    <p:spPr>
                      <a:xfrm>
                        <a:off x="6209703" y="5061850"/>
                        <a:ext cx="216576" cy="216576"/>
                      </a:xfrm>
                      <a:prstGeom prst="ellipse">
                        <a:avLst/>
                      </a:prstGeom>
                      <a:solidFill>
                        <a:srgbClr val="19A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sp>
                  <p:nvSpPr>
                    <p:cNvPr id="47" name="Freeform 46"/>
                    <p:cNvSpPr/>
                    <p:nvPr/>
                  </p:nvSpPr>
                  <p:spPr>
                    <a:xfrm rot="7200000">
                      <a:off x="6585498" y="4063915"/>
                      <a:ext cx="2153142" cy="1071052"/>
                    </a:xfrm>
                    <a:custGeom>
                      <a:avLst/>
                      <a:gdLst>
                        <a:gd name="connsiteX0" fmla="*/ 1003014 w 2006029"/>
                        <a:gd name="connsiteY0" fmla="*/ 0 h 997875"/>
                        <a:gd name="connsiteX1" fmla="*/ 2001122 w 2006029"/>
                        <a:gd name="connsiteY1" fmla="*/ 900708 h 997875"/>
                        <a:gd name="connsiteX2" fmla="*/ 2006029 w 2006029"/>
                        <a:gd name="connsiteY2" fmla="*/ 997875 h 997875"/>
                        <a:gd name="connsiteX3" fmla="*/ 0 w 2006029"/>
                        <a:gd name="connsiteY3" fmla="*/ 997875 h 997875"/>
                        <a:gd name="connsiteX4" fmla="*/ 4906 w 2006029"/>
                        <a:gd name="connsiteY4" fmla="*/ 900708 h 997875"/>
                        <a:gd name="connsiteX5" fmla="*/ 1003014 w 2006029"/>
                        <a:gd name="connsiteY5" fmla="*/ 0 h 99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6029" h="997875">
                          <a:moveTo>
                            <a:pt x="1003014" y="0"/>
                          </a:moveTo>
                          <a:cubicBezTo>
                            <a:pt x="1522484" y="0"/>
                            <a:pt x="1949744" y="394793"/>
                            <a:pt x="2001122" y="900708"/>
                          </a:cubicBezTo>
                          <a:lnTo>
                            <a:pt x="2006029" y="997875"/>
                          </a:lnTo>
                          <a:lnTo>
                            <a:pt x="0" y="997875"/>
                          </a:lnTo>
                          <a:lnTo>
                            <a:pt x="4906" y="900708"/>
                          </a:lnTo>
                          <a:cubicBezTo>
                            <a:pt x="56284" y="394793"/>
                            <a:pt x="483545" y="0"/>
                            <a:pt x="1003014" y="0"/>
                          </a:cubicBezTo>
                          <a:close/>
                        </a:path>
                      </a:pathLst>
                    </a:custGeom>
                    <a:solidFill>
                      <a:srgbClr val="19AD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sp>
                <p:nvSpPr>
                  <p:cNvPr id="63" name="Freeform 62"/>
                  <p:cNvSpPr/>
                  <p:nvPr/>
                </p:nvSpPr>
                <p:spPr>
                  <a:xfrm>
                    <a:off x="7334497" y="4726876"/>
                    <a:ext cx="876596" cy="501208"/>
                  </a:xfrm>
                  <a:custGeom>
                    <a:avLst/>
                    <a:gdLst>
                      <a:gd name="connsiteX0" fmla="*/ 1137020 w 1524362"/>
                      <a:gd name="connsiteY0" fmla="*/ 290137 h 871578"/>
                      <a:gd name="connsiteX1" fmla="*/ 1181715 w 1524362"/>
                      <a:gd name="connsiteY1" fmla="*/ 307999 h 871578"/>
                      <a:gd name="connsiteX2" fmla="*/ 1187902 w 1524362"/>
                      <a:gd name="connsiteY2" fmla="*/ 394605 h 871578"/>
                      <a:gd name="connsiteX3" fmla="*/ 927749 w 1524362"/>
                      <a:gd name="connsiteY3" fmla="*/ 674486 h 871578"/>
                      <a:gd name="connsiteX4" fmla="*/ 915541 w 1524362"/>
                      <a:gd name="connsiteY4" fmla="*/ 682996 h 871578"/>
                      <a:gd name="connsiteX5" fmla="*/ 925438 w 1524362"/>
                      <a:gd name="connsiteY5" fmla="*/ 724919 h 871578"/>
                      <a:gd name="connsiteX6" fmla="*/ 778098 w 1524362"/>
                      <a:gd name="connsiteY6" fmla="*/ 871485 h 871578"/>
                      <a:gd name="connsiteX7" fmla="*/ 620189 w 1524362"/>
                      <a:gd name="connsiteY7" fmla="*/ 714348 h 871578"/>
                      <a:gd name="connsiteX8" fmla="*/ 767527 w 1524362"/>
                      <a:gd name="connsiteY8" fmla="*/ 567782 h 871578"/>
                      <a:gd name="connsiteX9" fmla="*/ 827351 w 1524362"/>
                      <a:gd name="connsiteY9" fmla="*/ 581773 h 871578"/>
                      <a:gd name="connsiteX10" fmla="*/ 835397 w 1524362"/>
                      <a:gd name="connsiteY10" fmla="*/ 587319 h 871578"/>
                      <a:gd name="connsiteX11" fmla="*/ 1094888 w 1524362"/>
                      <a:gd name="connsiteY11" fmla="*/ 308148 h 871578"/>
                      <a:gd name="connsiteX12" fmla="*/ 1137020 w 1524362"/>
                      <a:gd name="connsiteY12" fmla="*/ 290137 h 871578"/>
                      <a:gd name="connsiteX13" fmla="*/ 345722 w 1524362"/>
                      <a:gd name="connsiteY13" fmla="*/ 260206 h 871578"/>
                      <a:gd name="connsiteX14" fmla="*/ 274230 w 1524362"/>
                      <a:gd name="connsiteY14" fmla="*/ 321727 h 871578"/>
                      <a:gd name="connsiteX15" fmla="*/ 472107 w 1524362"/>
                      <a:gd name="connsiteY15" fmla="*/ 521771 h 871578"/>
                      <a:gd name="connsiteX16" fmla="*/ 543599 w 1524362"/>
                      <a:gd name="connsiteY16" fmla="*/ 460249 h 871578"/>
                      <a:gd name="connsiteX17" fmla="*/ 716942 w 1524362"/>
                      <a:gd name="connsiteY17" fmla="*/ 118809 h 871578"/>
                      <a:gd name="connsiteX18" fmla="*/ 716942 w 1524362"/>
                      <a:gd name="connsiteY18" fmla="*/ 390988 h 871578"/>
                      <a:gd name="connsiteX19" fmla="*/ 814213 w 1524362"/>
                      <a:gd name="connsiteY19" fmla="*/ 390988 h 871578"/>
                      <a:gd name="connsiteX20" fmla="*/ 814213 w 1524362"/>
                      <a:gd name="connsiteY20" fmla="*/ 118809 h 871578"/>
                      <a:gd name="connsiteX21" fmla="*/ 762181 w 1524362"/>
                      <a:gd name="connsiteY21" fmla="*/ 0 h 871578"/>
                      <a:gd name="connsiteX22" fmla="*/ 1524362 w 1524362"/>
                      <a:gd name="connsiteY22" fmla="*/ 710900 h 871578"/>
                      <a:gd name="connsiteX23" fmla="*/ 1521736 w 1524362"/>
                      <a:gd name="connsiteY23" fmla="*/ 735202 h 871578"/>
                      <a:gd name="connsiteX24" fmla="*/ 999381 w 1524362"/>
                      <a:gd name="connsiteY24" fmla="*/ 735202 h 871578"/>
                      <a:gd name="connsiteX25" fmla="*/ 1004640 w 1524362"/>
                      <a:gd name="connsiteY25" fmla="*/ 710900 h 871578"/>
                      <a:gd name="connsiteX26" fmla="*/ 989757 w 1524362"/>
                      <a:gd name="connsiteY26" fmla="*/ 642136 h 871578"/>
                      <a:gd name="connsiteX27" fmla="*/ 1244229 w 1524362"/>
                      <a:gd name="connsiteY27" fmla="*/ 391059 h 871578"/>
                      <a:gd name="connsiteX28" fmla="*/ 1110192 w 1524362"/>
                      <a:gd name="connsiteY28" fmla="*/ 275242 h 871578"/>
                      <a:gd name="connsiteX29" fmla="*/ 902854 w 1524362"/>
                      <a:gd name="connsiteY29" fmla="*/ 474682 h 871578"/>
                      <a:gd name="connsiteX30" fmla="*/ 867632 w 1524362"/>
                      <a:gd name="connsiteY30" fmla="*/ 509491 h 871578"/>
                      <a:gd name="connsiteX31" fmla="*/ 856557 w 1524362"/>
                      <a:gd name="connsiteY31" fmla="*/ 502526 h 871578"/>
                      <a:gd name="connsiteX32" fmla="*/ 762181 w 1524362"/>
                      <a:gd name="connsiteY32" fmla="*/ 484755 h 871578"/>
                      <a:gd name="connsiteX33" fmla="*/ 519722 w 1524362"/>
                      <a:gd name="connsiteY33" fmla="*/ 710900 h 871578"/>
                      <a:gd name="connsiteX34" fmla="*/ 524983 w 1524362"/>
                      <a:gd name="connsiteY34" fmla="*/ 735202 h 871578"/>
                      <a:gd name="connsiteX35" fmla="*/ 2627 w 1524362"/>
                      <a:gd name="connsiteY35" fmla="*/ 735202 h 871578"/>
                      <a:gd name="connsiteX36" fmla="*/ 0 w 1524362"/>
                      <a:gd name="connsiteY36" fmla="*/ 710900 h 871578"/>
                      <a:gd name="connsiteX37" fmla="*/ 762181 w 1524362"/>
                      <a:gd name="connsiteY37" fmla="*/ 0 h 87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24362" h="871578">
                        <a:moveTo>
                          <a:pt x="1137020" y="290137"/>
                        </a:moveTo>
                        <a:cubicBezTo>
                          <a:pt x="1152733" y="290110"/>
                          <a:pt x="1168872" y="296062"/>
                          <a:pt x="1181715" y="307999"/>
                        </a:cubicBezTo>
                        <a:cubicBezTo>
                          <a:pt x="1207400" y="331874"/>
                          <a:pt x="1210170" y="370649"/>
                          <a:pt x="1187902" y="394605"/>
                        </a:cubicBezTo>
                        <a:lnTo>
                          <a:pt x="927749" y="674486"/>
                        </a:lnTo>
                        <a:lnTo>
                          <a:pt x="915541" y="682996"/>
                        </a:lnTo>
                        <a:lnTo>
                          <a:pt x="925438" y="724919"/>
                        </a:lnTo>
                        <a:cubicBezTo>
                          <a:pt x="928357" y="808784"/>
                          <a:pt x="862391" y="874404"/>
                          <a:pt x="778098" y="871485"/>
                        </a:cubicBezTo>
                        <a:cubicBezTo>
                          <a:pt x="693806" y="868566"/>
                          <a:pt x="623107" y="798213"/>
                          <a:pt x="620189" y="714348"/>
                        </a:cubicBezTo>
                        <a:cubicBezTo>
                          <a:pt x="617268" y="630483"/>
                          <a:pt x="683236" y="564863"/>
                          <a:pt x="767527" y="567782"/>
                        </a:cubicBezTo>
                        <a:cubicBezTo>
                          <a:pt x="788601" y="568512"/>
                          <a:pt x="808823" y="573456"/>
                          <a:pt x="827351" y="581773"/>
                        </a:cubicBezTo>
                        <a:lnTo>
                          <a:pt x="835397" y="587319"/>
                        </a:lnTo>
                        <a:lnTo>
                          <a:pt x="1094888" y="308148"/>
                        </a:lnTo>
                        <a:cubicBezTo>
                          <a:pt x="1106023" y="296170"/>
                          <a:pt x="1121307" y="290164"/>
                          <a:pt x="1137020" y="290137"/>
                        </a:cubicBezTo>
                        <a:close/>
                        <a:moveTo>
                          <a:pt x="345722" y="260206"/>
                        </a:moveTo>
                        <a:lnTo>
                          <a:pt x="274230" y="321727"/>
                        </a:lnTo>
                        <a:lnTo>
                          <a:pt x="472107" y="521771"/>
                        </a:lnTo>
                        <a:lnTo>
                          <a:pt x="543599" y="460249"/>
                        </a:lnTo>
                        <a:close/>
                        <a:moveTo>
                          <a:pt x="716942" y="118809"/>
                        </a:moveTo>
                        <a:lnTo>
                          <a:pt x="716942" y="390988"/>
                        </a:lnTo>
                        <a:lnTo>
                          <a:pt x="814213" y="390988"/>
                        </a:lnTo>
                        <a:lnTo>
                          <a:pt x="814213" y="118809"/>
                        </a:lnTo>
                        <a:close/>
                        <a:moveTo>
                          <a:pt x="762181" y="0"/>
                        </a:moveTo>
                        <a:cubicBezTo>
                          <a:pt x="1183123" y="0"/>
                          <a:pt x="1524362" y="318281"/>
                          <a:pt x="1524362" y="710900"/>
                        </a:cubicBezTo>
                        <a:lnTo>
                          <a:pt x="1521736" y="735202"/>
                        </a:lnTo>
                        <a:lnTo>
                          <a:pt x="999381" y="735202"/>
                        </a:lnTo>
                        <a:lnTo>
                          <a:pt x="1004640" y="710900"/>
                        </a:lnTo>
                        <a:lnTo>
                          <a:pt x="989757" y="642136"/>
                        </a:lnTo>
                        <a:lnTo>
                          <a:pt x="1244229" y="391059"/>
                        </a:lnTo>
                        <a:cubicBezTo>
                          <a:pt x="1291166" y="304412"/>
                          <a:pt x="1173992" y="223582"/>
                          <a:pt x="1110192" y="275242"/>
                        </a:cubicBezTo>
                        <a:cubicBezTo>
                          <a:pt x="1062341" y="313989"/>
                          <a:pt x="980165" y="397395"/>
                          <a:pt x="902854" y="474682"/>
                        </a:cubicBezTo>
                        <a:lnTo>
                          <a:pt x="867632" y="509491"/>
                        </a:lnTo>
                        <a:lnTo>
                          <a:pt x="856557" y="502526"/>
                        </a:lnTo>
                        <a:cubicBezTo>
                          <a:pt x="827550" y="491083"/>
                          <a:pt x="795658" y="484755"/>
                          <a:pt x="762181" y="484755"/>
                        </a:cubicBezTo>
                        <a:cubicBezTo>
                          <a:pt x="628275" y="484755"/>
                          <a:pt x="519722" y="586004"/>
                          <a:pt x="519722" y="710900"/>
                        </a:cubicBezTo>
                        <a:lnTo>
                          <a:pt x="524983" y="735202"/>
                        </a:lnTo>
                        <a:lnTo>
                          <a:pt x="2627" y="735202"/>
                        </a:lnTo>
                        <a:lnTo>
                          <a:pt x="0" y="710900"/>
                        </a:lnTo>
                        <a:cubicBezTo>
                          <a:pt x="0" y="318281"/>
                          <a:pt x="341240" y="0"/>
                          <a:pt x="76218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grpSp>
          </p:grpSp>
          <p:grpSp>
            <p:nvGrpSpPr>
              <p:cNvPr id="41" name="Group 40"/>
              <p:cNvGrpSpPr/>
              <p:nvPr/>
            </p:nvGrpSpPr>
            <p:grpSpPr>
              <a:xfrm>
                <a:off x="5381864" y="3042674"/>
                <a:ext cx="1428270" cy="1428270"/>
                <a:chOff x="5561836" y="3580413"/>
                <a:chExt cx="1068327" cy="1068327"/>
              </a:xfrm>
            </p:grpSpPr>
            <p:sp>
              <p:nvSpPr>
                <p:cNvPr id="42" name="Oval 41"/>
                <p:cNvSpPr/>
                <p:nvPr/>
              </p:nvSpPr>
              <p:spPr>
                <a:xfrm>
                  <a:off x="5561836" y="3580413"/>
                  <a:ext cx="1068327" cy="1068327"/>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43" name="Rectangle 42"/>
                <p:cNvSpPr/>
                <p:nvPr/>
              </p:nvSpPr>
              <p:spPr>
                <a:xfrm>
                  <a:off x="5643249" y="3872853"/>
                  <a:ext cx="905504" cy="483447"/>
                </a:xfrm>
                <a:prstGeom prst="rect">
                  <a:avLst/>
                </a:prstGeom>
              </p:spPr>
              <p:txBody>
                <a:bodyPr wrap="none">
                  <a:spAutoFit/>
                </a:bodyPr>
                <a:lstStyle/>
                <a:p>
                  <a:pPr algn="ctr"/>
                  <a:r>
                    <a:rPr lang="en-US" sz="3600" dirty="0">
                      <a:solidFill>
                        <a:schemeClr val="tx1">
                          <a:lumMod val="65000"/>
                          <a:lumOff val="35000"/>
                        </a:schemeClr>
                      </a:solidFill>
                      <a:latin typeface="Arial" panose="020B0604020202020204" pitchFamily="34" charset="0"/>
                      <a:cs typeface="Arial" panose="020B0604020202020204" pitchFamily="34" charset="0"/>
                    </a:rPr>
                    <a:t>CMS</a:t>
                  </a:r>
                </a:p>
              </p:txBody>
            </p:sp>
          </p:grpSp>
        </p:grpSp>
      </p:grpSp>
      <p:sp>
        <p:nvSpPr>
          <p:cNvPr id="2" name="TextBox 1">
            <a:extLst>
              <a:ext uri="{FF2B5EF4-FFF2-40B4-BE49-F238E27FC236}">
                <a16:creationId xmlns:a16="http://schemas.microsoft.com/office/drawing/2014/main" id="{217FCE2D-839A-A04D-8920-7D3E14839264}"/>
              </a:ext>
            </a:extLst>
          </p:cNvPr>
          <p:cNvSpPr txBox="1"/>
          <p:nvPr/>
        </p:nvSpPr>
        <p:spPr>
          <a:xfrm>
            <a:off x="1" y="892621"/>
            <a:ext cx="6044021" cy="646331"/>
          </a:xfrm>
          <a:prstGeom prst="rect">
            <a:avLst/>
          </a:prstGeom>
          <a:noFill/>
        </p:spPr>
        <p:txBody>
          <a:bodyPr wrap="square" rtlCol="0">
            <a:spAutoFit/>
          </a:bodyPr>
          <a:lstStyle/>
          <a:p>
            <a:r>
              <a:rPr lang="en-US" sz="3600" b="1" dirty="0"/>
              <a:t>Feedback and Follow Up</a:t>
            </a:r>
          </a:p>
        </p:txBody>
      </p:sp>
    </p:spTree>
    <p:extLst>
      <p:ext uri="{BB962C8B-B14F-4D97-AF65-F5344CB8AC3E}">
        <p14:creationId xmlns:p14="http://schemas.microsoft.com/office/powerpoint/2010/main" val="3561332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601ACB-17BB-6742-BB81-2185002D8FFB}"/>
              </a:ext>
            </a:extLst>
          </p:cNvPr>
          <p:cNvSpPr txBox="1">
            <a:spLocks/>
          </p:cNvSpPr>
          <p:nvPr/>
        </p:nvSpPr>
        <p:spPr>
          <a:xfrm>
            <a:off x="1" y="4765103"/>
            <a:ext cx="12192000" cy="782638"/>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rPr>
              <a:t>Thank You For Your Time</a:t>
            </a:r>
          </a:p>
        </p:txBody>
      </p:sp>
      <p:sp>
        <p:nvSpPr>
          <p:cNvPr id="3" name="Text Placeholder 3">
            <a:extLst>
              <a:ext uri="{FF2B5EF4-FFF2-40B4-BE49-F238E27FC236}">
                <a16:creationId xmlns:a16="http://schemas.microsoft.com/office/drawing/2014/main" id="{B6AE3D72-F83C-FA44-B4B5-A54F8CEB17C5}"/>
              </a:ext>
            </a:extLst>
          </p:cNvPr>
          <p:cNvSpPr txBox="1">
            <a:spLocks/>
          </p:cNvSpPr>
          <p:nvPr/>
        </p:nvSpPr>
        <p:spPr>
          <a:xfrm>
            <a:off x="7407337" y="916992"/>
            <a:ext cx="4374292" cy="393267"/>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20000"/>
              </a:lnSpc>
            </a:pPr>
            <a:r>
              <a:rPr lang="en-US" sz="1100" dirty="0">
                <a:solidFill>
                  <a:schemeClr val="tx1">
                    <a:lumMod val="65000"/>
                    <a:lumOff val="35000"/>
                  </a:schemeClr>
                </a:solidFill>
                <a:latin typeface="Arial" panose="020B0604020202020204" pitchFamily="34" charset="0"/>
                <a:cs typeface="Arial" panose="020B0604020202020204" pitchFamily="34" charset="0"/>
              </a:rPr>
              <a:t>Theme copy</a:t>
            </a:r>
            <a:r>
              <a:rPr lang="en-US" sz="1100" dirty="0">
                <a:solidFill>
                  <a:srgbClr val="243760"/>
                </a:solidFill>
                <a:latin typeface="Arial" panose="020B0604020202020204" pitchFamily="34" charset="0"/>
                <a:cs typeface="Arial" panose="020B0604020202020204" pitchFamily="34" charset="0"/>
              </a:rPr>
              <a:t> | </a:t>
            </a:r>
            <a:r>
              <a:rPr lang="en-US" sz="1100" dirty="0">
                <a:solidFill>
                  <a:schemeClr val="tx1">
                    <a:lumMod val="65000"/>
                    <a:lumOff val="35000"/>
                  </a:schemeClr>
                </a:solidFill>
                <a:latin typeface="Arial" panose="020B0604020202020204" pitchFamily="34" charset="0"/>
                <a:cs typeface="Arial" panose="020B0604020202020204" pitchFamily="34" charset="0"/>
              </a:rPr>
              <a:t>Theme Copy </a:t>
            </a:r>
            <a:r>
              <a:rPr lang="en-US" sz="1100" dirty="0">
                <a:solidFill>
                  <a:srgbClr val="243760"/>
                </a:solidFill>
                <a:latin typeface="Arial" panose="020B0604020202020204" pitchFamily="34" charset="0"/>
                <a:cs typeface="Arial" panose="020B0604020202020204" pitchFamily="34" charset="0"/>
              </a:rPr>
              <a:t>| </a:t>
            </a:r>
            <a:r>
              <a:rPr lang="en-US" sz="1100" dirty="0">
                <a:solidFill>
                  <a:schemeClr val="tx1">
                    <a:lumMod val="65000"/>
                    <a:lumOff val="35000"/>
                  </a:schemeClr>
                </a:solidFill>
                <a:latin typeface="Arial" panose="020B0604020202020204" pitchFamily="34" charset="0"/>
                <a:cs typeface="Arial" panose="020B0604020202020204" pitchFamily="34" charset="0"/>
              </a:rPr>
              <a:t>Theme Copy</a:t>
            </a:r>
          </a:p>
        </p:txBody>
      </p:sp>
    </p:spTree>
    <p:extLst>
      <p:ext uri="{BB962C8B-B14F-4D97-AF65-F5344CB8AC3E}">
        <p14:creationId xmlns:p14="http://schemas.microsoft.com/office/powerpoint/2010/main" val="652686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AD26FC-389D-7F49-B240-4114DC0C602F}"/>
              </a:ext>
            </a:extLst>
          </p:cNvPr>
          <p:cNvSpPr txBox="1">
            <a:spLocks/>
          </p:cNvSpPr>
          <p:nvPr/>
        </p:nvSpPr>
        <p:spPr>
          <a:xfrm>
            <a:off x="420129" y="6433209"/>
            <a:ext cx="4374292" cy="424791"/>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1100" dirty="0">
                <a:solidFill>
                  <a:schemeClr val="tx1">
                    <a:lumMod val="65000"/>
                    <a:lumOff val="35000"/>
                  </a:schemeClr>
                </a:solidFill>
                <a:latin typeface="Arial" panose="020B0604020202020204" pitchFamily="34" charset="0"/>
                <a:cs typeface="Arial" panose="020B0604020202020204" pitchFamily="34" charset="0"/>
              </a:rPr>
              <a:t>Theme copy</a:t>
            </a:r>
            <a:r>
              <a:rPr lang="en-US" sz="1100" dirty="0">
                <a:solidFill>
                  <a:srgbClr val="243760"/>
                </a:solidFill>
                <a:latin typeface="Arial" panose="020B0604020202020204" pitchFamily="34" charset="0"/>
                <a:cs typeface="Arial" panose="020B0604020202020204" pitchFamily="34" charset="0"/>
              </a:rPr>
              <a:t> | </a:t>
            </a:r>
            <a:r>
              <a:rPr lang="en-US" sz="1100" dirty="0">
                <a:solidFill>
                  <a:schemeClr val="tx1">
                    <a:lumMod val="65000"/>
                    <a:lumOff val="35000"/>
                  </a:schemeClr>
                </a:solidFill>
                <a:latin typeface="Arial" panose="020B0604020202020204" pitchFamily="34" charset="0"/>
                <a:cs typeface="Arial" panose="020B0604020202020204" pitchFamily="34" charset="0"/>
              </a:rPr>
              <a:t>Theme Copy </a:t>
            </a:r>
            <a:r>
              <a:rPr lang="en-US" sz="1100" dirty="0">
                <a:solidFill>
                  <a:srgbClr val="243760"/>
                </a:solidFill>
                <a:latin typeface="Arial" panose="020B0604020202020204" pitchFamily="34" charset="0"/>
                <a:cs typeface="Arial" panose="020B0604020202020204" pitchFamily="34" charset="0"/>
              </a:rPr>
              <a:t>| </a:t>
            </a:r>
            <a:r>
              <a:rPr lang="en-US" sz="1100" dirty="0">
                <a:solidFill>
                  <a:schemeClr val="tx1">
                    <a:lumMod val="65000"/>
                    <a:lumOff val="35000"/>
                  </a:schemeClr>
                </a:solidFill>
                <a:latin typeface="Arial" panose="020B0604020202020204" pitchFamily="34" charset="0"/>
                <a:cs typeface="Arial" panose="020B0604020202020204" pitchFamily="34" charset="0"/>
              </a:rPr>
              <a:t>Theme Copy</a:t>
            </a:r>
          </a:p>
        </p:txBody>
      </p:sp>
      <p:sp>
        <p:nvSpPr>
          <p:cNvPr id="7" name="Title 1">
            <a:extLst>
              <a:ext uri="{FF2B5EF4-FFF2-40B4-BE49-F238E27FC236}">
                <a16:creationId xmlns:a16="http://schemas.microsoft.com/office/drawing/2014/main" id="{47DE47CC-2382-394E-B1A1-05A33113C11B}"/>
              </a:ext>
            </a:extLst>
          </p:cNvPr>
          <p:cNvSpPr>
            <a:spLocks noGrp="1"/>
          </p:cNvSpPr>
          <p:nvPr/>
        </p:nvSpPr>
        <p:spPr bwMode="auto">
          <a:xfrm>
            <a:off x="495300" y="976971"/>
            <a:ext cx="8153400" cy="444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2800" b="0" i="0" kern="1200">
                <a:solidFill>
                  <a:srgbClr val="000000"/>
                </a:solidFill>
                <a:latin typeface="Frutiger LT Std 55 Roman"/>
                <a:ea typeface="+mj-ea"/>
                <a:cs typeface="Frutiger LT Std 55 Roman"/>
              </a:defRPr>
            </a:lvl1pPr>
          </a:lstStyle>
          <a:p>
            <a:r>
              <a:rPr lang="en-US" sz="3600" dirty="0">
                <a:solidFill>
                  <a:srgbClr val="243760"/>
                </a:solidFill>
              </a:rPr>
              <a:t>Legal Disclaimer</a:t>
            </a:r>
          </a:p>
        </p:txBody>
      </p:sp>
      <p:sp>
        <p:nvSpPr>
          <p:cNvPr id="8" name="Content Placeholder 2">
            <a:extLst>
              <a:ext uri="{FF2B5EF4-FFF2-40B4-BE49-F238E27FC236}">
                <a16:creationId xmlns:a16="http://schemas.microsoft.com/office/drawing/2014/main" id="{F37BCF2F-792B-EF47-BF46-D6CA08BF2F39}"/>
              </a:ext>
            </a:extLst>
          </p:cNvPr>
          <p:cNvSpPr>
            <a:spLocks noGrp="1"/>
          </p:cNvSpPr>
          <p:nvPr/>
        </p:nvSpPr>
        <p:spPr bwMode="auto">
          <a:xfrm>
            <a:off x="521527" y="1612275"/>
            <a:ext cx="8890101" cy="432017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1pPr>
            <a:lvl2pPr marL="742950" indent="-28575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2pPr>
            <a:lvl3pPr marL="11430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3pPr>
            <a:lvl4pPr marL="16002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4pPr>
            <a:lvl5pPr marL="20574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107000"/>
              </a:lnSpc>
              <a:spcBef>
                <a:spcPts val="0"/>
              </a:spcBef>
              <a:spcAft>
                <a:spcPts val="800"/>
              </a:spcAft>
              <a:buFont typeface="Arial" panose="020B0604020202020204" pitchFamily="34" charset="0"/>
              <a:buChar char="•"/>
              <a:tabLst>
                <a:tab pos="457200" algn="l"/>
              </a:tabLst>
            </a:pPr>
            <a:r>
              <a:rPr lang="en-US" sz="1500" dirty="0">
                <a:solidFill>
                  <a:schemeClr val="tx1">
                    <a:lumMod val="65000"/>
                    <a:lumOff val="35000"/>
                  </a:schemeClr>
                </a:solidFill>
                <a:latin typeface="Arial" pitchFamily="-112" charset="0"/>
                <a:ea typeface="ＭＳ Ｐゴシック" pitchFamily="-112" charset="-128"/>
              </a:rPr>
              <a:t> </a:t>
            </a:r>
            <a:r>
              <a:rPr lang="en-US" sz="2000" dirty="0">
                <a:latin typeface="Calibri" panose="020F0502020204030204" pitchFamily="34" charset="0"/>
                <a:ea typeface="Calibri" panose="020F0502020204030204" pitchFamily="34" charset="0"/>
                <a:cs typeface="Times New Roman" panose="02020603050405020304" pitchFamily="18" charset="0"/>
              </a:rPr>
              <a:t>The information in this presentation is provided for general informational purposes only and may not reflect the current law in your jurisdiction. Nothing in this presentation should be construed as legal advice from the Association of Dealership Compliance Officers or the individual presenter, nor is it intended to be a substitute for legal counsel on any subject matter. The views and opinions in the presentation are those of the presenter and do not necessarily represent official policy or position of the Association of Dealership Compliance Officer or its members or advisors.   </a:t>
            </a:r>
          </a:p>
          <a:p>
            <a:pPr lvl="0">
              <a:lnSpc>
                <a:spcPct val="107000"/>
              </a:lnSpc>
              <a:spcBef>
                <a:spcPts val="0"/>
              </a:spcBef>
              <a:spcAft>
                <a:spcPts val="800"/>
              </a:spcAft>
              <a:buFont typeface="Arial" panose="020B0604020202020204" pitchFamily="34" charset="0"/>
              <a:buChar char="•"/>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No attendee of this presentation should act or refrain from acting on the basis of any information included in this presentation without seeking the appropriate legal or other professional advice on the particular facts and circumstances at issue from a lawyer licensed in the attendee’s state, country or other appropriate licensing jurisdiction.</a:t>
            </a:r>
          </a:p>
          <a:p>
            <a:pPr lvl="0">
              <a:lnSpc>
                <a:spcPct val="107000"/>
              </a:lnSpc>
              <a:spcBef>
                <a:spcPts val="0"/>
              </a:spcBef>
              <a:spcAft>
                <a:spcPts val="800"/>
              </a:spcAft>
              <a:buFont typeface="Arial" panose="020B0604020202020204" pitchFamily="34" charset="0"/>
              <a:buChar char="•"/>
              <a:tabLst>
                <a:tab pos="457200" algn="l"/>
              </a:tabLs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buClr>
                <a:schemeClr val="tx1">
                  <a:lumMod val="65000"/>
                  <a:lumOff val="35000"/>
                </a:schemeClr>
              </a:buClr>
            </a:pPr>
            <a:endParaRPr lang="en-US" dirty="0">
              <a:solidFill>
                <a:schemeClr val="tx1">
                  <a:lumMod val="65000"/>
                  <a:lumOff val="35000"/>
                </a:schemeClr>
              </a:solidFill>
            </a:endParaRPr>
          </a:p>
        </p:txBody>
      </p:sp>
    </p:spTree>
    <p:extLst>
      <p:ext uri="{BB962C8B-B14F-4D97-AF65-F5344CB8AC3E}">
        <p14:creationId xmlns:p14="http://schemas.microsoft.com/office/powerpoint/2010/main" val="1109339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7DE47CC-2382-394E-B1A1-05A33113C11B}"/>
              </a:ext>
            </a:extLst>
          </p:cNvPr>
          <p:cNvSpPr>
            <a:spLocks noGrp="1"/>
          </p:cNvSpPr>
          <p:nvPr/>
        </p:nvSpPr>
        <p:spPr bwMode="auto">
          <a:xfrm>
            <a:off x="495300" y="976971"/>
            <a:ext cx="8153400" cy="444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2800" b="0" i="0" kern="1200">
                <a:solidFill>
                  <a:srgbClr val="000000"/>
                </a:solidFill>
                <a:latin typeface="Frutiger LT Std 55 Roman"/>
                <a:ea typeface="+mj-ea"/>
                <a:cs typeface="Frutiger LT Std 55 Roman"/>
              </a:defRPr>
            </a:lvl1pPr>
          </a:lstStyle>
          <a:p>
            <a:r>
              <a:rPr lang="en-US" sz="3600" dirty="0">
                <a:solidFill>
                  <a:srgbClr val="243760"/>
                </a:solidFill>
              </a:rPr>
              <a:t>About the Presenter</a:t>
            </a:r>
          </a:p>
        </p:txBody>
      </p:sp>
      <p:sp>
        <p:nvSpPr>
          <p:cNvPr id="8" name="Content Placeholder 2">
            <a:extLst>
              <a:ext uri="{FF2B5EF4-FFF2-40B4-BE49-F238E27FC236}">
                <a16:creationId xmlns:a16="http://schemas.microsoft.com/office/drawing/2014/main" id="{F37BCF2F-792B-EF47-BF46-D6CA08BF2F39}"/>
              </a:ext>
            </a:extLst>
          </p:cNvPr>
          <p:cNvSpPr>
            <a:spLocks noGrp="1"/>
          </p:cNvSpPr>
          <p:nvPr/>
        </p:nvSpPr>
        <p:spPr bwMode="auto">
          <a:xfrm>
            <a:off x="521527" y="1612275"/>
            <a:ext cx="11670473" cy="454319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1pPr>
            <a:lvl2pPr marL="742950" indent="-28575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2pPr>
            <a:lvl3pPr marL="11430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3pPr>
            <a:lvl4pPr marL="16002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4pPr>
            <a:lvl5pPr marL="20574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107000"/>
              </a:lnSpc>
              <a:spcBef>
                <a:spcPts val="0"/>
              </a:spcBef>
              <a:spcAft>
                <a:spcPts val="800"/>
              </a:spcAft>
              <a:buFont typeface="Arial" panose="020B0604020202020204" pitchFamily="34" charset="0"/>
              <a:buChar char="•"/>
              <a:tabLst>
                <a:tab pos="457200" algn="l"/>
              </a:tabLs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buClr>
                <a:schemeClr val="tx1">
                  <a:lumMod val="65000"/>
                  <a:lumOff val="35000"/>
                </a:schemeClr>
              </a:buClr>
            </a:pPr>
            <a:endParaRPr lang="en-US" dirty="0">
              <a:solidFill>
                <a:schemeClr val="tx1">
                  <a:lumMod val="65000"/>
                  <a:lumOff val="35000"/>
                </a:schemeClr>
              </a:solidFill>
            </a:endParaRPr>
          </a:p>
        </p:txBody>
      </p:sp>
      <p:sp>
        <p:nvSpPr>
          <p:cNvPr id="10" name="TextBox 9">
            <a:extLst>
              <a:ext uri="{FF2B5EF4-FFF2-40B4-BE49-F238E27FC236}">
                <a16:creationId xmlns:a16="http://schemas.microsoft.com/office/drawing/2014/main" id="{5C17FE83-1D62-9A4E-8748-1C68B078AEBB}"/>
              </a:ext>
            </a:extLst>
          </p:cNvPr>
          <p:cNvSpPr txBox="1"/>
          <p:nvPr/>
        </p:nvSpPr>
        <p:spPr>
          <a:xfrm>
            <a:off x="420129" y="1612275"/>
            <a:ext cx="11377861" cy="4616648"/>
          </a:xfrm>
          <a:prstGeom prst="rect">
            <a:avLst/>
          </a:prstGeom>
          <a:noFill/>
        </p:spPr>
        <p:txBody>
          <a:bodyPr wrap="square" rtlCol="0">
            <a:spAutoFit/>
          </a:bodyPr>
          <a:lstStyle/>
          <a:p>
            <a:r>
              <a:rPr lang="en-US" sz="1400" b="1" dirty="0"/>
              <a:t>Judy Vann </a:t>
            </a:r>
            <a:r>
              <a:rPr lang="en-US" sz="1400" b="1" dirty="0" err="1"/>
              <a:t>Karstadt</a:t>
            </a:r>
            <a:r>
              <a:rPr lang="en-US" sz="1400" b="1" dirty="0"/>
              <a:t> is President of JV Solutions, a leading consultancy providing customized in-house training solutions in regulatory compliance, sales, F &amp; I, and management for the retail automotive industry. </a:t>
            </a:r>
            <a:endParaRPr lang="en-US" sz="1400" dirty="0"/>
          </a:p>
          <a:p>
            <a:r>
              <a:rPr lang="en-US" sz="1400" b="1" dirty="0"/>
              <a:t> </a:t>
            </a:r>
            <a:endParaRPr lang="en-US" sz="1400" dirty="0"/>
          </a:p>
          <a:p>
            <a:r>
              <a:rPr lang="en-US" sz="1400" b="1" dirty="0"/>
              <a:t>With 40 years of experience, Judy got her start in a local automobile dealership as a Receptionist, subsequently working as a sales person, a Finance and Insurance Professional, and a F&amp;I Director for 23 rooftops. She led the F &amp; I training school at </a:t>
            </a:r>
            <a:r>
              <a:rPr lang="en-US" sz="1400" b="1" dirty="0" err="1"/>
              <a:t>Transcapital</a:t>
            </a:r>
            <a:r>
              <a:rPr lang="en-US" sz="1400" b="1" dirty="0"/>
              <a:t> Fiscal Systems, educating hundreds of automotive professionals from varied backgrounds to become F&amp;I professionals. </a:t>
            </a:r>
            <a:endParaRPr lang="en-US" sz="1400" dirty="0"/>
          </a:p>
          <a:p>
            <a:r>
              <a:rPr lang="en-US" sz="1400" b="1" dirty="0"/>
              <a:t> </a:t>
            </a:r>
            <a:endParaRPr lang="en-US" sz="1400" dirty="0"/>
          </a:p>
          <a:p>
            <a:r>
              <a:rPr lang="en-US" sz="1400" b="1" dirty="0"/>
              <a:t>Judy has been an accredited Mentor and Proctor for the Association of F&amp;I Professionals (AFIP) </a:t>
            </a:r>
            <a:r>
              <a:rPr lang="en-US" sz="1400" b="1" dirty="0" err="1"/>
              <a:t>Certiication</a:t>
            </a:r>
            <a:r>
              <a:rPr lang="en-US" sz="1400" b="1" dirty="0"/>
              <a:t> for over 15 years. She has proctored over 2000 managers to achieve all levels of the AFIP Exam.  </a:t>
            </a:r>
            <a:endParaRPr lang="en-US" sz="1400" dirty="0"/>
          </a:p>
          <a:p>
            <a:r>
              <a:rPr lang="en-US" sz="1400" b="1" dirty="0"/>
              <a:t> </a:t>
            </a:r>
            <a:endParaRPr lang="en-US" sz="1400" dirty="0"/>
          </a:p>
          <a:p>
            <a:r>
              <a:rPr lang="en-US" sz="1400" b="1" dirty="0"/>
              <a:t>As the founder of the NJCAR Academy at the New Jersey Coalition of Automotive Retailers (NJCAR), Judy helped to formulate the NJCAR Compliance Certification Course.    She is a regular presenter at NJCAR and Greater New York Automotive Dealers Association (GNYADA) educational programs. </a:t>
            </a:r>
            <a:endParaRPr lang="en-US" sz="1400" dirty="0"/>
          </a:p>
          <a:p>
            <a:r>
              <a:rPr lang="en-US" sz="1400" b="1" dirty="0"/>
              <a:t> </a:t>
            </a:r>
            <a:endParaRPr lang="en-US" sz="1400" dirty="0"/>
          </a:p>
          <a:p>
            <a:r>
              <a:rPr lang="en-US" sz="1400" b="1" dirty="0"/>
              <a:t>She has been implementing and training on the GLBA Safeguards Rule and the FTC Red Flags rules since these compliance requirements were introduced in 2003.  </a:t>
            </a:r>
            <a:endParaRPr lang="en-US" sz="1400" dirty="0"/>
          </a:p>
          <a:p>
            <a:r>
              <a:rPr lang="en-US" sz="1400" b="1" dirty="0"/>
              <a:t> </a:t>
            </a:r>
            <a:endParaRPr lang="en-US" sz="1400" dirty="0"/>
          </a:p>
          <a:p>
            <a:r>
              <a:rPr lang="en-US" sz="1400" b="1" dirty="0"/>
              <a:t>Judy is a founding member of the Board of Directors of the Association of Dealership Compliance Officers (ADCO).  She is working with ADCO to formulate Compliance Management Systems for automotive dealerships. </a:t>
            </a:r>
          </a:p>
          <a:p>
            <a:endParaRPr lang="en-US" sz="1400" b="1" dirty="0"/>
          </a:p>
          <a:p>
            <a:r>
              <a:rPr lang="en-US" sz="1400" b="1" dirty="0"/>
              <a:t>Phone:  732-492-1818      e-mail:  </a:t>
            </a:r>
            <a:r>
              <a:rPr lang="en-US" sz="1400" b="1" dirty="0">
                <a:hlinkClick r:id="rId2"/>
              </a:rPr>
              <a:t>jvann592@gmail.com</a:t>
            </a:r>
            <a:r>
              <a:rPr lang="en-US" sz="1400" b="1" dirty="0"/>
              <a:t>     </a:t>
            </a:r>
            <a:endParaRPr lang="en-US" sz="1400" dirty="0"/>
          </a:p>
        </p:txBody>
      </p:sp>
    </p:spTree>
    <p:extLst>
      <p:ext uri="{BB962C8B-B14F-4D97-AF65-F5344CB8AC3E}">
        <p14:creationId xmlns:p14="http://schemas.microsoft.com/office/powerpoint/2010/main" val="1378695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endParaRPr lang="en-US" sz="3200" b="1" dirty="0"/>
          </a:p>
        </p:txBody>
      </p:sp>
      <p:sp>
        <p:nvSpPr>
          <p:cNvPr id="4" name="Slide Number Placeholder 3"/>
          <p:cNvSpPr>
            <a:spLocks noGrp="1"/>
          </p:cNvSpPr>
          <p:nvPr>
            <p:ph type="sldNum" sz="quarter" idx="12"/>
          </p:nvPr>
        </p:nvSpPr>
        <p:spPr/>
        <p:txBody>
          <a:bodyPr/>
          <a:lstStyle/>
          <a:p>
            <a:fld id="{C14A628C-1670-4E03-81FA-0379F828FA03}" type="slidenum">
              <a:rPr lang="en-US" smtClean="0"/>
              <a:pPr/>
              <a:t>4</a:t>
            </a:fld>
            <a:endParaRPr lang="en-US" dirty="0"/>
          </a:p>
        </p:txBody>
      </p:sp>
      <p:grpSp>
        <p:nvGrpSpPr>
          <p:cNvPr id="2" name="Group 1"/>
          <p:cNvGrpSpPr/>
          <p:nvPr/>
        </p:nvGrpSpPr>
        <p:grpSpPr>
          <a:xfrm>
            <a:off x="693184" y="1594775"/>
            <a:ext cx="11237576" cy="4392719"/>
            <a:chOff x="716251" y="1582701"/>
            <a:chExt cx="11237576" cy="4392719"/>
          </a:xfrm>
        </p:grpSpPr>
        <p:grpSp>
          <p:nvGrpSpPr>
            <p:cNvPr id="6" name="Group 5"/>
            <p:cNvGrpSpPr/>
            <p:nvPr/>
          </p:nvGrpSpPr>
          <p:grpSpPr>
            <a:xfrm>
              <a:off x="716251" y="1582701"/>
              <a:ext cx="5748686" cy="4392719"/>
              <a:chOff x="716251" y="1580632"/>
              <a:chExt cx="5748686" cy="4392719"/>
            </a:xfrm>
          </p:grpSpPr>
          <p:grpSp>
            <p:nvGrpSpPr>
              <p:cNvPr id="35" name="Group 34"/>
              <p:cNvGrpSpPr/>
              <p:nvPr/>
            </p:nvGrpSpPr>
            <p:grpSpPr>
              <a:xfrm>
                <a:off x="716251" y="3250139"/>
                <a:ext cx="5373077" cy="1229575"/>
                <a:chOff x="702396" y="3250139"/>
                <a:chExt cx="5373077" cy="1229575"/>
              </a:xfrm>
            </p:grpSpPr>
            <p:sp>
              <p:nvSpPr>
                <p:cNvPr id="54" name="TextBox 53"/>
                <p:cNvSpPr txBox="1"/>
                <p:nvPr/>
              </p:nvSpPr>
              <p:spPr>
                <a:xfrm>
                  <a:off x="702396" y="3515381"/>
                  <a:ext cx="679357" cy="523220"/>
                </a:xfrm>
                <a:prstGeom prst="rect">
                  <a:avLst/>
                </a:prstGeom>
                <a:noFill/>
              </p:spPr>
              <p:txBody>
                <a:bodyPr wrap="square" rtlCol="0">
                  <a:spAutoFit/>
                </a:bodyPr>
                <a:lstStyle/>
                <a:p>
                  <a:pPr algn="ctr"/>
                  <a:r>
                    <a:rPr lang="en-US" sz="2800" b="1" dirty="0">
                      <a:solidFill>
                        <a:srgbClr val="455A64"/>
                      </a:solidFill>
                      <a:latin typeface="Arial" panose="020B0604020202020204" pitchFamily="34" charset="0"/>
                      <a:cs typeface="Arial" panose="020B0604020202020204" pitchFamily="34" charset="0"/>
                    </a:rPr>
                    <a:t>02</a:t>
                  </a:r>
                </a:p>
              </p:txBody>
            </p:sp>
            <p:grpSp>
              <p:nvGrpSpPr>
                <p:cNvPr id="55" name="Group 54"/>
                <p:cNvGrpSpPr/>
                <p:nvPr/>
              </p:nvGrpSpPr>
              <p:grpSpPr>
                <a:xfrm>
                  <a:off x="1396945" y="3250139"/>
                  <a:ext cx="4678528" cy="1229575"/>
                  <a:chOff x="1396945" y="3250139"/>
                  <a:chExt cx="4678528" cy="1229575"/>
                </a:xfrm>
              </p:grpSpPr>
              <p:grpSp>
                <p:nvGrpSpPr>
                  <p:cNvPr id="56" name="Group 55"/>
                  <p:cNvGrpSpPr/>
                  <p:nvPr/>
                </p:nvGrpSpPr>
                <p:grpSpPr>
                  <a:xfrm>
                    <a:off x="1512795" y="3259447"/>
                    <a:ext cx="4562678" cy="1220267"/>
                    <a:chOff x="1877615" y="1526400"/>
                    <a:chExt cx="4562678" cy="1220267"/>
                  </a:xfrm>
                </p:grpSpPr>
                <p:sp>
                  <p:nvSpPr>
                    <p:cNvPr id="60" name="TextBox 59"/>
                    <p:cNvSpPr txBox="1"/>
                    <p:nvPr/>
                  </p:nvSpPr>
                  <p:spPr>
                    <a:xfrm>
                      <a:off x="1877616" y="1526400"/>
                      <a:ext cx="3982816" cy="461665"/>
                    </a:xfrm>
                    <a:prstGeom prst="rect">
                      <a:avLst/>
                    </a:prstGeom>
                    <a:noFill/>
                  </p:spPr>
                  <p:txBody>
                    <a:bodyPr wrap="square" rtlCol="0">
                      <a:spAutoFit/>
                    </a:bodyPr>
                    <a:lstStyle/>
                    <a:p>
                      <a:r>
                        <a:rPr lang="en-US" sz="2400" b="1" u="sng" dirty="0">
                          <a:solidFill>
                            <a:schemeClr val="accent1"/>
                          </a:solidFill>
                          <a:latin typeface="Arial" panose="020B0604020202020204" pitchFamily="34" charset="0"/>
                          <a:ea typeface="Kozuka Gothic Pro M" panose="020B0700000000000000" pitchFamily="34" charset="-128"/>
                          <a:cs typeface="Arial" panose="020B0604020202020204" pitchFamily="34" charset="0"/>
                        </a:rPr>
                        <a:t>Identify Expectations</a:t>
                      </a:r>
                    </a:p>
                  </p:txBody>
                </p:sp>
                <p:sp>
                  <p:nvSpPr>
                    <p:cNvPr id="61" name="Rectangle 60"/>
                    <p:cNvSpPr/>
                    <p:nvPr/>
                  </p:nvSpPr>
                  <p:spPr>
                    <a:xfrm flipH="1">
                      <a:off x="1877615" y="1961324"/>
                      <a:ext cx="4562678" cy="785343"/>
                    </a:xfrm>
                    <a:prstGeom prst="rect">
                      <a:avLst/>
                    </a:prstGeom>
                    <a:effectLst/>
                  </p:spPr>
                  <p:txBody>
                    <a:bodyPr wrap="square">
                      <a:spAutoFit/>
                    </a:bodyPr>
                    <a:lstStyle/>
                    <a:p>
                      <a:pPr>
                        <a:lnSpc>
                          <a:spcPct val="150000"/>
                        </a:lnSpc>
                      </a:pPr>
                      <a:r>
                        <a:rPr lang="en-US" sz="1600" b="1" dirty="0">
                          <a:solidFill>
                            <a:schemeClr val="tx2"/>
                          </a:solidFill>
                          <a:latin typeface="Arial" panose="020B0604020202020204" pitchFamily="34" charset="0"/>
                          <a:cs typeface="Arial" panose="020B0604020202020204" pitchFamily="34" charset="0"/>
                        </a:rPr>
                        <a:t>PERFORMANCE, BEHAVIOR, AND LONGEVITY </a:t>
                      </a:r>
                    </a:p>
                  </p:txBody>
                </p:sp>
              </p:grpSp>
              <p:grpSp>
                <p:nvGrpSpPr>
                  <p:cNvPr id="57" name="Group 56"/>
                  <p:cNvGrpSpPr/>
                  <p:nvPr/>
                </p:nvGrpSpPr>
                <p:grpSpPr>
                  <a:xfrm>
                    <a:off x="1396945" y="3250139"/>
                    <a:ext cx="59529" cy="1053705"/>
                    <a:chOff x="1761765" y="1569273"/>
                    <a:chExt cx="59529" cy="1053705"/>
                  </a:xfrm>
                </p:grpSpPr>
                <p:cxnSp>
                  <p:nvCxnSpPr>
                    <p:cNvPr id="58" name="Straight Connector 57"/>
                    <p:cNvCxnSpPr/>
                    <p:nvPr/>
                  </p:nvCxnSpPr>
                  <p:spPr>
                    <a:xfrm>
                      <a:off x="1761800" y="1569273"/>
                      <a:ext cx="0" cy="1053705"/>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1761765" y="1937318"/>
                      <a:ext cx="59529" cy="317614"/>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grpSp>
            <p:nvGrpSpPr>
              <p:cNvPr id="36" name="Group 35"/>
              <p:cNvGrpSpPr/>
              <p:nvPr/>
            </p:nvGrpSpPr>
            <p:grpSpPr>
              <a:xfrm>
                <a:off x="716251" y="4919646"/>
                <a:ext cx="4941133" cy="1053705"/>
                <a:chOff x="702396" y="4919646"/>
                <a:chExt cx="4941133" cy="1053705"/>
              </a:xfrm>
            </p:grpSpPr>
            <p:sp>
              <p:nvSpPr>
                <p:cNvPr id="46" name="TextBox 45"/>
                <p:cNvSpPr txBox="1"/>
                <p:nvPr/>
              </p:nvSpPr>
              <p:spPr>
                <a:xfrm>
                  <a:off x="702396" y="5184888"/>
                  <a:ext cx="679357" cy="523220"/>
                </a:xfrm>
                <a:prstGeom prst="rect">
                  <a:avLst/>
                </a:prstGeom>
                <a:noFill/>
              </p:spPr>
              <p:txBody>
                <a:bodyPr wrap="square" rtlCol="0">
                  <a:spAutoFit/>
                </a:bodyPr>
                <a:lstStyle/>
                <a:p>
                  <a:pPr algn="ctr"/>
                  <a:r>
                    <a:rPr lang="en-US" sz="2800" b="1" dirty="0">
                      <a:solidFill>
                        <a:schemeClr val="tx2"/>
                      </a:solidFill>
                      <a:latin typeface="Arial" panose="020B0604020202020204" pitchFamily="34" charset="0"/>
                      <a:cs typeface="Arial" panose="020B0604020202020204" pitchFamily="34" charset="0"/>
                    </a:rPr>
                    <a:t>03</a:t>
                  </a:r>
                </a:p>
              </p:txBody>
            </p:sp>
            <p:grpSp>
              <p:nvGrpSpPr>
                <p:cNvPr id="47" name="Group 46"/>
                <p:cNvGrpSpPr/>
                <p:nvPr/>
              </p:nvGrpSpPr>
              <p:grpSpPr>
                <a:xfrm>
                  <a:off x="1396945" y="4919646"/>
                  <a:ext cx="4246584" cy="1053705"/>
                  <a:chOff x="1396945" y="4919646"/>
                  <a:chExt cx="4246584" cy="1053705"/>
                </a:xfrm>
              </p:grpSpPr>
              <p:grpSp>
                <p:nvGrpSpPr>
                  <p:cNvPr id="48" name="Group 47"/>
                  <p:cNvGrpSpPr/>
                  <p:nvPr/>
                </p:nvGrpSpPr>
                <p:grpSpPr>
                  <a:xfrm>
                    <a:off x="1497567" y="4934535"/>
                    <a:ext cx="4145962" cy="845354"/>
                    <a:chOff x="1862387" y="1531981"/>
                    <a:chExt cx="4145962" cy="845354"/>
                  </a:xfrm>
                </p:grpSpPr>
                <p:sp>
                  <p:nvSpPr>
                    <p:cNvPr id="52" name="TextBox 51"/>
                    <p:cNvSpPr txBox="1"/>
                    <p:nvPr/>
                  </p:nvSpPr>
                  <p:spPr>
                    <a:xfrm>
                      <a:off x="1862387" y="1531981"/>
                      <a:ext cx="3982816" cy="461665"/>
                    </a:xfrm>
                    <a:prstGeom prst="rect">
                      <a:avLst/>
                    </a:prstGeom>
                    <a:noFill/>
                  </p:spPr>
                  <p:txBody>
                    <a:bodyPr wrap="square" rtlCol="0">
                      <a:spAutoFit/>
                    </a:bodyPr>
                    <a:lstStyle/>
                    <a:p>
                      <a:r>
                        <a:rPr lang="en-US" sz="2400" b="1" u="sng" dirty="0">
                          <a:solidFill>
                            <a:schemeClr val="accent1"/>
                          </a:solidFill>
                          <a:latin typeface="Arial" panose="020B0604020202020204" pitchFamily="34" charset="0"/>
                          <a:ea typeface="Kozuka Gothic Pro M" panose="020B0700000000000000" pitchFamily="34" charset="-128"/>
                          <a:cs typeface="Arial" panose="020B0604020202020204" pitchFamily="34" charset="0"/>
                        </a:rPr>
                        <a:t>Set Goals and Outcomes</a:t>
                      </a:r>
                    </a:p>
                  </p:txBody>
                </p:sp>
                <p:sp>
                  <p:nvSpPr>
                    <p:cNvPr id="53" name="Rectangle 52"/>
                    <p:cNvSpPr/>
                    <p:nvPr/>
                  </p:nvSpPr>
                  <p:spPr>
                    <a:xfrm flipH="1">
                      <a:off x="1877615" y="1961324"/>
                      <a:ext cx="4130734" cy="416011"/>
                    </a:xfrm>
                    <a:prstGeom prst="rect">
                      <a:avLst/>
                    </a:prstGeom>
                    <a:effectLst/>
                  </p:spPr>
                  <p:txBody>
                    <a:bodyPr wrap="square">
                      <a:spAutoFit/>
                    </a:bodyPr>
                    <a:lstStyle/>
                    <a:p>
                      <a:pPr>
                        <a:lnSpc>
                          <a:spcPct val="150000"/>
                        </a:lnSpc>
                      </a:pPr>
                      <a:r>
                        <a:rPr lang="en-US" sz="1600" b="1" dirty="0">
                          <a:solidFill>
                            <a:schemeClr val="tx2"/>
                          </a:solidFill>
                          <a:latin typeface="Arial" panose="020B0604020202020204" pitchFamily="34" charset="0"/>
                          <a:cs typeface="Arial" panose="020B0604020202020204" pitchFamily="34" charset="0"/>
                        </a:rPr>
                        <a:t>IMPROVEMENT AND RESULTS </a:t>
                      </a:r>
                    </a:p>
                  </p:txBody>
                </p:sp>
              </p:grpSp>
              <p:grpSp>
                <p:nvGrpSpPr>
                  <p:cNvPr id="49" name="Group 48"/>
                  <p:cNvGrpSpPr/>
                  <p:nvPr/>
                </p:nvGrpSpPr>
                <p:grpSpPr>
                  <a:xfrm>
                    <a:off x="1396945" y="4919646"/>
                    <a:ext cx="59529" cy="1053705"/>
                    <a:chOff x="1761765" y="1569273"/>
                    <a:chExt cx="59529" cy="1053705"/>
                  </a:xfrm>
                </p:grpSpPr>
                <p:cxnSp>
                  <p:nvCxnSpPr>
                    <p:cNvPr id="50" name="Straight Connector 49"/>
                    <p:cNvCxnSpPr/>
                    <p:nvPr/>
                  </p:nvCxnSpPr>
                  <p:spPr>
                    <a:xfrm>
                      <a:off x="1761800" y="1569273"/>
                      <a:ext cx="0" cy="1053705"/>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1761765" y="1937318"/>
                      <a:ext cx="59529" cy="317614"/>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grpSp>
            <p:nvGrpSpPr>
              <p:cNvPr id="37" name="Group 36"/>
              <p:cNvGrpSpPr/>
              <p:nvPr/>
            </p:nvGrpSpPr>
            <p:grpSpPr>
              <a:xfrm>
                <a:off x="716251" y="1580632"/>
                <a:ext cx="5748686" cy="1053705"/>
                <a:chOff x="702396" y="1580632"/>
                <a:chExt cx="5748686" cy="1053705"/>
              </a:xfrm>
            </p:grpSpPr>
            <p:sp>
              <p:nvSpPr>
                <p:cNvPr id="38" name="TextBox 37"/>
                <p:cNvSpPr txBox="1"/>
                <p:nvPr/>
              </p:nvSpPr>
              <p:spPr>
                <a:xfrm>
                  <a:off x="702396" y="1845874"/>
                  <a:ext cx="679357" cy="523220"/>
                </a:xfrm>
                <a:prstGeom prst="rect">
                  <a:avLst/>
                </a:prstGeom>
                <a:noFill/>
              </p:spPr>
              <p:txBody>
                <a:bodyPr wrap="square" rtlCol="0">
                  <a:spAutoFit/>
                </a:bodyPr>
                <a:lstStyle/>
                <a:p>
                  <a:pPr algn="ctr"/>
                  <a:r>
                    <a:rPr lang="en-US" sz="2800" b="1" dirty="0">
                      <a:solidFill>
                        <a:srgbClr val="607D8B"/>
                      </a:solidFill>
                      <a:latin typeface="Arial" panose="020B0604020202020204" pitchFamily="34" charset="0"/>
                      <a:cs typeface="Arial" panose="020B0604020202020204" pitchFamily="34" charset="0"/>
                    </a:rPr>
                    <a:t>01</a:t>
                  </a:r>
                </a:p>
              </p:txBody>
            </p:sp>
            <p:grpSp>
              <p:nvGrpSpPr>
                <p:cNvPr id="39" name="Group 38"/>
                <p:cNvGrpSpPr/>
                <p:nvPr/>
              </p:nvGrpSpPr>
              <p:grpSpPr>
                <a:xfrm>
                  <a:off x="1396945" y="1580632"/>
                  <a:ext cx="5054137" cy="1053705"/>
                  <a:chOff x="1396945" y="1580632"/>
                  <a:chExt cx="5054137" cy="1053705"/>
                </a:xfrm>
              </p:grpSpPr>
              <p:grpSp>
                <p:nvGrpSpPr>
                  <p:cNvPr id="40" name="Group 39"/>
                  <p:cNvGrpSpPr/>
                  <p:nvPr/>
                </p:nvGrpSpPr>
                <p:grpSpPr>
                  <a:xfrm>
                    <a:off x="1497567" y="1580632"/>
                    <a:ext cx="4953515" cy="860243"/>
                    <a:chOff x="1862387" y="1517092"/>
                    <a:chExt cx="4953515" cy="860243"/>
                  </a:xfrm>
                </p:grpSpPr>
                <p:sp>
                  <p:nvSpPr>
                    <p:cNvPr id="44" name="TextBox 43"/>
                    <p:cNvSpPr txBox="1"/>
                    <p:nvPr/>
                  </p:nvSpPr>
                  <p:spPr>
                    <a:xfrm>
                      <a:off x="1862387" y="1517092"/>
                      <a:ext cx="4953515" cy="461665"/>
                    </a:xfrm>
                    <a:prstGeom prst="rect">
                      <a:avLst/>
                    </a:prstGeom>
                    <a:noFill/>
                  </p:spPr>
                  <p:txBody>
                    <a:bodyPr wrap="square" rtlCol="0">
                      <a:spAutoFit/>
                    </a:bodyPr>
                    <a:lstStyle/>
                    <a:p>
                      <a:r>
                        <a:rPr lang="en-US" sz="2400" b="1" u="sng" dirty="0">
                          <a:solidFill>
                            <a:schemeClr val="accent1"/>
                          </a:solidFill>
                          <a:latin typeface="Arial" panose="020B0604020202020204" pitchFamily="34" charset="0"/>
                          <a:ea typeface="Kozuka Gothic Pro M" panose="020B0700000000000000" pitchFamily="34" charset="-128"/>
                          <a:cs typeface="Arial" panose="020B0604020202020204" pitchFamily="34" charset="0"/>
                        </a:rPr>
                        <a:t>Define your Education Program</a:t>
                      </a:r>
                    </a:p>
                  </p:txBody>
                </p:sp>
                <p:sp>
                  <p:nvSpPr>
                    <p:cNvPr id="45" name="Rectangle 44"/>
                    <p:cNvSpPr/>
                    <p:nvPr/>
                  </p:nvSpPr>
                  <p:spPr>
                    <a:xfrm flipH="1">
                      <a:off x="1877614" y="1961324"/>
                      <a:ext cx="4562679" cy="416011"/>
                    </a:xfrm>
                    <a:prstGeom prst="rect">
                      <a:avLst/>
                    </a:prstGeom>
                    <a:effectLst/>
                  </p:spPr>
                  <p:txBody>
                    <a:bodyPr wrap="square">
                      <a:spAutoFit/>
                    </a:bodyPr>
                    <a:lstStyle/>
                    <a:p>
                      <a:pPr>
                        <a:lnSpc>
                          <a:spcPct val="150000"/>
                        </a:lnSpc>
                      </a:pPr>
                      <a:r>
                        <a:rPr lang="en-US" sz="1600" b="1" dirty="0">
                          <a:solidFill>
                            <a:schemeClr val="tx2"/>
                          </a:solidFill>
                          <a:latin typeface="Arial" panose="020B0604020202020204" pitchFamily="34" charset="0"/>
                          <a:cs typeface="Arial" panose="020B0604020202020204" pitchFamily="34" charset="0"/>
                        </a:rPr>
                        <a:t>WHO, WHAT, WHEN, WHY,  AND WHERE? </a:t>
                      </a:r>
                    </a:p>
                  </p:txBody>
                </p:sp>
              </p:grpSp>
              <p:grpSp>
                <p:nvGrpSpPr>
                  <p:cNvPr id="41" name="Group 40"/>
                  <p:cNvGrpSpPr/>
                  <p:nvPr/>
                </p:nvGrpSpPr>
                <p:grpSpPr>
                  <a:xfrm>
                    <a:off x="1396945" y="1580632"/>
                    <a:ext cx="59529" cy="1053705"/>
                    <a:chOff x="1761765" y="1569273"/>
                    <a:chExt cx="59529" cy="1053705"/>
                  </a:xfrm>
                </p:grpSpPr>
                <p:cxnSp>
                  <p:nvCxnSpPr>
                    <p:cNvPr id="42" name="Straight Connector 41"/>
                    <p:cNvCxnSpPr/>
                    <p:nvPr/>
                  </p:nvCxnSpPr>
                  <p:spPr>
                    <a:xfrm>
                      <a:off x="1761800" y="1569273"/>
                      <a:ext cx="0" cy="1053705"/>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761765" y="1937318"/>
                      <a:ext cx="59529" cy="317614"/>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grpSp>
        <p:grpSp>
          <p:nvGrpSpPr>
            <p:cNvPr id="7" name="Group 6"/>
            <p:cNvGrpSpPr/>
            <p:nvPr/>
          </p:nvGrpSpPr>
          <p:grpSpPr>
            <a:xfrm>
              <a:off x="6580752" y="1582701"/>
              <a:ext cx="5373075" cy="4392719"/>
              <a:chOff x="7625134" y="1580632"/>
              <a:chExt cx="5373075" cy="4392719"/>
            </a:xfrm>
          </p:grpSpPr>
          <p:grpSp>
            <p:nvGrpSpPr>
              <p:cNvPr id="8" name="Group 7"/>
              <p:cNvGrpSpPr/>
              <p:nvPr/>
            </p:nvGrpSpPr>
            <p:grpSpPr>
              <a:xfrm>
                <a:off x="7625134" y="1580632"/>
                <a:ext cx="5373075" cy="1229575"/>
                <a:chOff x="7625134" y="1580632"/>
                <a:chExt cx="5373075" cy="1229575"/>
              </a:xfrm>
            </p:grpSpPr>
            <p:sp>
              <p:nvSpPr>
                <p:cNvPr id="27" name="TextBox 26"/>
                <p:cNvSpPr txBox="1"/>
                <p:nvPr/>
              </p:nvSpPr>
              <p:spPr>
                <a:xfrm>
                  <a:off x="7625134" y="1845874"/>
                  <a:ext cx="679357" cy="523220"/>
                </a:xfrm>
                <a:prstGeom prst="rect">
                  <a:avLst/>
                </a:prstGeom>
                <a:noFill/>
              </p:spPr>
              <p:txBody>
                <a:bodyPr wrap="square" rtlCol="0">
                  <a:spAutoFit/>
                </a:bodyPr>
                <a:lstStyle/>
                <a:p>
                  <a:pPr algn="ctr"/>
                  <a:r>
                    <a:rPr lang="en-US" sz="2800" b="1" dirty="0">
                      <a:solidFill>
                        <a:srgbClr val="607D8B"/>
                      </a:solidFill>
                      <a:latin typeface="Arial" panose="020B0604020202020204" pitchFamily="34" charset="0"/>
                      <a:cs typeface="Arial" panose="020B0604020202020204" pitchFamily="34" charset="0"/>
                    </a:rPr>
                    <a:t>04</a:t>
                  </a:r>
                </a:p>
              </p:txBody>
            </p:sp>
            <p:grpSp>
              <p:nvGrpSpPr>
                <p:cNvPr id="28" name="Group 27"/>
                <p:cNvGrpSpPr/>
                <p:nvPr/>
              </p:nvGrpSpPr>
              <p:grpSpPr>
                <a:xfrm>
                  <a:off x="8319683" y="1580632"/>
                  <a:ext cx="4678526" cy="1229575"/>
                  <a:chOff x="8319683" y="1580632"/>
                  <a:chExt cx="4678526" cy="1229575"/>
                </a:xfrm>
              </p:grpSpPr>
              <p:grpSp>
                <p:nvGrpSpPr>
                  <p:cNvPr id="29" name="Group 28"/>
                  <p:cNvGrpSpPr/>
                  <p:nvPr/>
                </p:nvGrpSpPr>
                <p:grpSpPr>
                  <a:xfrm>
                    <a:off x="8435532" y="1589940"/>
                    <a:ext cx="4562677" cy="1220267"/>
                    <a:chOff x="1877614" y="1526400"/>
                    <a:chExt cx="4562677" cy="1220267"/>
                  </a:xfrm>
                </p:grpSpPr>
                <p:sp>
                  <p:nvSpPr>
                    <p:cNvPr id="33" name="TextBox 32"/>
                    <p:cNvSpPr txBox="1"/>
                    <p:nvPr/>
                  </p:nvSpPr>
                  <p:spPr>
                    <a:xfrm>
                      <a:off x="1877616" y="1526400"/>
                      <a:ext cx="3985715" cy="461665"/>
                    </a:xfrm>
                    <a:prstGeom prst="rect">
                      <a:avLst/>
                    </a:prstGeom>
                    <a:noFill/>
                  </p:spPr>
                  <p:txBody>
                    <a:bodyPr wrap="square" rtlCol="0">
                      <a:spAutoFit/>
                    </a:bodyPr>
                    <a:lstStyle/>
                    <a:p>
                      <a:r>
                        <a:rPr lang="en-US" sz="2400" b="1" u="sng" dirty="0">
                          <a:solidFill>
                            <a:schemeClr val="accent1"/>
                          </a:solidFill>
                          <a:latin typeface="Arial" panose="020B0604020202020204" pitchFamily="34" charset="0"/>
                          <a:ea typeface="Kozuka Gothic Pro M" panose="020B0700000000000000" pitchFamily="34" charset="-128"/>
                          <a:cs typeface="Arial" panose="020B0604020202020204" pitchFamily="34" charset="0"/>
                        </a:rPr>
                        <a:t>Know Your Audience</a:t>
                      </a:r>
                    </a:p>
                  </p:txBody>
                </p:sp>
                <p:sp>
                  <p:nvSpPr>
                    <p:cNvPr id="34" name="Rectangle 33"/>
                    <p:cNvSpPr/>
                    <p:nvPr/>
                  </p:nvSpPr>
                  <p:spPr>
                    <a:xfrm flipH="1">
                      <a:off x="1877614" y="1961324"/>
                      <a:ext cx="4562677" cy="785343"/>
                    </a:xfrm>
                    <a:prstGeom prst="rect">
                      <a:avLst/>
                    </a:prstGeom>
                    <a:effectLst/>
                  </p:spPr>
                  <p:txBody>
                    <a:bodyPr wrap="square">
                      <a:spAutoFit/>
                    </a:bodyPr>
                    <a:lstStyle/>
                    <a:p>
                      <a:pPr>
                        <a:lnSpc>
                          <a:spcPct val="150000"/>
                        </a:lnSpc>
                      </a:pPr>
                      <a:r>
                        <a:rPr lang="en-US" sz="1600" b="1" dirty="0">
                          <a:solidFill>
                            <a:schemeClr val="tx2"/>
                          </a:solidFill>
                          <a:latin typeface="Arial" panose="020B0604020202020204" pitchFamily="34" charset="0"/>
                          <a:cs typeface="Arial" panose="020B0604020202020204" pitchFamily="34" charset="0"/>
                        </a:rPr>
                        <a:t>INTERNAL TRAINING vs EXTERNAL TRAINING </a:t>
                      </a:r>
                    </a:p>
                  </p:txBody>
                </p:sp>
              </p:grpSp>
              <p:grpSp>
                <p:nvGrpSpPr>
                  <p:cNvPr id="30" name="Group 29"/>
                  <p:cNvGrpSpPr/>
                  <p:nvPr/>
                </p:nvGrpSpPr>
                <p:grpSpPr>
                  <a:xfrm>
                    <a:off x="8319683" y="1580632"/>
                    <a:ext cx="59529" cy="1053705"/>
                    <a:chOff x="1761765" y="1569273"/>
                    <a:chExt cx="59529" cy="1053705"/>
                  </a:xfrm>
                </p:grpSpPr>
                <p:cxnSp>
                  <p:nvCxnSpPr>
                    <p:cNvPr id="31" name="Straight Connector 30"/>
                    <p:cNvCxnSpPr/>
                    <p:nvPr/>
                  </p:nvCxnSpPr>
                  <p:spPr>
                    <a:xfrm>
                      <a:off x="1761800" y="1569273"/>
                      <a:ext cx="0" cy="1053705"/>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761765" y="1937318"/>
                      <a:ext cx="59529" cy="317614"/>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grpSp>
            <p:nvGrpSpPr>
              <p:cNvPr id="9" name="Group 8"/>
              <p:cNvGrpSpPr/>
              <p:nvPr/>
            </p:nvGrpSpPr>
            <p:grpSpPr>
              <a:xfrm>
                <a:off x="7625134" y="3250139"/>
                <a:ext cx="4941131" cy="1053705"/>
                <a:chOff x="7625134" y="3250139"/>
                <a:chExt cx="4941131" cy="1053705"/>
              </a:xfrm>
            </p:grpSpPr>
            <p:sp>
              <p:nvSpPr>
                <p:cNvPr id="19" name="TextBox 18"/>
                <p:cNvSpPr txBox="1"/>
                <p:nvPr/>
              </p:nvSpPr>
              <p:spPr>
                <a:xfrm>
                  <a:off x="7625134" y="3515381"/>
                  <a:ext cx="679357" cy="523220"/>
                </a:xfrm>
                <a:prstGeom prst="rect">
                  <a:avLst/>
                </a:prstGeom>
                <a:noFill/>
              </p:spPr>
              <p:txBody>
                <a:bodyPr wrap="square" rtlCol="0">
                  <a:spAutoFit/>
                </a:bodyPr>
                <a:lstStyle/>
                <a:p>
                  <a:pPr algn="ctr"/>
                  <a:r>
                    <a:rPr lang="en-US" sz="2800" b="1" dirty="0">
                      <a:solidFill>
                        <a:srgbClr val="455A64"/>
                      </a:solidFill>
                      <a:latin typeface="Arial" panose="020B0604020202020204" pitchFamily="34" charset="0"/>
                      <a:cs typeface="Arial" panose="020B0604020202020204" pitchFamily="34" charset="0"/>
                    </a:rPr>
                    <a:t>05</a:t>
                  </a:r>
                </a:p>
              </p:txBody>
            </p:sp>
            <p:grpSp>
              <p:nvGrpSpPr>
                <p:cNvPr id="20" name="Group 19"/>
                <p:cNvGrpSpPr/>
                <p:nvPr/>
              </p:nvGrpSpPr>
              <p:grpSpPr>
                <a:xfrm>
                  <a:off x="8319683" y="3250139"/>
                  <a:ext cx="4246582" cy="1053705"/>
                  <a:chOff x="8319683" y="3250139"/>
                  <a:chExt cx="4246582" cy="1053705"/>
                </a:xfrm>
              </p:grpSpPr>
              <p:grpSp>
                <p:nvGrpSpPr>
                  <p:cNvPr id="21" name="Group 20"/>
                  <p:cNvGrpSpPr/>
                  <p:nvPr/>
                </p:nvGrpSpPr>
                <p:grpSpPr>
                  <a:xfrm>
                    <a:off x="8435533" y="3259447"/>
                    <a:ext cx="4130732" cy="850935"/>
                    <a:chOff x="1877615" y="1526400"/>
                    <a:chExt cx="4130732" cy="850935"/>
                  </a:xfrm>
                </p:grpSpPr>
                <p:sp>
                  <p:nvSpPr>
                    <p:cNvPr id="25" name="TextBox 24"/>
                    <p:cNvSpPr txBox="1"/>
                    <p:nvPr/>
                  </p:nvSpPr>
                  <p:spPr>
                    <a:xfrm>
                      <a:off x="1877615" y="1526400"/>
                      <a:ext cx="3982815" cy="461665"/>
                    </a:xfrm>
                    <a:prstGeom prst="rect">
                      <a:avLst/>
                    </a:prstGeom>
                    <a:noFill/>
                  </p:spPr>
                  <p:txBody>
                    <a:bodyPr wrap="square" rtlCol="0">
                      <a:spAutoFit/>
                    </a:bodyPr>
                    <a:lstStyle/>
                    <a:p>
                      <a:r>
                        <a:rPr lang="en-US" sz="2400" b="1" u="sng" dirty="0">
                          <a:solidFill>
                            <a:schemeClr val="accent1"/>
                          </a:solidFill>
                          <a:latin typeface="Arial" panose="020B0604020202020204" pitchFamily="34" charset="0"/>
                          <a:ea typeface="Kozuka Gothic Pro M" panose="020B0700000000000000" pitchFamily="34" charset="-128"/>
                          <a:cs typeface="Arial" panose="020B0604020202020204" pitchFamily="34" charset="0"/>
                        </a:rPr>
                        <a:t>Content and Venue</a:t>
                      </a:r>
                    </a:p>
                  </p:txBody>
                </p:sp>
                <p:sp>
                  <p:nvSpPr>
                    <p:cNvPr id="26" name="Rectangle 25"/>
                    <p:cNvSpPr/>
                    <p:nvPr/>
                  </p:nvSpPr>
                  <p:spPr>
                    <a:xfrm flipH="1">
                      <a:off x="1877615" y="1961324"/>
                      <a:ext cx="4130732" cy="416011"/>
                    </a:xfrm>
                    <a:prstGeom prst="rect">
                      <a:avLst/>
                    </a:prstGeom>
                    <a:effectLst/>
                  </p:spPr>
                  <p:txBody>
                    <a:bodyPr wrap="square">
                      <a:spAutoFit/>
                    </a:bodyPr>
                    <a:lstStyle/>
                    <a:p>
                      <a:pPr>
                        <a:lnSpc>
                          <a:spcPct val="150000"/>
                        </a:lnSpc>
                      </a:pPr>
                      <a:r>
                        <a:rPr lang="en-US" sz="1600" b="1" dirty="0">
                          <a:solidFill>
                            <a:schemeClr val="tx2"/>
                          </a:solidFill>
                          <a:latin typeface="Arial" panose="020B0604020202020204" pitchFamily="34" charset="0"/>
                          <a:cs typeface="Arial" panose="020B0604020202020204" pitchFamily="34" charset="0"/>
                        </a:rPr>
                        <a:t>CONTENT, PRINCIPLES, AND BUDGET </a:t>
                      </a:r>
                    </a:p>
                  </p:txBody>
                </p:sp>
              </p:grpSp>
              <p:grpSp>
                <p:nvGrpSpPr>
                  <p:cNvPr id="22" name="Group 21"/>
                  <p:cNvGrpSpPr/>
                  <p:nvPr/>
                </p:nvGrpSpPr>
                <p:grpSpPr>
                  <a:xfrm>
                    <a:off x="8319683" y="3250139"/>
                    <a:ext cx="59529" cy="1053705"/>
                    <a:chOff x="1761765" y="1569273"/>
                    <a:chExt cx="59529" cy="1053705"/>
                  </a:xfrm>
                </p:grpSpPr>
                <p:cxnSp>
                  <p:nvCxnSpPr>
                    <p:cNvPr id="23" name="Straight Connector 22"/>
                    <p:cNvCxnSpPr/>
                    <p:nvPr/>
                  </p:nvCxnSpPr>
                  <p:spPr>
                    <a:xfrm>
                      <a:off x="1761800" y="1569273"/>
                      <a:ext cx="0" cy="1053705"/>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761765" y="1937318"/>
                      <a:ext cx="59529" cy="317614"/>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grpSp>
            <p:nvGrpSpPr>
              <p:cNvPr id="10" name="Group 9"/>
              <p:cNvGrpSpPr/>
              <p:nvPr/>
            </p:nvGrpSpPr>
            <p:grpSpPr>
              <a:xfrm>
                <a:off x="7625134" y="4919646"/>
                <a:ext cx="4941131" cy="1053705"/>
                <a:chOff x="7625134" y="4919646"/>
                <a:chExt cx="4941131" cy="1053705"/>
              </a:xfrm>
            </p:grpSpPr>
            <p:sp>
              <p:nvSpPr>
                <p:cNvPr id="11" name="TextBox 10"/>
                <p:cNvSpPr txBox="1"/>
                <p:nvPr/>
              </p:nvSpPr>
              <p:spPr>
                <a:xfrm>
                  <a:off x="7625134" y="5184888"/>
                  <a:ext cx="679357" cy="523220"/>
                </a:xfrm>
                <a:prstGeom prst="rect">
                  <a:avLst/>
                </a:prstGeom>
                <a:noFill/>
              </p:spPr>
              <p:txBody>
                <a:bodyPr wrap="square" rtlCol="0">
                  <a:spAutoFit/>
                </a:bodyPr>
                <a:lstStyle/>
                <a:p>
                  <a:pPr algn="ctr"/>
                  <a:r>
                    <a:rPr lang="en-US" sz="2800" b="1" dirty="0">
                      <a:solidFill>
                        <a:schemeClr val="tx2"/>
                      </a:solidFill>
                      <a:latin typeface="Arial" panose="020B0604020202020204" pitchFamily="34" charset="0"/>
                      <a:cs typeface="Arial" panose="020B0604020202020204" pitchFamily="34" charset="0"/>
                    </a:rPr>
                    <a:t>06</a:t>
                  </a:r>
                </a:p>
              </p:txBody>
            </p:sp>
            <p:grpSp>
              <p:nvGrpSpPr>
                <p:cNvPr id="12" name="Group 11"/>
                <p:cNvGrpSpPr/>
                <p:nvPr/>
              </p:nvGrpSpPr>
              <p:grpSpPr>
                <a:xfrm>
                  <a:off x="8319683" y="4919646"/>
                  <a:ext cx="4246582" cy="1053705"/>
                  <a:chOff x="8319683" y="4919646"/>
                  <a:chExt cx="4246582" cy="1053705"/>
                </a:xfrm>
              </p:grpSpPr>
              <p:grpSp>
                <p:nvGrpSpPr>
                  <p:cNvPr id="13" name="Group 12"/>
                  <p:cNvGrpSpPr/>
                  <p:nvPr/>
                </p:nvGrpSpPr>
                <p:grpSpPr>
                  <a:xfrm>
                    <a:off x="8435533" y="4928954"/>
                    <a:ext cx="4130732" cy="850935"/>
                    <a:chOff x="1877615" y="1526400"/>
                    <a:chExt cx="4130732" cy="850935"/>
                  </a:xfrm>
                </p:grpSpPr>
                <p:sp>
                  <p:nvSpPr>
                    <p:cNvPr id="17" name="TextBox 16"/>
                    <p:cNvSpPr txBox="1"/>
                    <p:nvPr/>
                  </p:nvSpPr>
                  <p:spPr>
                    <a:xfrm>
                      <a:off x="1877615" y="1526400"/>
                      <a:ext cx="3982815" cy="461665"/>
                    </a:xfrm>
                    <a:prstGeom prst="rect">
                      <a:avLst/>
                    </a:prstGeom>
                    <a:noFill/>
                  </p:spPr>
                  <p:txBody>
                    <a:bodyPr wrap="square" rtlCol="0">
                      <a:spAutoFit/>
                    </a:bodyPr>
                    <a:lstStyle/>
                    <a:p>
                      <a:r>
                        <a:rPr lang="en-US" sz="2400" b="1" u="sng" dirty="0">
                          <a:solidFill>
                            <a:schemeClr val="accent1"/>
                          </a:solidFill>
                          <a:latin typeface="Arial" panose="020B0604020202020204" pitchFamily="34" charset="0"/>
                          <a:ea typeface="Kozuka Gothic Pro M" panose="020B0700000000000000" pitchFamily="34" charset="-128"/>
                          <a:cs typeface="Arial" panose="020B0604020202020204" pitchFamily="34" charset="0"/>
                        </a:rPr>
                        <a:t>Feedback and Follow Up</a:t>
                      </a:r>
                    </a:p>
                  </p:txBody>
                </p:sp>
                <p:sp>
                  <p:nvSpPr>
                    <p:cNvPr id="18" name="Rectangle 17"/>
                    <p:cNvSpPr/>
                    <p:nvPr/>
                  </p:nvSpPr>
                  <p:spPr>
                    <a:xfrm flipH="1">
                      <a:off x="1877615" y="1961324"/>
                      <a:ext cx="4130732" cy="416011"/>
                    </a:xfrm>
                    <a:prstGeom prst="rect">
                      <a:avLst/>
                    </a:prstGeom>
                    <a:effectLst/>
                  </p:spPr>
                  <p:txBody>
                    <a:bodyPr wrap="square">
                      <a:spAutoFit/>
                    </a:bodyPr>
                    <a:lstStyle/>
                    <a:p>
                      <a:pPr>
                        <a:lnSpc>
                          <a:spcPct val="150000"/>
                        </a:lnSpc>
                      </a:pPr>
                      <a:r>
                        <a:rPr lang="en-US" sz="1600" b="1" dirty="0">
                          <a:solidFill>
                            <a:schemeClr val="tx2"/>
                          </a:solidFill>
                          <a:latin typeface="Arial" panose="020B0604020202020204" pitchFamily="34" charset="0"/>
                          <a:cs typeface="Arial" panose="020B0604020202020204" pitchFamily="34" charset="0"/>
                        </a:rPr>
                        <a:t>COMPARE, MEASURE, AND IDENTIFY</a:t>
                      </a:r>
                    </a:p>
                  </p:txBody>
                </p:sp>
              </p:grpSp>
              <p:grpSp>
                <p:nvGrpSpPr>
                  <p:cNvPr id="14" name="Group 13"/>
                  <p:cNvGrpSpPr/>
                  <p:nvPr/>
                </p:nvGrpSpPr>
                <p:grpSpPr>
                  <a:xfrm>
                    <a:off x="8319683" y="4919646"/>
                    <a:ext cx="59529" cy="1053705"/>
                    <a:chOff x="1761765" y="1569273"/>
                    <a:chExt cx="59529" cy="1053705"/>
                  </a:xfrm>
                </p:grpSpPr>
                <p:cxnSp>
                  <p:nvCxnSpPr>
                    <p:cNvPr id="15" name="Straight Connector 14"/>
                    <p:cNvCxnSpPr/>
                    <p:nvPr/>
                  </p:nvCxnSpPr>
                  <p:spPr>
                    <a:xfrm>
                      <a:off x="1761800" y="1569273"/>
                      <a:ext cx="0" cy="1053705"/>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761765" y="1937318"/>
                      <a:ext cx="59529" cy="317614"/>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grpSp>
      </p:grpSp>
      <p:sp>
        <p:nvSpPr>
          <p:cNvPr id="5" name="TextBox 4">
            <a:extLst>
              <a:ext uri="{FF2B5EF4-FFF2-40B4-BE49-F238E27FC236}">
                <a16:creationId xmlns:a16="http://schemas.microsoft.com/office/drawing/2014/main" id="{2E521BC5-5C73-B14F-9C6A-EBE729E24B96}"/>
              </a:ext>
            </a:extLst>
          </p:cNvPr>
          <p:cNvSpPr txBox="1"/>
          <p:nvPr/>
        </p:nvSpPr>
        <p:spPr>
          <a:xfrm>
            <a:off x="334537" y="876169"/>
            <a:ext cx="10392936" cy="646331"/>
          </a:xfrm>
          <a:prstGeom prst="rect">
            <a:avLst/>
          </a:prstGeom>
          <a:noFill/>
        </p:spPr>
        <p:txBody>
          <a:bodyPr wrap="square" rtlCol="0">
            <a:spAutoFit/>
          </a:bodyPr>
          <a:lstStyle/>
          <a:p>
            <a:r>
              <a:rPr lang="en-US" sz="3600" b="1" dirty="0"/>
              <a:t>Communication, Education, &amp; Awareness</a:t>
            </a:r>
            <a:endParaRPr lang="en-US" sz="3600" dirty="0"/>
          </a:p>
        </p:txBody>
      </p:sp>
    </p:spTree>
    <p:extLst>
      <p:ext uri="{BB962C8B-B14F-4D97-AF65-F5344CB8AC3E}">
        <p14:creationId xmlns:p14="http://schemas.microsoft.com/office/powerpoint/2010/main" val="60583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1077" y="1057758"/>
            <a:ext cx="10622158" cy="143002"/>
          </a:xfrm>
        </p:spPr>
        <p:txBody>
          <a:bodyPr>
            <a:noAutofit/>
          </a:bodyPr>
          <a:lstStyle/>
          <a:p>
            <a:r>
              <a:rPr lang="en-US" sz="3600" b="1" dirty="0"/>
              <a:t>Define Your Education Program</a:t>
            </a:r>
          </a:p>
        </p:txBody>
      </p:sp>
      <p:sp>
        <p:nvSpPr>
          <p:cNvPr id="4" name="Slide Number Placeholder 3"/>
          <p:cNvSpPr>
            <a:spLocks noGrp="1"/>
          </p:cNvSpPr>
          <p:nvPr>
            <p:ph type="sldNum" sz="quarter" idx="12"/>
          </p:nvPr>
        </p:nvSpPr>
        <p:spPr/>
        <p:txBody>
          <a:bodyPr/>
          <a:lstStyle/>
          <a:p>
            <a:fld id="{C14A628C-1670-4E03-81FA-0379F828FA03}" type="slidenum">
              <a:rPr lang="en-US" smtClean="0"/>
              <a:pPr/>
              <a:t>5</a:t>
            </a:fld>
            <a:endParaRPr lang="en-US"/>
          </a:p>
        </p:txBody>
      </p:sp>
      <p:grpSp>
        <p:nvGrpSpPr>
          <p:cNvPr id="6" name="Group 5"/>
          <p:cNvGrpSpPr/>
          <p:nvPr/>
        </p:nvGrpSpPr>
        <p:grpSpPr>
          <a:xfrm>
            <a:off x="731077" y="1545326"/>
            <a:ext cx="10839227" cy="4616280"/>
            <a:chOff x="676387" y="1504213"/>
            <a:chExt cx="10839227" cy="4616280"/>
          </a:xfrm>
        </p:grpSpPr>
        <p:grpSp>
          <p:nvGrpSpPr>
            <p:cNvPr id="63" name="Group 62"/>
            <p:cNvGrpSpPr/>
            <p:nvPr/>
          </p:nvGrpSpPr>
          <p:grpSpPr>
            <a:xfrm>
              <a:off x="3666855" y="1504213"/>
              <a:ext cx="4934490" cy="4571128"/>
              <a:chOff x="3628755" y="1493496"/>
              <a:chExt cx="4934490" cy="4571128"/>
            </a:xfrm>
          </p:grpSpPr>
          <p:grpSp>
            <p:nvGrpSpPr>
              <p:cNvPr id="77" name="Group 76"/>
              <p:cNvGrpSpPr/>
              <p:nvPr/>
            </p:nvGrpSpPr>
            <p:grpSpPr>
              <a:xfrm>
                <a:off x="3628755" y="1493496"/>
                <a:ext cx="4934490" cy="4571128"/>
                <a:chOff x="3743927" y="1600184"/>
                <a:chExt cx="4704151" cy="4357752"/>
              </a:xfrm>
            </p:grpSpPr>
            <p:grpSp>
              <p:nvGrpSpPr>
                <p:cNvPr id="79" name="Group 78"/>
                <p:cNvGrpSpPr/>
                <p:nvPr/>
              </p:nvGrpSpPr>
              <p:grpSpPr>
                <a:xfrm>
                  <a:off x="6163365" y="3862282"/>
                  <a:ext cx="2284713" cy="2095654"/>
                  <a:chOff x="6163365" y="3862282"/>
                  <a:chExt cx="2284713" cy="2095654"/>
                </a:xfrm>
              </p:grpSpPr>
              <p:sp>
                <p:nvSpPr>
                  <p:cNvPr id="89" name="Freeform 88"/>
                  <p:cNvSpPr/>
                  <p:nvPr/>
                </p:nvSpPr>
                <p:spPr>
                  <a:xfrm flipV="1">
                    <a:off x="6163365" y="3862282"/>
                    <a:ext cx="2284713" cy="2095654"/>
                  </a:xfrm>
                  <a:custGeom>
                    <a:avLst/>
                    <a:gdLst>
                      <a:gd name="connsiteX0" fmla="*/ 1749940 w 3232401"/>
                      <a:gd name="connsiteY0" fmla="*/ 0 h 2964922"/>
                      <a:gd name="connsiteX1" fmla="*/ 3232401 w 3232401"/>
                      <a:gd name="connsiteY1" fmla="*/ 1482461 h 2964922"/>
                      <a:gd name="connsiteX2" fmla="*/ 1901513 w 3232401"/>
                      <a:gd name="connsiteY2" fmla="*/ 2957268 h 2964922"/>
                      <a:gd name="connsiteX3" fmla="*/ 1769917 w 3232401"/>
                      <a:gd name="connsiteY3" fmla="*/ 2963913 h 2964922"/>
                      <a:gd name="connsiteX4" fmla="*/ 1769764 w 3232401"/>
                      <a:gd name="connsiteY4" fmla="*/ 2964922 h 2964922"/>
                      <a:gd name="connsiteX5" fmla="*/ 1749941 w 3232401"/>
                      <a:gd name="connsiteY5" fmla="*/ 2964922 h 2964922"/>
                      <a:gd name="connsiteX6" fmla="*/ 839631 w 3232401"/>
                      <a:gd name="connsiteY6" fmla="*/ 2964922 h 2964922"/>
                      <a:gd name="connsiteX7" fmla="*/ 839631 w 3232401"/>
                      <a:gd name="connsiteY7" fmla="*/ 2391882 h 2964922"/>
                      <a:gd name="connsiteX8" fmla="*/ 1845152 w 3232401"/>
                      <a:gd name="connsiteY8" fmla="*/ 2391882 h 2964922"/>
                      <a:gd name="connsiteX9" fmla="*/ 1928637 w 3232401"/>
                      <a:gd name="connsiteY9" fmla="*/ 2379408 h 2964922"/>
                      <a:gd name="connsiteX10" fmla="*/ 2664339 w 3232401"/>
                      <a:gd name="connsiteY10" fmla="*/ 1482461 h 2964922"/>
                      <a:gd name="connsiteX11" fmla="*/ 1749940 w 3232401"/>
                      <a:gd name="connsiteY11" fmla="*/ 568062 h 2964922"/>
                      <a:gd name="connsiteX12" fmla="*/ 835541 w 3232401"/>
                      <a:gd name="connsiteY12" fmla="*/ 1482461 h 2964922"/>
                      <a:gd name="connsiteX13" fmla="*/ 835819 w 3232401"/>
                      <a:gd name="connsiteY13" fmla="*/ 1487963 h 2964922"/>
                      <a:gd name="connsiteX14" fmla="*/ 1091407 w 3232401"/>
                      <a:gd name="connsiteY14" fmla="*/ 1487963 h 2964922"/>
                      <a:gd name="connsiteX15" fmla="*/ 554546 w 3232401"/>
                      <a:gd name="connsiteY15" fmla="*/ 2293221 h 2964922"/>
                      <a:gd name="connsiteX16" fmla="*/ 536863 w 3232401"/>
                      <a:gd name="connsiteY16" fmla="*/ 2293221 h 2964922"/>
                      <a:gd name="connsiteX17" fmla="*/ 0 w 3232401"/>
                      <a:gd name="connsiteY17" fmla="*/ 1487963 h 2964922"/>
                      <a:gd name="connsiteX18" fmla="*/ 267757 w 3232401"/>
                      <a:gd name="connsiteY18" fmla="*/ 1487963 h 2964922"/>
                      <a:gd name="connsiteX19" fmla="*/ 267479 w 3232401"/>
                      <a:gd name="connsiteY19" fmla="*/ 1482461 h 2964922"/>
                      <a:gd name="connsiteX20" fmla="*/ 1749940 w 3232401"/>
                      <a:gd name="connsiteY20" fmla="*/ 0 h 296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32401" h="2964922">
                        <a:moveTo>
                          <a:pt x="1749940" y="0"/>
                        </a:moveTo>
                        <a:cubicBezTo>
                          <a:pt x="2568681" y="0"/>
                          <a:pt x="3232401" y="663720"/>
                          <a:pt x="3232401" y="1482461"/>
                        </a:cubicBezTo>
                        <a:cubicBezTo>
                          <a:pt x="3232401" y="2250031"/>
                          <a:pt x="2649054" y="2881352"/>
                          <a:pt x="1901513" y="2957268"/>
                        </a:cubicBezTo>
                        <a:lnTo>
                          <a:pt x="1769917" y="2963913"/>
                        </a:lnTo>
                        <a:lnTo>
                          <a:pt x="1769764" y="2964922"/>
                        </a:lnTo>
                        <a:lnTo>
                          <a:pt x="1749941" y="2964922"/>
                        </a:lnTo>
                        <a:lnTo>
                          <a:pt x="839631" y="2964922"/>
                        </a:lnTo>
                        <a:lnTo>
                          <a:pt x="839631" y="2391882"/>
                        </a:lnTo>
                        <a:lnTo>
                          <a:pt x="1845152" y="2391882"/>
                        </a:lnTo>
                        <a:lnTo>
                          <a:pt x="1928637" y="2379408"/>
                        </a:lnTo>
                        <a:cubicBezTo>
                          <a:pt x="2348096" y="2296309"/>
                          <a:pt x="2664339" y="1926317"/>
                          <a:pt x="2664339" y="1482461"/>
                        </a:cubicBezTo>
                        <a:cubicBezTo>
                          <a:pt x="2664339" y="977452"/>
                          <a:pt x="2254949" y="568062"/>
                          <a:pt x="1749940" y="568062"/>
                        </a:cubicBezTo>
                        <a:cubicBezTo>
                          <a:pt x="1244931" y="568062"/>
                          <a:pt x="835541" y="977452"/>
                          <a:pt x="835541" y="1482461"/>
                        </a:cubicBezTo>
                        <a:lnTo>
                          <a:pt x="835819" y="1487963"/>
                        </a:lnTo>
                        <a:lnTo>
                          <a:pt x="1091407" y="1487963"/>
                        </a:lnTo>
                        <a:lnTo>
                          <a:pt x="554546" y="2293221"/>
                        </a:lnTo>
                        <a:lnTo>
                          <a:pt x="536863" y="2293221"/>
                        </a:lnTo>
                        <a:lnTo>
                          <a:pt x="0" y="1487963"/>
                        </a:lnTo>
                        <a:lnTo>
                          <a:pt x="267757" y="1487963"/>
                        </a:lnTo>
                        <a:lnTo>
                          <a:pt x="267479" y="1482461"/>
                        </a:lnTo>
                        <a:cubicBezTo>
                          <a:pt x="267479" y="663720"/>
                          <a:pt x="931199" y="0"/>
                          <a:pt x="1749940" y="0"/>
                        </a:cubicBezTo>
                        <a:close/>
                      </a:path>
                    </a:pathLst>
                  </a:custGeom>
                  <a:solidFill>
                    <a:srgbClr val="19AD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90" name="Freeform 89"/>
                  <p:cNvSpPr/>
                  <p:nvPr/>
                </p:nvSpPr>
                <p:spPr>
                  <a:xfrm>
                    <a:off x="7080406" y="4674819"/>
                    <a:ext cx="677046" cy="625985"/>
                  </a:xfrm>
                  <a:custGeom>
                    <a:avLst/>
                    <a:gdLst>
                      <a:gd name="connsiteX0" fmla="*/ 586938 w 824866"/>
                      <a:gd name="connsiteY0" fmla="*/ 174712 h 762656"/>
                      <a:gd name="connsiteX1" fmla="*/ 636314 w 824866"/>
                      <a:gd name="connsiteY1" fmla="*/ 224088 h 762656"/>
                      <a:gd name="connsiteX2" fmla="*/ 586938 w 824866"/>
                      <a:gd name="connsiteY2" fmla="*/ 273464 h 762656"/>
                      <a:gd name="connsiteX3" fmla="*/ 583147 w 824866"/>
                      <a:gd name="connsiteY3" fmla="*/ 272698 h 762656"/>
                      <a:gd name="connsiteX4" fmla="*/ 509110 w 824866"/>
                      <a:gd name="connsiteY4" fmla="*/ 378352 h 762656"/>
                      <a:gd name="connsiteX5" fmla="*/ 516493 w 824866"/>
                      <a:gd name="connsiteY5" fmla="*/ 389302 h 762656"/>
                      <a:gd name="connsiteX6" fmla="*/ 520373 w 824866"/>
                      <a:gd name="connsiteY6" fmla="*/ 408521 h 762656"/>
                      <a:gd name="connsiteX7" fmla="*/ 470998 w 824866"/>
                      <a:gd name="connsiteY7" fmla="*/ 457897 h 762656"/>
                      <a:gd name="connsiteX8" fmla="*/ 421622 w 824866"/>
                      <a:gd name="connsiteY8" fmla="*/ 408521 h 762656"/>
                      <a:gd name="connsiteX9" fmla="*/ 425502 w 824866"/>
                      <a:gd name="connsiteY9" fmla="*/ 389302 h 762656"/>
                      <a:gd name="connsiteX10" fmla="*/ 426444 w 824866"/>
                      <a:gd name="connsiteY10" fmla="*/ 387904 h 762656"/>
                      <a:gd name="connsiteX11" fmla="*/ 376045 w 824866"/>
                      <a:gd name="connsiteY11" fmla="*/ 334560 h 762656"/>
                      <a:gd name="connsiteX12" fmla="*/ 375491 w 824866"/>
                      <a:gd name="connsiteY12" fmla="*/ 334934 h 762656"/>
                      <a:gd name="connsiteX13" fmla="*/ 356271 w 824866"/>
                      <a:gd name="connsiteY13" fmla="*/ 338814 h 762656"/>
                      <a:gd name="connsiteX14" fmla="*/ 346320 w 824866"/>
                      <a:gd name="connsiteY14" fmla="*/ 337811 h 762656"/>
                      <a:gd name="connsiteX15" fmla="*/ 345922 w 824866"/>
                      <a:gd name="connsiteY15" fmla="*/ 337687 h 762656"/>
                      <a:gd name="connsiteX16" fmla="*/ 280705 w 824866"/>
                      <a:gd name="connsiteY16" fmla="*/ 413987 h 762656"/>
                      <a:gd name="connsiteX17" fmla="*/ 285113 w 824866"/>
                      <a:gd name="connsiteY17" fmla="*/ 420525 h 762656"/>
                      <a:gd name="connsiteX18" fmla="*/ 288994 w 824866"/>
                      <a:gd name="connsiteY18" fmla="*/ 439744 h 762656"/>
                      <a:gd name="connsiteX19" fmla="*/ 239618 w 824866"/>
                      <a:gd name="connsiteY19" fmla="*/ 489120 h 762656"/>
                      <a:gd name="connsiteX20" fmla="*/ 190242 w 824866"/>
                      <a:gd name="connsiteY20" fmla="*/ 439744 h 762656"/>
                      <a:gd name="connsiteX21" fmla="*/ 239618 w 824866"/>
                      <a:gd name="connsiteY21" fmla="*/ 390368 h 762656"/>
                      <a:gd name="connsiteX22" fmla="*/ 249569 w 824866"/>
                      <a:gd name="connsiteY22" fmla="*/ 391371 h 762656"/>
                      <a:gd name="connsiteX23" fmla="*/ 251297 w 824866"/>
                      <a:gd name="connsiteY23" fmla="*/ 391908 h 762656"/>
                      <a:gd name="connsiteX24" fmla="*/ 315926 w 824866"/>
                      <a:gd name="connsiteY24" fmla="*/ 316297 h 762656"/>
                      <a:gd name="connsiteX25" fmla="*/ 310776 w 824866"/>
                      <a:gd name="connsiteY25" fmla="*/ 308658 h 762656"/>
                      <a:gd name="connsiteX26" fmla="*/ 306896 w 824866"/>
                      <a:gd name="connsiteY26" fmla="*/ 289438 h 762656"/>
                      <a:gd name="connsiteX27" fmla="*/ 356271 w 824866"/>
                      <a:gd name="connsiteY27" fmla="*/ 240063 h 762656"/>
                      <a:gd name="connsiteX28" fmla="*/ 405647 w 824866"/>
                      <a:gd name="connsiteY28" fmla="*/ 289438 h 762656"/>
                      <a:gd name="connsiteX29" fmla="*/ 404644 w 824866"/>
                      <a:gd name="connsiteY29" fmla="*/ 299389 h 762656"/>
                      <a:gd name="connsiteX30" fmla="*/ 401840 w 824866"/>
                      <a:gd name="connsiteY30" fmla="*/ 308422 h 762656"/>
                      <a:gd name="connsiteX31" fmla="*/ 453055 w 824866"/>
                      <a:gd name="connsiteY31" fmla="*/ 362629 h 762656"/>
                      <a:gd name="connsiteX32" fmla="*/ 461046 w 824866"/>
                      <a:gd name="connsiteY32" fmla="*/ 360149 h 762656"/>
                      <a:gd name="connsiteX33" fmla="*/ 470998 w 824866"/>
                      <a:gd name="connsiteY33" fmla="*/ 359145 h 762656"/>
                      <a:gd name="connsiteX34" fmla="*/ 476918 w 824866"/>
                      <a:gd name="connsiteY34" fmla="*/ 360341 h 762656"/>
                      <a:gd name="connsiteX35" fmla="*/ 550017 w 824866"/>
                      <a:gd name="connsiteY35" fmla="*/ 256024 h 762656"/>
                      <a:gd name="connsiteX36" fmla="*/ 541443 w 824866"/>
                      <a:gd name="connsiteY36" fmla="*/ 243307 h 762656"/>
                      <a:gd name="connsiteX37" fmla="*/ 537562 w 824866"/>
                      <a:gd name="connsiteY37" fmla="*/ 224088 h 762656"/>
                      <a:gd name="connsiteX38" fmla="*/ 586938 w 824866"/>
                      <a:gd name="connsiteY38" fmla="*/ 174712 h 762656"/>
                      <a:gd name="connsiteX39" fmla="*/ 737234 w 824866"/>
                      <a:gd name="connsiteY39" fmla="*/ 139858 h 762656"/>
                      <a:gd name="connsiteX40" fmla="*/ 88835 w 824866"/>
                      <a:gd name="connsiteY40" fmla="*/ 139858 h 762656"/>
                      <a:gd name="connsiteX41" fmla="*/ 88835 w 824866"/>
                      <a:gd name="connsiteY41" fmla="*/ 553448 h 762656"/>
                      <a:gd name="connsiteX42" fmla="*/ 737234 w 824866"/>
                      <a:gd name="connsiteY42" fmla="*/ 553448 h 762656"/>
                      <a:gd name="connsiteX43" fmla="*/ 386976 w 824866"/>
                      <a:gd name="connsiteY43" fmla="*/ 0 h 762656"/>
                      <a:gd name="connsiteX44" fmla="*/ 437889 w 824866"/>
                      <a:gd name="connsiteY44" fmla="*/ 0 h 762656"/>
                      <a:gd name="connsiteX45" fmla="*/ 437889 w 824866"/>
                      <a:gd name="connsiteY45" fmla="*/ 52724 h 762656"/>
                      <a:gd name="connsiteX46" fmla="*/ 824866 w 824866"/>
                      <a:gd name="connsiteY46" fmla="*/ 52724 h 762656"/>
                      <a:gd name="connsiteX47" fmla="*/ 824866 w 824866"/>
                      <a:gd name="connsiteY47" fmla="*/ 139858 h 762656"/>
                      <a:gd name="connsiteX48" fmla="*/ 792917 w 824866"/>
                      <a:gd name="connsiteY48" fmla="*/ 139858 h 762656"/>
                      <a:gd name="connsiteX49" fmla="*/ 792917 w 824866"/>
                      <a:gd name="connsiteY49" fmla="*/ 553448 h 762656"/>
                      <a:gd name="connsiteX50" fmla="*/ 792917 w 824866"/>
                      <a:gd name="connsiteY50" fmla="*/ 600417 h 762656"/>
                      <a:gd name="connsiteX51" fmla="*/ 792917 w 824866"/>
                      <a:gd name="connsiteY51" fmla="*/ 609131 h 762656"/>
                      <a:gd name="connsiteX52" fmla="*/ 468406 w 824866"/>
                      <a:gd name="connsiteY52" fmla="*/ 609131 h 762656"/>
                      <a:gd name="connsiteX53" fmla="*/ 530441 w 824866"/>
                      <a:gd name="connsiteY53" fmla="*/ 712001 h 762656"/>
                      <a:gd name="connsiteX54" fmla="*/ 519086 w 824866"/>
                      <a:gd name="connsiteY54" fmla="*/ 757853 h 762656"/>
                      <a:gd name="connsiteX55" fmla="*/ 519087 w 824866"/>
                      <a:gd name="connsiteY55" fmla="*/ 757853 h 762656"/>
                      <a:gd name="connsiteX56" fmla="*/ 473235 w 824866"/>
                      <a:gd name="connsiteY56" fmla="*/ 746498 h 762656"/>
                      <a:gd name="connsiteX57" fmla="*/ 413044 w 824866"/>
                      <a:gd name="connsiteY57" fmla="*/ 646685 h 762656"/>
                      <a:gd name="connsiteX58" fmla="*/ 350610 w 824866"/>
                      <a:gd name="connsiteY58" fmla="*/ 746234 h 762656"/>
                      <a:gd name="connsiteX59" fmla="*/ 304567 w 824866"/>
                      <a:gd name="connsiteY59" fmla="*/ 756784 h 762656"/>
                      <a:gd name="connsiteX60" fmla="*/ 304567 w 824866"/>
                      <a:gd name="connsiteY60" fmla="*/ 756784 h 762656"/>
                      <a:gd name="connsiteX61" fmla="*/ 294017 w 824866"/>
                      <a:gd name="connsiteY61" fmla="*/ 710741 h 762656"/>
                      <a:gd name="connsiteX62" fmla="*/ 357742 w 824866"/>
                      <a:gd name="connsiteY62" fmla="*/ 609131 h 762656"/>
                      <a:gd name="connsiteX63" fmla="*/ 33152 w 824866"/>
                      <a:gd name="connsiteY63" fmla="*/ 609131 h 762656"/>
                      <a:gd name="connsiteX64" fmla="*/ 33152 w 824866"/>
                      <a:gd name="connsiteY64" fmla="*/ 553448 h 762656"/>
                      <a:gd name="connsiteX65" fmla="*/ 33152 w 824866"/>
                      <a:gd name="connsiteY65" fmla="*/ 553448 h 762656"/>
                      <a:gd name="connsiteX66" fmla="*/ 33152 w 824866"/>
                      <a:gd name="connsiteY66" fmla="*/ 139858 h 762656"/>
                      <a:gd name="connsiteX67" fmla="*/ 0 w 824866"/>
                      <a:gd name="connsiteY67" fmla="*/ 139858 h 762656"/>
                      <a:gd name="connsiteX68" fmla="*/ 0 w 824866"/>
                      <a:gd name="connsiteY68" fmla="*/ 52724 h 762656"/>
                      <a:gd name="connsiteX69" fmla="*/ 386977 w 824866"/>
                      <a:gd name="connsiteY69" fmla="*/ 52724 h 76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824866" h="762656">
                        <a:moveTo>
                          <a:pt x="586938" y="174712"/>
                        </a:moveTo>
                        <a:cubicBezTo>
                          <a:pt x="614208" y="174712"/>
                          <a:pt x="636314" y="196819"/>
                          <a:pt x="636314" y="224088"/>
                        </a:cubicBezTo>
                        <a:cubicBezTo>
                          <a:pt x="636314" y="251357"/>
                          <a:pt x="614208" y="273464"/>
                          <a:pt x="586938" y="273464"/>
                        </a:cubicBezTo>
                        <a:lnTo>
                          <a:pt x="583147" y="272698"/>
                        </a:lnTo>
                        <a:lnTo>
                          <a:pt x="509110" y="378352"/>
                        </a:lnTo>
                        <a:lnTo>
                          <a:pt x="516493" y="389302"/>
                        </a:lnTo>
                        <a:cubicBezTo>
                          <a:pt x="518992" y="395209"/>
                          <a:pt x="520373" y="401704"/>
                          <a:pt x="520373" y="408521"/>
                        </a:cubicBezTo>
                        <a:cubicBezTo>
                          <a:pt x="520373" y="435791"/>
                          <a:pt x="498267" y="457897"/>
                          <a:pt x="470998" y="457897"/>
                        </a:cubicBezTo>
                        <a:cubicBezTo>
                          <a:pt x="443728" y="457897"/>
                          <a:pt x="421622" y="435791"/>
                          <a:pt x="421622" y="408521"/>
                        </a:cubicBezTo>
                        <a:cubicBezTo>
                          <a:pt x="421622" y="401704"/>
                          <a:pt x="423003" y="395209"/>
                          <a:pt x="425502" y="389302"/>
                        </a:cubicBezTo>
                        <a:lnTo>
                          <a:pt x="426444" y="387904"/>
                        </a:lnTo>
                        <a:lnTo>
                          <a:pt x="376045" y="334560"/>
                        </a:lnTo>
                        <a:lnTo>
                          <a:pt x="375491" y="334934"/>
                        </a:lnTo>
                        <a:cubicBezTo>
                          <a:pt x="369583" y="337433"/>
                          <a:pt x="363089" y="338814"/>
                          <a:pt x="356271" y="338814"/>
                        </a:cubicBezTo>
                        <a:cubicBezTo>
                          <a:pt x="352863" y="338814"/>
                          <a:pt x="349535" y="338469"/>
                          <a:pt x="346320" y="337811"/>
                        </a:cubicBezTo>
                        <a:lnTo>
                          <a:pt x="345922" y="337687"/>
                        </a:lnTo>
                        <a:lnTo>
                          <a:pt x="280705" y="413987"/>
                        </a:lnTo>
                        <a:lnTo>
                          <a:pt x="285113" y="420525"/>
                        </a:lnTo>
                        <a:cubicBezTo>
                          <a:pt x="287612" y="426432"/>
                          <a:pt x="288994" y="432927"/>
                          <a:pt x="288994" y="439744"/>
                        </a:cubicBezTo>
                        <a:cubicBezTo>
                          <a:pt x="288994" y="467014"/>
                          <a:pt x="266887" y="489120"/>
                          <a:pt x="239618" y="489120"/>
                        </a:cubicBezTo>
                        <a:cubicBezTo>
                          <a:pt x="212348" y="489120"/>
                          <a:pt x="190242" y="467014"/>
                          <a:pt x="190242" y="439744"/>
                        </a:cubicBezTo>
                        <a:cubicBezTo>
                          <a:pt x="190242" y="412475"/>
                          <a:pt x="212348" y="390368"/>
                          <a:pt x="239618" y="390368"/>
                        </a:cubicBezTo>
                        <a:cubicBezTo>
                          <a:pt x="243027" y="390368"/>
                          <a:pt x="246355" y="390714"/>
                          <a:pt x="249569" y="391371"/>
                        </a:cubicBezTo>
                        <a:lnTo>
                          <a:pt x="251297" y="391908"/>
                        </a:lnTo>
                        <a:lnTo>
                          <a:pt x="315926" y="316297"/>
                        </a:lnTo>
                        <a:lnTo>
                          <a:pt x="310776" y="308658"/>
                        </a:lnTo>
                        <a:cubicBezTo>
                          <a:pt x="308277" y="302750"/>
                          <a:pt x="306896" y="296256"/>
                          <a:pt x="306896" y="289438"/>
                        </a:cubicBezTo>
                        <a:cubicBezTo>
                          <a:pt x="306896" y="262169"/>
                          <a:pt x="329002" y="240063"/>
                          <a:pt x="356271" y="240063"/>
                        </a:cubicBezTo>
                        <a:cubicBezTo>
                          <a:pt x="383541" y="240063"/>
                          <a:pt x="405647" y="262169"/>
                          <a:pt x="405647" y="289438"/>
                        </a:cubicBezTo>
                        <a:cubicBezTo>
                          <a:pt x="405647" y="292847"/>
                          <a:pt x="405302" y="296175"/>
                          <a:pt x="404644" y="299389"/>
                        </a:cubicBezTo>
                        <a:lnTo>
                          <a:pt x="401840" y="308422"/>
                        </a:lnTo>
                        <a:lnTo>
                          <a:pt x="453055" y="362629"/>
                        </a:lnTo>
                        <a:lnTo>
                          <a:pt x="461046" y="360149"/>
                        </a:lnTo>
                        <a:cubicBezTo>
                          <a:pt x="464261" y="359491"/>
                          <a:pt x="467589" y="359145"/>
                          <a:pt x="470998" y="359145"/>
                        </a:cubicBezTo>
                        <a:lnTo>
                          <a:pt x="476918" y="360341"/>
                        </a:lnTo>
                        <a:lnTo>
                          <a:pt x="550017" y="256024"/>
                        </a:lnTo>
                        <a:lnTo>
                          <a:pt x="541443" y="243307"/>
                        </a:lnTo>
                        <a:cubicBezTo>
                          <a:pt x="538944" y="237400"/>
                          <a:pt x="537562" y="230905"/>
                          <a:pt x="537562" y="224088"/>
                        </a:cubicBezTo>
                        <a:cubicBezTo>
                          <a:pt x="537562" y="196819"/>
                          <a:pt x="559669" y="174712"/>
                          <a:pt x="586938" y="174712"/>
                        </a:cubicBezTo>
                        <a:close/>
                        <a:moveTo>
                          <a:pt x="737234" y="139858"/>
                        </a:moveTo>
                        <a:lnTo>
                          <a:pt x="88835" y="139858"/>
                        </a:lnTo>
                        <a:lnTo>
                          <a:pt x="88835" y="553448"/>
                        </a:lnTo>
                        <a:lnTo>
                          <a:pt x="737234" y="553448"/>
                        </a:lnTo>
                        <a:close/>
                        <a:moveTo>
                          <a:pt x="386976" y="0"/>
                        </a:moveTo>
                        <a:lnTo>
                          <a:pt x="437889" y="0"/>
                        </a:lnTo>
                        <a:lnTo>
                          <a:pt x="437889" y="52724"/>
                        </a:lnTo>
                        <a:lnTo>
                          <a:pt x="824866" y="52724"/>
                        </a:lnTo>
                        <a:lnTo>
                          <a:pt x="824866" y="139858"/>
                        </a:lnTo>
                        <a:lnTo>
                          <a:pt x="792917" y="139858"/>
                        </a:lnTo>
                        <a:lnTo>
                          <a:pt x="792917" y="553448"/>
                        </a:lnTo>
                        <a:lnTo>
                          <a:pt x="792917" y="600417"/>
                        </a:lnTo>
                        <a:lnTo>
                          <a:pt x="792917" y="609131"/>
                        </a:lnTo>
                        <a:lnTo>
                          <a:pt x="468406" y="609131"/>
                        </a:lnTo>
                        <a:lnTo>
                          <a:pt x="530441" y="712001"/>
                        </a:lnTo>
                        <a:cubicBezTo>
                          <a:pt x="539967" y="727798"/>
                          <a:pt x="534884" y="748327"/>
                          <a:pt x="519086" y="757853"/>
                        </a:cubicBezTo>
                        <a:lnTo>
                          <a:pt x="519087" y="757853"/>
                        </a:lnTo>
                        <a:cubicBezTo>
                          <a:pt x="503289" y="767379"/>
                          <a:pt x="482761" y="762295"/>
                          <a:pt x="473235" y="746498"/>
                        </a:cubicBezTo>
                        <a:lnTo>
                          <a:pt x="413044" y="646685"/>
                        </a:lnTo>
                        <a:lnTo>
                          <a:pt x="350610" y="746234"/>
                        </a:lnTo>
                        <a:cubicBezTo>
                          <a:pt x="340809" y="761862"/>
                          <a:pt x="320195" y="766586"/>
                          <a:pt x="304567" y="756784"/>
                        </a:cubicBezTo>
                        <a:lnTo>
                          <a:pt x="304567" y="756784"/>
                        </a:lnTo>
                        <a:cubicBezTo>
                          <a:pt x="288939" y="746983"/>
                          <a:pt x="284216" y="726369"/>
                          <a:pt x="294017" y="710741"/>
                        </a:cubicBezTo>
                        <a:lnTo>
                          <a:pt x="357742" y="609131"/>
                        </a:lnTo>
                        <a:lnTo>
                          <a:pt x="33152" y="609131"/>
                        </a:lnTo>
                        <a:lnTo>
                          <a:pt x="33152" y="553448"/>
                        </a:lnTo>
                        <a:lnTo>
                          <a:pt x="33152" y="553448"/>
                        </a:lnTo>
                        <a:lnTo>
                          <a:pt x="33152" y="139858"/>
                        </a:lnTo>
                        <a:lnTo>
                          <a:pt x="0" y="139858"/>
                        </a:lnTo>
                        <a:lnTo>
                          <a:pt x="0" y="52724"/>
                        </a:lnTo>
                        <a:lnTo>
                          <a:pt x="386977" y="52724"/>
                        </a:lnTo>
                        <a:close/>
                      </a:path>
                    </a:pathLst>
                  </a:custGeom>
                  <a:solidFill>
                    <a:schemeClr val="bg1">
                      <a:lumMod val="65000"/>
                    </a:schemeClr>
                  </a:solidFill>
                  <a:ln w="12700" cap="flat" cmpd="sng" algn="ctr">
                    <a:noFill/>
                    <a:prstDash val="solid"/>
                    <a:miter lim="800000"/>
                  </a:ln>
                  <a:effectLst/>
                </p:spPr>
                <p:txBody>
                  <a:bodyPr wrap="square" rtlCol="0" anchor="ctr">
                    <a:noAutofit/>
                  </a:bodyPr>
                  <a:lstStyle/>
                  <a:p>
                    <a:pPr algn="ctr"/>
                    <a:endParaRPr lang="en-US" kern="0">
                      <a:solidFill>
                        <a:prstClr val="white"/>
                      </a:solidFill>
                      <a:latin typeface="Arial" panose="020B0604020202020204" pitchFamily="34" charset="0"/>
                      <a:cs typeface="Arial" panose="020B0604020202020204" pitchFamily="34" charset="0"/>
                    </a:endParaRPr>
                  </a:p>
                </p:txBody>
              </p:sp>
            </p:grpSp>
            <p:grpSp>
              <p:nvGrpSpPr>
                <p:cNvPr id="80" name="Group 79"/>
                <p:cNvGrpSpPr/>
                <p:nvPr/>
              </p:nvGrpSpPr>
              <p:grpSpPr>
                <a:xfrm>
                  <a:off x="6163365" y="1600184"/>
                  <a:ext cx="2284713" cy="2095654"/>
                  <a:chOff x="6163365" y="1600184"/>
                  <a:chExt cx="2284713" cy="2095654"/>
                </a:xfrm>
              </p:grpSpPr>
              <p:sp>
                <p:nvSpPr>
                  <p:cNvPr id="87" name="Freeform 86"/>
                  <p:cNvSpPr/>
                  <p:nvPr/>
                </p:nvSpPr>
                <p:spPr>
                  <a:xfrm>
                    <a:off x="6163365" y="1600184"/>
                    <a:ext cx="2284713" cy="2095654"/>
                  </a:xfrm>
                  <a:custGeom>
                    <a:avLst/>
                    <a:gdLst>
                      <a:gd name="connsiteX0" fmla="*/ 1749940 w 3232401"/>
                      <a:gd name="connsiteY0" fmla="*/ 0 h 2964922"/>
                      <a:gd name="connsiteX1" fmla="*/ 3232401 w 3232401"/>
                      <a:gd name="connsiteY1" fmla="*/ 1482461 h 2964922"/>
                      <a:gd name="connsiteX2" fmla="*/ 1901513 w 3232401"/>
                      <a:gd name="connsiteY2" fmla="*/ 2957268 h 2964922"/>
                      <a:gd name="connsiteX3" fmla="*/ 1769917 w 3232401"/>
                      <a:gd name="connsiteY3" fmla="*/ 2963913 h 2964922"/>
                      <a:gd name="connsiteX4" fmla="*/ 1769764 w 3232401"/>
                      <a:gd name="connsiteY4" fmla="*/ 2964922 h 2964922"/>
                      <a:gd name="connsiteX5" fmla="*/ 1749941 w 3232401"/>
                      <a:gd name="connsiteY5" fmla="*/ 2964922 h 2964922"/>
                      <a:gd name="connsiteX6" fmla="*/ 839631 w 3232401"/>
                      <a:gd name="connsiteY6" fmla="*/ 2964922 h 2964922"/>
                      <a:gd name="connsiteX7" fmla="*/ 839631 w 3232401"/>
                      <a:gd name="connsiteY7" fmla="*/ 2391882 h 2964922"/>
                      <a:gd name="connsiteX8" fmla="*/ 1845152 w 3232401"/>
                      <a:gd name="connsiteY8" fmla="*/ 2391882 h 2964922"/>
                      <a:gd name="connsiteX9" fmla="*/ 1928637 w 3232401"/>
                      <a:gd name="connsiteY9" fmla="*/ 2379408 h 2964922"/>
                      <a:gd name="connsiteX10" fmla="*/ 2664339 w 3232401"/>
                      <a:gd name="connsiteY10" fmla="*/ 1482461 h 2964922"/>
                      <a:gd name="connsiteX11" fmla="*/ 1749940 w 3232401"/>
                      <a:gd name="connsiteY11" fmla="*/ 568062 h 2964922"/>
                      <a:gd name="connsiteX12" fmla="*/ 835541 w 3232401"/>
                      <a:gd name="connsiteY12" fmla="*/ 1482461 h 2964922"/>
                      <a:gd name="connsiteX13" fmla="*/ 835819 w 3232401"/>
                      <a:gd name="connsiteY13" fmla="*/ 1487963 h 2964922"/>
                      <a:gd name="connsiteX14" fmla="*/ 1091407 w 3232401"/>
                      <a:gd name="connsiteY14" fmla="*/ 1487963 h 2964922"/>
                      <a:gd name="connsiteX15" fmla="*/ 554546 w 3232401"/>
                      <a:gd name="connsiteY15" fmla="*/ 2293221 h 2964922"/>
                      <a:gd name="connsiteX16" fmla="*/ 536863 w 3232401"/>
                      <a:gd name="connsiteY16" fmla="*/ 2293221 h 2964922"/>
                      <a:gd name="connsiteX17" fmla="*/ 0 w 3232401"/>
                      <a:gd name="connsiteY17" fmla="*/ 1487963 h 2964922"/>
                      <a:gd name="connsiteX18" fmla="*/ 267757 w 3232401"/>
                      <a:gd name="connsiteY18" fmla="*/ 1487963 h 2964922"/>
                      <a:gd name="connsiteX19" fmla="*/ 267479 w 3232401"/>
                      <a:gd name="connsiteY19" fmla="*/ 1482461 h 2964922"/>
                      <a:gd name="connsiteX20" fmla="*/ 1749940 w 3232401"/>
                      <a:gd name="connsiteY20" fmla="*/ 0 h 296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32401" h="2964922">
                        <a:moveTo>
                          <a:pt x="1749940" y="0"/>
                        </a:moveTo>
                        <a:cubicBezTo>
                          <a:pt x="2568681" y="0"/>
                          <a:pt x="3232401" y="663720"/>
                          <a:pt x="3232401" y="1482461"/>
                        </a:cubicBezTo>
                        <a:cubicBezTo>
                          <a:pt x="3232401" y="2250031"/>
                          <a:pt x="2649054" y="2881352"/>
                          <a:pt x="1901513" y="2957268"/>
                        </a:cubicBezTo>
                        <a:lnTo>
                          <a:pt x="1769917" y="2963913"/>
                        </a:lnTo>
                        <a:lnTo>
                          <a:pt x="1769764" y="2964922"/>
                        </a:lnTo>
                        <a:lnTo>
                          <a:pt x="1749941" y="2964922"/>
                        </a:lnTo>
                        <a:lnTo>
                          <a:pt x="839631" y="2964922"/>
                        </a:lnTo>
                        <a:lnTo>
                          <a:pt x="839631" y="2391882"/>
                        </a:lnTo>
                        <a:lnTo>
                          <a:pt x="1845152" y="2391882"/>
                        </a:lnTo>
                        <a:lnTo>
                          <a:pt x="1928637" y="2379408"/>
                        </a:lnTo>
                        <a:cubicBezTo>
                          <a:pt x="2348096" y="2296309"/>
                          <a:pt x="2664339" y="1926317"/>
                          <a:pt x="2664339" y="1482461"/>
                        </a:cubicBezTo>
                        <a:cubicBezTo>
                          <a:pt x="2664339" y="977452"/>
                          <a:pt x="2254949" y="568062"/>
                          <a:pt x="1749940" y="568062"/>
                        </a:cubicBezTo>
                        <a:cubicBezTo>
                          <a:pt x="1244931" y="568062"/>
                          <a:pt x="835541" y="977452"/>
                          <a:pt x="835541" y="1482461"/>
                        </a:cubicBezTo>
                        <a:lnTo>
                          <a:pt x="835819" y="1487963"/>
                        </a:lnTo>
                        <a:lnTo>
                          <a:pt x="1091407" y="1487963"/>
                        </a:lnTo>
                        <a:lnTo>
                          <a:pt x="554546" y="2293221"/>
                        </a:lnTo>
                        <a:lnTo>
                          <a:pt x="536863" y="2293221"/>
                        </a:lnTo>
                        <a:lnTo>
                          <a:pt x="0" y="1487963"/>
                        </a:lnTo>
                        <a:lnTo>
                          <a:pt x="267757" y="1487963"/>
                        </a:lnTo>
                        <a:lnTo>
                          <a:pt x="267479" y="1482461"/>
                        </a:lnTo>
                        <a:cubicBezTo>
                          <a:pt x="267479" y="663720"/>
                          <a:pt x="931199" y="0"/>
                          <a:pt x="1749940" y="0"/>
                        </a:cubicBezTo>
                        <a:close/>
                      </a:path>
                    </a:pathLst>
                  </a:custGeom>
                  <a:solidFill>
                    <a:srgbClr val="607D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88" name="Freeform 87"/>
                  <p:cNvSpPr/>
                  <p:nvPr/>
                </p:nvSpPr>
                <p:spPr>
                  <a:xfrm>
                    <a:off x="7089260" y="2304894"/>
                    <a:ext cx="659339" cy="659339"/>
                  </a:xfrm>
                  <a:custGeom>
                    <a:avLst/>
                    <a:gdLst>
                      <a:gd name="connsiteX0" fmla="*/ 48231 w 659339"/>
                      <a:gd name="connsiteY0" fmla="*/ 551245 h 659339"/>
                      <a:gd name="connsiteX1" fmla="*/ 172039 w 659339"/>
                      <a:gd name="connsiteY1" fmla="*/ 551245 h 659339"/>
                      <a:gd name="connsiteX2" fmla="*/ 220271 w 659339"/>
                      <a:gd name="connsiteY2" fmla="*/ 599477 h 659339"/>
                      <a:gd name="connsiteX3" fmla="*/ 220271 w 659339"/>
                      <a:gd name="connsiteY3" fmla="*/ 658007 h 659339"/>
                      <a:gd name="connsiteX4" fmla="*/ 0 w 659339"/>
                      <a:gd name="connsiteY4" fmla="*/ 658007 h 659339"/>
                      <a:gd name="connsiteX5" fmla="*/ 0 w 659339"/>
                      <a:gd name="connsiteY5" fmla="*/ 599477 h 659339"/>
                      <a:gd name="connsiteX6" fmla="*/ 48231 w 659339"/>
                      <a:gd name="connsiteY6" fmla="*/ 551245 h 659339"/>
                      <a:gd name="connsiteX7" fmla="*/ 487300 w 659339"/>
                      <a:gd name="connsiteY7" fmla="*/ 550866 h 659339"/>
                      <a:gd name="connsiteX8" fmla="*/ 611108 w 659339"/>
                      <a:gd name="connsiteY8" fmla="*/ 550866 h 659339"/>
                      <a:gd name="connsiteX9" fmla="*/ 659339 w 659339"/>
                      <a:gd name="connsiteY9" fmla="*/ 599098 h 659339"/>
                      <a:gd name="connsiteX10" fmla="*/ 659339 w 659339"/>
                      <a:gd name="connsiteY10" fmla="*/ 657628 h 659339"/>
                      <a:gd name="connsiteX11" fmla="*/ 439068 w 659339"/>
                      <a:gd name="connsiteY11" fmla="*/ 657628 h 659339"/>
                      <a:gd name="connsiteX12" fmla="*/ 439068 w 659339"/>
                      <a:gd name="connsiteY12" fmla="*/ 599098 h 659339"/>
                      <a:gd name="connsiteX13" fmla="*/ 487300 w 659339"/>
                      <a:gd name="connsiteY13" fmla="*/ 550866 h 659339"/>
                      <a:gd name="connsiteX14" fmla="*/ 110135 w 659339"/>
                      <a:gd name="connsiteY14" fmla="*/ 410045 h 659339"/>
                      <a:gd name="connsiteX15" fmla="*/ 165418 w 659339"/>
                      <a:gd name="connsiteY15" fmla="*/ 466439 h 659339"/>
                      <a:gd name="connsiteX16" fmla="*/ 110135 w 659339"/>
                      <a:gd name="connsiteY16" fmla="*/ 522833 h 659339"/>
                      <a:gd name="connsiteX17" fmla="*/ 54853 w 659339"/>
                      <a:gd name="connsiteY17" fmla="*/ 466439 h 659339"/>
                      <a:gd name="connsiteX18" fmla="*/ 110135 w 659339"/>
                      <a:gd name="connsiteY18" fmla="*/ 410045 h 659339"/>
                      <a:gd name="connsiteX19" fmla="*/ 549204 w 659339"/>
                      <a:gd name="connsiteY19" fmla="*/ 409666 h 659339"/>
                      <a:gd name="connsiteX20" fmla="*/ 604486 w 659339"/>
                      <a:gd name="connsiteY20" fmla="*/ 466060 h 659339"/>
                      <a:gd name="connsiteX21" fmla="*/ 549204 w 659339"/>
                      <a:gd name="connsiteY21" fmla="*/ 522454 h 659339"/>
                      <a:gd name="connsiteX22" fmla="*/ 493921 w 659339"/>
                      <a:gd name="connsiteY22" fmla="*/ 466060 h 659339"/>
                      <a:gd name="connsiteX23" fmla="*/ 549204 w 659339"/>
                      <a:gd name="connsiteY23" fmla="*/ 409666 h 659339"/>
                      <a:gd name="connsiteX24" fmla="*/ 329677 w 659339"/>
                      <a:gd name="connsiteY24" fmla="*/ 383357 h 659339"/>
                      <a:gd name="connsiteX25" fmla="*/ 335337 w 659339"/>
                      <a:gd name="connsiteY25" fmla="*/ 383357 h 659339"/>
                      <a:gd name="connsiteX26" fmla="*/ 361849 w 659339"/>
                      <a:gd name="connsiteY26" fmla="*/ 409869 h 659339"/>
                      <a:gd name="connsiteX27" fmla="*/ 361849 w 659339"/>
                      <a:gd name="connsiteY27" fmla="*/ 659339 h 659339"/>
                      <a:gd name="connsiteX28" fmla="*/ 303165 w 659339"/>
                      <a:gd name="connsiteY28" fmla="*/ 659339 h 659339"/>
                      <a:gd name="connsiteX29" fmla="*/ 303165 w 659339"/>
                      <a:gd name="connsiteY29" fmla="*/ 409869 h 659339"/>
                      <a:gd name="connsiteX30" fmla="*/ 329677 w 659339"/>
                      <a:gd name="connsiteY30" fmla="*/ 383357 h 659339"/>
                      <a:gd name="connsiteX31" fmla="*/ 248064 w 659339"/>
                      <a:gd name="connsiteY31" fmla="*/ 138249 h 659339"/>
                      <a:gd name="connsiteX32" fmla="*/ 415302 w 659339"/>
                      <a:gd name="connsiteY32" fmla="*/ 140628 h 659339"/>
                      <a:gd name="connsiteX33" fmla="*/ 423219 w 659339"/>
                      <a:gd name="connsiteY33" fmla="*/ 147793 h 659339"/>
                      <a:gd name="connsiteX34" fmla="*/ 544532 w 659339"/>
                      <a:gd name="connsiteY34" fmla="*/ 312099 h 659339"/>
                      <a:gd name="connsiteX35" fmla="*/ 538872 w 659339"/>
                      <a:gd name="connsiteY35" fmla="*/ 349700 h 659339"/>
                      <a:gd name="connsiteX36" fmla="*/ 538872 w 659339"/>
                      <a:gd name="connsiteY36" fmla="*/ 349699 h 659339"/>
                      <a:gd name="connsiteX37" fmla="*/ 501271 w 659339"/>
                      <a:gd name="connsiteY37" fmla="*/ 344039 h 659339"/>
                      <a:gd name="connsiteX38" fmla="*/ 411976 w 659339"/>
                      <a:gd name="connsiteY38" fmla="*/ 223099 h 659339"/>
                      <a:gd name="connsiteX39" fmla="*/ 411976 w 659339"/>
                      <a:gd name="connsiteY39" fmla="*/ 326480 h 659339"/>
                      <a:gd name="connsiteX40" fmla="*/ 248064 w 659339"/>
                      <a:gd name="connsiteY40" fmla="*/ 326481 h 659339"/>
                      <a:gd name="connsiteX41" fmla="*/ 248064 w 659339"/>
                      <a:gd name="connsiteY41" fmla="*/ 214934 h 659339"/>
                      <a:gd name="connsiteX42" fmla="*/ 148040 w 659339"/>
                      <a:gd name="connsiteY42" fmla="*/ 340412 h 659339"/>
                      <a:gd name="connsiteX43" fmla="*/ 110255 w 659339"/>
                      <a:gd name="connsiteY43" fmla="*/ 344677 h 659339"/>
                      <a:gd name="connsiteX44" fmla="*/ 110255 w 659339"/>
                      <a:gd name="connsiteY44" fmla="*/ 344677 h 659339"/>
                      <a:gd name="connsiteX45" fmla="*/ 105991 w 659339"/>
                      <a:gd name="connsiteY45" fmla="*/ 306892 h 659339"/>
                      <a:gd name="connsiteX46" fmla="*/ 233299 w 659339"/>
                      <a:gd name="connsiteY46" fmla="*/ 147187 h 659339"/>
                      <a:gd name="connsiteX47" fmla="*/ 241475 w 659339"/>
                      <a:gd name="connsiteY47" fmla="*/ 140320 h 659339"/>
                      <a:gd name="connsiteX48" fmla="*/ 329669 w 659339"/>
                      <a:gd name="connsiteY48" fmla="*/ 0 h 659339"/>
                      <a:gd name="connsiteX49" fmla="*/ 384594 w 659339"/>
                      <a:gd name="connsiteY49" fmla="*/ 54925 h 659339"/>
                      <a:gd name="connsiteX50" fmla="*/ 329669 w 659339"/>
                      <a:gd name="connsiteY50" fmla="*/ 109850 h 659339"/>
                      <a:gd name="connsiteX51" fmla="*/ 274744 w 659339"/>
                      <a:gd name="connsiteY51" fmla="*/ 54925 h 659339"/>
                      <a:gd name="connsiteX52" fmla="*/ 329669 w 659339"/>
                      <a:gd name="connsiteY52" fmla="*/ 0 h 6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59339" h="659339">
                        <a:moveTo>
                          <a:pt x="48231" y="551245"/>
                        </a:moveTo>
                        <a:lnTo>
                          <a:pt x="172039" y="551245"/>
                        </a:lnTo>
                        <a:cubicBezTo>
                          <a:pt x="198677" y="551245"/>
                          <a:pt x="220271" y="572839"/>
                          <a:pt x="220271" y="599477"/>
                        </a:cubicBezTo>
                        <a:lnTo>
                          <a:pt x="220271" y="658007"/>
                        </a:lnTo>
                        <a:lnTo>
                          <a:pt x="0" y="658007"/>
                        </a:lnTo>
                        <a:lnTo>
                          <a:pt x="0" y="599477"/>
                        </a:lnTo>
                        <a:cubicBezTo>
                          <a:pt x="0" y="572839"/>
                          <a:pt x="21594" y="551245"/>
                          <a:pt x="48231" y="551245"/>
                        </a:cubicBezTo>
                        <a:close/>
                        <a:moveTo>
                          <a:pt x="487300" y="550866"/>
                        </a:moveTo>
                        <a:lnTo>
                          <a:pt x="611108" y="550866"/>
                        </a:lnTo>
                        <a:cubicBezTo>
                          <a:pt x="637745" y="550866"/>
                          <a:pt x="659339" y="572460"/>
                          <a:pt x="659339" y="599098"/>
                        </a:cubicBezTo>
                        <a:lnTo>
                          <a:pt x="659339" y="657628"/>
                        </a:lnTo>
                        <a:lnTo>
                          <a:pt x="439068" y="657628"/>
                        </a:lnTo>
                        <a:lnTo>
                          <a:pt x="439068" y="599098"/>
                        </a:lnTo>
                        <a:cubicBezTo>
                          <a:pt x="439068" y="572460"/>
                          <a:pt x="460662" y="550866"/>
                          <a:pt x="487300" y="550866"/>
                        </a:cubicBezTo>
                        <a:close/>
                        <a:moveTo>
                          <a:pt x="110135" y="410045"/>
                        </a:moveTo>
                        <a:cubicBezTo>
                          <a:pt x="140667" y="410045"/>
                          <a:pt x="165418" y="435294"/>
                          <a:pt x="165418" y="466439"/>
                        </a:cubicBezTo>
                        <a:cubicBezTo>
                          <a:pt x="165418" y="497585"/>
                          <a:pt x="140667" y="522833"/>
                          <a:pt x="110135" y="522833"/>
                        </a:cubicBezTo>
                        <a:cubicBezTo>
                          <a:pt x="79603" y="522833"/>
                          <a:pt x="54853" y="497585"/>
                          <a:pt x="54853" y="466439"/>
                        </a:cubicBezTo>
                        <a:cubicBezTo>
                          <a:pt x="54853" y="435294"/>
                          <a:pt x="79603" y="410045"/>
                          <a:pt x="110135" y="410045"/>
                        </a:cubicBezTo>
                        <a:close/>
                        <a:moveTo>
                          <a:pt x="549204" y="409666"/>
                        </a:moveTo>
                        <a:cubicBezTo>
                          <a:pt x="579736" y="409666"/>
                          <a:pt x="604486" y="434915"/>
                          <a:pt x="604486" y="466060"/>
                        </a:cubicBezTo>
                        <a:cubicBezTo>
                          <a:pt x="604486" y="497206"/>
                          <a:pt x="579736" y="522454"/>
                          <a:pt x="549204" y="522454"/>
                        </a:cubicBezTo>
                        <a:cubicBezTo>
                          <a:pt x="518672" y="522454"/>
                          <a:pt x="493921" y="497206"/>
                          <a:pt x="493921" y="466060"/>
                        </a:cubicBezTo>
                        <a:cubicBezTo>
                          <a:pt x="493921" y="434915"/>
                          <a:pt x="518672" y="409666"/>
                          <a:pt x="549204" y="409666"/>
                        </a:cubicBezTo>
                        <a:close/>
                        <a:moveTo>
                          <a:pt x="329677" y="383357"/>
                        </a:moveTo>
                        <a:lnTo>
                          <a:pt x="335337" y="383357"/>
                        </a:lnTo>
                        <a:cubicBezTo>
                          <a:pt x="349979" y="383357"/>
                          <a:pt x="361849" y="395227"/>
                          <a:pt x="361849" y="409869"/>
                        </a:cubicBezTo>
                        <a:lnTo>
                          <a:pt x="361849" y="659339"/>
                        </a:lnTo>
                        <a:lnTo>
                          <a:pt x="303165" y="659339"/>
                        </a:lnTo>
                        <a:lnTo>
                          <a:pt x="303165" y="409869"/>
                        </a:lnTo>
                        <a:cubicBezTo>
                          <a:pt x="303165" y="395227"/>
                          <a:pt x="315035" y="383357"/>
                          <a:pt x="329677" y="383357"/>
                        </a:cubicBezTo>
                        <a:close/>
                        <a:moveTo>
                          <a:pt x="248064" y="138249"/>
                        </a:moveTo>
                        <a:lnTo>
                          <a:pt x="415302" y="140628"/>
                        </a:lnTo>
                        <a:cubicBezTo>
                          <a:pt x="418308" y="142408"/>
                          <a:pt x="421014" y="144806"/>
                          <a:pt x="423219" y="147793"/>
                        </a:cubicBezTo>
                        <a:lnTo>
                          <a:pt x="544532" y="312099"/>
                        </a:lnTo>
                        <a:cubicBezTo>
                          <a:pt x="553352" y="324045"/>
                          <a:pt x="550818" y="340879"/>
                          <a:pt x="538872" y="349700"/>
                        </a:cubicBezTo>
                        <a:lnTo>
                          <a:pt x="538872" y="349699"/>
                        </a:lnTo>
                        <a:cubicBezTo>
                          <a:pt x="526926" y="358520"/>
                          <a:pt x="510091" y="355986"/>
                          <a:pt x="501271" y="344039"/>
                        </a:cubicBezTo>
                        <a:lnTo>
                          <a:pt x="411976" y="223099"/>
                        </a:lnTo>
                        <a:cubicBezTo>
                          <a:pt x="411976" y="257559"/>
                          <a:pt x="411976" y="292020"/>
                          <a:pt x="411976" y="326480"/>
                        </a:cubicBezTo>
                        <a:lnTo>
                          <a:pt x="248064" y="326481"/>
                        </a:lnTo>
                        <a:cubicBezTo>
                          <a:pt x="248064" y="289298"/>
                          <a:pt x="248064" y="252116"/>
                          <a:pt x="248064" y="214934"/>
                        </a:cubicBezTo>
                        <a:lnTo>
                          <a:pt x="148040" y="340412"/>
                        </a:lnTo>
                        <a:cubicBezTo>
                          <a:pt x="138783" y="352024"/>
                          <a:pt x="121867" y="353933"/>
                          <a:pt x="110255" y="344677"/>
                        </a:cubicBezTo>
                        <a:lnTo>
                          <a:pt x="110255" y="344677"/>
                        </a:lnTo>
                        <a:cubicBezTo>
                          <a:pt x="98644" y="335421"/>
                          <a:pt x="96734" y="318504"/>
                          <a:pt x="105991" y="306892"/>
                        </a:cubicBezTo>
                        <a:lnTo>
                          <a:pt x="233299" y="147187"/>
                        </a:lnTo>
                        <a:cubicBezTo>
                          <a:pt x="235613" y="144284"/>
                          <a:pt x="238406" y="141988"/>
                          <a:pt x="241475" y="140320"/>
                        </a:cubicBezTo>
                        <a:close/>
                        <a:moveTo>
                          <a:pt x="329669" y="0"/>
                        </a:moveTo>
                        <a:cubicBezTo>
                          <a:pt x="360003" y="0"/>
                          <a:pt x="384594" y="24591"/>
                          <a:pt x="384594" y="54925"/>
                        </a:cubicBezTo>
                        <a:cubicBezTo>
                          <a:pt x="384594" y="85259"/>
                          <a:pt x="360003" y="109850"/>
                          <a:pt x="329669" y="109850"/>
                        </a:cubicBezTo>
                        <a:cubicBezTo>
                          <a:pt x="299335" y="109850"/>
                          <a:pt x="274744" y="85259"/>
                          <a:pt x="274744" y="54925"/>
                        </a:cubicBezTo>
                        <a:cubicBezTo>
                          <a:pt x="274744" y="24591"/>
                          <a:pt x="299335" y="0"/>
                          <a:pt x="329669"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grpSp>
            <p:sp>
              <p:nvSpPr>
                <p:cNvPr id="85" name="Freeform 84"/>
                <p:cNvSpPr/>
                <p:nvPr/>
              </p:nvSpPr>
              <p:spPr>
                <a:xfrm flipH="1">
                  <a:off x="3743927" y="1600184"/>
                  <a:ext cx="2284713" cy="2095654"/>
                </a:xfrm>
                <a:custGeom>
                  <a:avLst/>
                  <a:gdLst>
                    <a:gd name="connsiteX0" fmla="*/ 1749940 w 3232401"/>
                    <a:gd name="connsiteY0" fmla="*/ 0 h 2964922"/>
                    <a:gd name="connsiteX1" fmla="*/ 3232401 w 3232401"/>
                    <a:gd name="connsiteY1" fmla="*/ 1482461 h 2964922"/>
                    <a:gd name="connsiteX2" fmla="*/ 1901513 w 3232401"/>
                    <a:gd name="connsiteY2" fmla="*/ 2957268 h 2964922"/>
                    <a:gd name="connsiteX3" fmla="*/ 1769917 w 3232401"/>
                    <a:gd name="connsiteY3" fmla="*/ 2963913 h 2964922"/>
                    <a:gd name="connsiteX4" fmla="*/ 1769764 w 3232401"/>
                    <a:gd name="connsiteY4" fmla="*/ 2964922 h 2964922"/>
                    <a:gd name="connsiteX5" fmla="*/ 1749941 w 3232401"/>
                    <a:gd name="connsiteY5" fmla="*/ 2964922 h 2964922"/>
                    <a:gd name="connsiteX6" fmla="*/ 839631 w 3232401"/>
                    <a:gd name="connsiteY6" fmla="*/ 2964922 h 2964922"/>
                    <a:gd name="connsiteX7" fmla="*/ 839631 w 3232401"/>
                    <a:gd name="connsiteY7" fmla="*/ 2391882 h 2964922"/>
                    <a:gd name="connsiteX8" fmla="*/ 1845152 w 3232401"/>
                    <a:gd name="connsiteY8" fmla="*/ 2391882 h 2964922"/>
                    <a:gd name="connsiteX9" fmla="*/ 1928637 w 3232401"/>
                    <a:gd name="connsiteY9" fmla="*/ 2379408 h 2964922"/>
                    <a:gd name="connsiteX10" fmla="*/ 2664339 w 3232401"/>
                    <a:gd name="connsiteY10" fmla="*/ 1482461 h 2964922"/>
                    <a:gd name="connsiteX11" fmla="*/ 1749940 w 3232401"/>
                    <a:gd name="connsiteY11" fmla="*/ 568062 h 2964922"/>
                    <a:gd name="connsiteX12" fmla="*/ 835541 w 3232401"/>
                    <a:gd name="connsiteY12" fmla="*/ 1482461 h 2964922"/>
                    <a:gd name="connsiteX13" fmla="*/ 835819 w 3232401"/>
                    <a:gd name="connsiteY13" fmla="*/ 1487963 h 2964922"/>
                    <a:gd name="connsiteX14" fmla="*/ 1091407 w 3232401"/>
                    <a:gd name="connsiteY14" fmla="*/ 1487963 h 2964922"/>
                    <a:gd name="connsiteX15" fmla="*/ 554546 w 3232401"/>
                    <a:gd name="connsiteY15" fmla="*/ 2293221 h 2964922"/>
                    <a:gd name="connsiteX16" fmla="*/ 536863 w 3232401"/>
                    <a:gd name="connsiteY16" fmla="*/ 2293221 h 2964922"/>
                    <a:gd name="connsiteX17" fmla="*/ 0 w 3232401"/>
                    <a:gd name="connsiteY17" fmla="*/ 1487963 h 2964922"/>
                    <a:gd name="connsiteX18" fmla="*/ 267757 w 3232401"/>
                    <a:gd name="connsiteY18" fmla="*/ 1487963 h 2964922"/>
                    <a:gd name="connsiteX19" fmla="*/ 267479 w 3232401"/>
                    <a:gd name="connsiteY19" fmla="*/ 1482461 h 2964922"/>
                    <a:gd name="connsiteX20" fmla="*/ 1749940 w 3232401"/>
                    <a:gd name="connsiteY20" fmla="*/ 0 h 296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32401" h="2964922">
                      <a:moveTo>
                        <a:pt x="1749940" y="0"/>
                      </a:moveTo>
                      <a:cubicBezTo>
                        <a:pt x="2568681" y="0"/>
                        <a:pt x="3232401" y="663720"/>
                        <a:pt x="3232401" y="1482461"/>
                      </a:cubicBezTo>
                      <a:cubicBezTo>
                        <a:pt x="3232401" y="2250031"/>
                        <a:pt x="2649054" y="2881352"/>
                        <a:pt x="1901513" y="2957268"/>
                      </a:cubicBezTo>
                      <a:lnTo>
                        <a:pt x="1769917" y="2963913"/>
                      </a:lnTo>
                      <a:lnTo>
                        <a:pt x="1769764" y="2964922"/>
                      </a:lnTo>
                      <a:lnTo>
                        <a:pt x="1749941" y="2964922"/>
                      </a:lnTo>
                      <a:lnTo>
                        <a:pt x="839631" y="2964922"/>
                      </a:lnTo>
                      <a:lnTo>
                        <a:pt x="839631" y="2391882"/>
                      </a:lnTo>
                      <a:lnTo>
                        <a:pt x="1845152" y="2391882"/>
                      </a:lnTo>
                      <a:lnTo>
                        <a:pt x="1928637" y="2379408"/>
                      </a:lnTo>
                      <a:cubicBezTo>
                        <a:pt x="2348096" y="2296309"/>
                        <a:pt x="2664339" y="1926317"/>
                        <a:pt x="2664339" y="1482461"/>
                      </a:cubicBezTo>
                      <a:cubicBezTo>
                        <a:pt x="2664339" y="977452"/>
                        <a:pt x="2254949" y="568062"/>
                        <a:pt x="1749940" y="568062"/>
                      </a:cubicBezTo>
                      <a:cubicBezTo>
                        <a:pt x="1244931" y="568062"/>
                        <a:pt x="835541" y="977452"/>
                        <a:pt x="835541" y="1482461"/>
                      </a:cubicBezTo>
                      <a:lnTo>
                        <a:pt x="835819" y="1487963"/>
                      </a:lnTo>
                      <a:lnTo>
                        <a:pt x="1091407" y="1487963"/>
                      </a:lnTo>
                      <a:lnTo>
                        <a:pt x="554546" y="2293221"/>
                      </a:lnTo>
                      <a:lnTo>
                        <a:pt x="536863" y="2293221"/>
                      </a:lnTo>
                      <a:lnTo>
                        <a:pt x="0" y="1487963"/>
                      </a:lnTo>
                      <a:lnTo>
                        <a:pt x="267757" y="1487963"/>
                      </a:lnTo>
                      <a:lnTo>
                        <a:pt x="267479" y="1482461"/>
                      </a:lnTo>
                      <a:cubicBezTo>
                        <a:pt x="267479" y="663720"/>
                        <a:pt x="931199" y="0"/>
                        <a:pt x="1749940" y="0"/>
                      </a:cubicBezTo>
                      <a:close/>
                    </a:path>
                  </a:pathLst>
                </a:custGeom>
                <a:solidFill>
                  <a:srgbClr val="19AD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83" name="Freeform 82"/>
                <p:cNvSpPr/>
                <p:nvPr/>
              </p:nvSpPr>
              <p:spPr>
                <a:xfrm flipH="1" flipV="1">
                  <a:off x="3743927" y="3862282"/>
                  <a:ext cx="2284713" cy="2095654"/>
                </a:xfrm>
                <a:custGeom>
                  <a:avLst/>
                  <a:gdLst>
                    <a:gd name="connsiteX0" fmla="*/ 1749940 w 3232401"/>
                    <a:gd name="connsiteY0" fmla="*/ 0 h 2964922"/>
                    <a:gd name="connsiteX1" fmla="*/ 3232401 w 3232401"/>
                    <a:gd name="connsiteY1" fmla="*/ 1482461 h 2964922"/>
                    <a:gd name="connsiteX2" fmla="*/ 1901513 w 3232401"/>
                    <a:gd name="connsiteY2" fmla="*/ 2957268 h 2964922"/>
                    <a:gd name="connsiteX3" fmla="*/ 1769917 w 3232401"/>
                    <a:gd name="connsiteY3" fmla="*/ 2963913 h 2964922"/>
                    <a:gd name="connsiteX4" fmla="*/ 1769764 w 3232401"/>
                    <a:gd name="connsiteY4" fmla="*/ 2964922 h 2964922"/>
                    <a:gd name="connsiteX5" fmla="*/ 1749941 w 3232401"/>
                    <a:gd name="connsiteY5" fmla="*/ 2964922 h 2964922"/>
                    <a:gd name="connsiteX6" fmla="*/ 839631 w 3232401"/>
                    <a:gd name="connsiteY6" fmla="*/ 2964922 h 2964922"/>
                    <a:gd name="connsiteX7" fmla="*/ 839631 w 3232401"/>
                    <a:gd name="connsiteY7" fmla="*/ 2391882 h 2964922"/>
                    <a:gd name="connsiteX8" fmla="*/ 1845152 w 3232401"/>
                    <a:gd name="connsiteY8" fmla="*/ 2391882 h 2964922"/>
                    <a:gd name="connsiteX9" fmla="*/ 1928637 w 3232401"/>
                    <a:gd name="connsiteY9" fmla="*/ 2379408 h 2964922"/>
                    <a:gd name="connsiteX10" fmla="*/ 2664339 w 3232401"/>
                    <a:gd name="connsiteY10" fmla="*/ 1482461 h 2964922"/>
                    <a:gd name="connsiteX11" fmla="*/ 1749940 w 3232401"/>
                    <a:gd name="connsiteY11" fmla="*/ 568062 h 2964922"/>
                    <a:gd name="connsiteX12" fmla="*/ 835541 w 3232401"/>
                    <a:gd name="connsiteY12" fmla="*/ 1482461 h 2964922"/>
                    <a:gd name="connsiteX13" fmla="*/ 835819 w 3232401"/>
                    <a:gd name="connsiteY13" fmla="*/ 1487963 h 2964922"/>
                    <a:gd name="connsiteX14" fmla="*/ 1091407 w 3232401"/>
                    <a:gd name="connsiteY14" fmla="*/ 1487963 h 2964922"/>
                    <a:gd name="connsiteX15" fmla="*/ 554546 w 3232401"/>
                    <a:gd name="connsiteY15" fmla="*/ 2293221 h 2964922"/>
                    <a:gd name="connsiteX16" fmla="*/ 536863 w 3232401"/>
                    <a:gd name="connsiteY16" fmla="*/ 2293221 h 2964922"/>
                    <a:gd name="connsiteX17" fmla="*/ 0 w 3232401"/>
                    <a:gd name="connsiteY17" fmla="*/ 1487963 h 2964922"/>
                    <a:gd name="connsiteX18" fmla="*/ 267757 w 3232401"/>
                    <a:gd name="connsiteY18" fmla="*/ 1487963 h 2964922"/>
                    <a:gd name="connsiteX19" fmla="*/ 267479 w 3232401"/>
                    <a:gd name="connsiteY19" fmla="*/ 1482461 h 2964922"/>
                    <a:gd name="connsiteX20" fmla="*/ 1749940 w 3232401"/>
                    <a:gd name="connsiteY20" fmla="*/ 0 h 296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32401" h="2964922">
                      <a:moveTo>
                        <a:pt x="1749940" y="0"/>
                      </a:moveTo>
                      <a:cubicBezTo>
                        <a:pt x="2568681" y="0"/>
                        <a:pt x="3232401" y="663720"/>
                        <a:pt x="3232401" y="1482461"/>
                      </a:cubicBezTo>
                      <a:cubicBezTo>
                        <a:pt x="3232401" y="2250031"/>
                        <a:pt x="2649054" y="2881352"/>
                        <a:pt x="1901513" y="2957268"/>
                      </a:cubicBezTo>
                      <a:lnTo>
                        <a:pt x="1769917" y="2963913"/>
                      </a:lnTo>
                      <a:lnTo>
                        <a:pt x="1769764" y="2964922"/>
                      </a:lnTo>
                      <a:lnTo>
                        <a:pt x="1749941" y="2964922"/>
                      </a:lnTo>
                      <a:lnTo>
                        <a:pt x="839631" y="2964922"/>
                      </a:lnTo>
                      <a:lnTo>
                        <a:pt x="839631" y="2391882"/>
                      </a:lnTo>
                      <a:lnTo>
                        <a:pt x="1845152" y="2391882"/>
                      </a:lnTo>
                      <a:lnTo>
                        <a:pt x="1928637" y="2379408"/>
                      </a:lnTo>
                      <a:cubicBezTo>
                        <a:pt x="2348096" y="2296309"/>
                        <a:pt x="2664339" y="1926317"/>
                        <a:pt x="2664339" y="1482461"/>
                      </a:cubicBezTo>
                      <a:cubicBezTo>
                        <a:pt x="2664339" y="977452"/>
                        <a:pt x="2254949" y="568062"/>
                        <a:pt x="1749940" y="568062"/>
                      </a:cubicBezTo>
                      <a:cubicBezTo>
                        <a:pt x="1244931" y="568062"/>
                        <a:pt x="835541" y="977452"/>
                        <a:pt x="835541" y="1482461"/>
                      </a:cubicBezTo>
                      <a:lnTo>
                        <a:pt x="835819" y="1487963"/>
                      </a:lnTo>
                      <a:lnTo>
                        <a:pt x="1091407" y="1487963"/>
                      </a:lnTo>
                      <a:lnTo>
                        <a:pt x="554546" y="2293221"/>
                      </a:lnTo>
                      <a:lnTo>
                        <a:pt x="536863" y="2293221"/>
                      </a:lnTo>
                      <a:lnTo>
                        <a:pt x="0" y="1487963"/>
                      </a:lnTo>
                      <a:lnTo>
                        <a:pt x="267757" y="1487963"/>
                      </a:lnTo>
                      <a:lnTo>
                        <a:pt x="267479" y="1482461"/>
                      </a:lnTo>
                      <a:cubicBezTo>
                        <a:pt x="267479" y="663720"/>
                        <a:pt x="931199" y="0"/>
                        <a:pt x="1749940" y="0"/>
                      </a:cubicBezTo>
                      <a:close/>
                    </a:path>
                  </a:pathLst>
                </a:custGeom>
                <a:solidFill>
                  <a:srgbClr val="607D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sp>
            <p:nvSpPr>
              <p:cNvPr id="78" name="TextBox 77"/>
              <p:cNvSpPr txBox="1"/>
              <p:nvPr/>
            </p:nvSpPr>
            <p:spPr>
              <a:xfrm>
                <a:off x="5533912" y="3363562"/>
                <a:ext cx="1124177" cy="954107"/>
              </a:xfrm>
              <a:prstGeom prst="rect">
                <a:avLst/>
              </a:prstGeom>
              <a:noFill/>
            </p:spPr>
            <p:txBody>
              <a:bodyPr wrap="square" rtlCol="0">
                <a:spAutoFit/>
              </a:bodyPr>
              <a:lstStyle/>
              <a:p>
                <a:pPr algn="ctr"/>
                <a:r>
                  <a:rPr lang="en-US" sz="2800" b="1" dirty="0">
                    <a:solidFill>
                      <a:srgbClr val="19ADC0"/>
                    </a:solidFill>
                    <a:latin typeface="Arial" panose="020B0604020202020204" pitchFamily="34" charset="0"/>
                    <a:cs typeface="Arial" panose="020B0604020202020204" pitchFamily="34" charset="0"/>
                  </a:rPr>
                  <a:t>WHY</a:t>
                </a:r>
              </a:p>
              <a:p>
                <a:pPr algn="ctr"/>
                <a:r>
                  <a:rPr lang="en-US" sz="2800" b="1" dirty="0">
                    <a:solidFill>
                      <a:srgbClr val="19ADC0"/>
                    </a:solidFill>
                    <a:latin typeface="Arial" panose="020B0604020202020204" pitchFamily="34" charset="0"/>
                    <a:cs typeface="Arial" panose="020B0604020202020204" pitchFamily="34" charset="0"/>
                  </a:rPr>
                  <a:t>?</a:t>
                </a:r>
                <a:endParaRPr lang="en-US" sz="3200" b="1" dirty="0">
                  <a:solidFill>
                    <a:srgbClr val="19ADC0"/>
                  </a:solidFill>
                  <a:latin typeface="Arial" panose="020B0604020202020204" pitchFamily="34" charset="0"/>
                  <a:cs typeface="Arial" panose="020B0604020202020204" pitchFamily="34" charset="0"/>
                </a:endParaRPr>
              </a:p>
            </p:txBody>
          </p:sp>
        </p:grpSp>
        <p:grpSp>
          <p:nvGrpSpPr>
            <p:cNvPr id="5" name="Group 4"/>
            <p:cNvGrpSpPr/>
            <p:nvPr/>
          </p:nvGrpSpPr>
          <p:grpSpPr>
            <a:xfrm>
              <a:off x="676387" y="1927075"/>
              <a:ext cx="10839227" cy="4193418"/>
              <a:chOff x="676387" y="1927075"/>
              <a:chExt cx="10839227" cy="4193418"/>
            </a:xfrm>
          </p:grpSpPr>
          <p:grpSp>
            <p:nvGrpSpPr>
              <p:cNvPr id="65" name="Group 64"/>
              <p:cNvGrpSpPr/>
              <p:nvPr/>
            </p:nvGrpSpPr>
            <p:grpSpPr>
              <a:xfrm>
                <a:off x="8745667" y="1927075"/>
                <a:ext cx="2769947" cy="1641494"/>
                <a:chOff x="8865367" y="2218321"/>
                <a:chExt cx="2769947" cy="1641494"/>
              </a:xfrm>
            </p:grpSpPr>
            <p:sp>
              <p:nvSpPr>
                <p:cNvPr id="75" name="Rectangle 74"/>
                <p:cNvSpPr/>
                <p:nvPr/>
              </p:nvSpPr>
              <p:spPr>
                <a:xfrm>
                  <a:off x="8865368" y="2218321"/>
                  <a:ext cx="2726349" cy="523220"/>
                </a:xfrm>
                <a:prstGeom prst="rect">
                  <a:avLst/>
                </a:prstGeom>
                <a:noFill/>
              </p:spPr>
              <p:txBody>
                <a:bodyPr wrap="square">
                  <a:spAutoFit/>
                </a:bodyPr>
                <a:lstStyle/>
                <a:p>
                  <a:r>
                    <a:rPr lang="en-US" sz="2800" b="1" dirty="0">
                      <a:solidFill>
                        <a:srgbClr val="19ADC0"/>
                      </a:solidFill>
                      <a:latin typeface="Arial" panose="020B0604020202020204" pitchFamily="34" charset="0"/>
                      <a:cs typeface="Arial" panose="020B0604020202020204" pitchFamily="34" charset="0"/>
                    </a:rPr>
                    <a:t>WH0?</a:t>
                  </a:r>
                </a:p>
              </p:txBody>
            </p:sp>
            <p:sp>
              <p:nvSpPr>
                <p:cNvPr id="76" name="Rectangle 75"/>
                <p:cNvSpPr/>
                <p:nvPr/>
              </p:nvSpPr>
              <p:spPr>
                <a:xfrm flipH="1">
                  <a:off x="8865367" y="2572347"/>
                  <a:ext cx="2769947" cy="1287468"/>
                </a:xfrm>
                <a:prstGeom prst="rect">
                  <a:avLst/>
                </a:prstGeom>
              </p:spPr>
              <p:txBody>
                <a:bodyPr wrap="square">
                  <a:spAutoFit/>
                </a:bodyPr>
                <a:lstStyle/>
                <a:p>
                  <a:pPr>
                    <a:lnSpc>
                      <a:spcPct val="150000"/>
                    </a:lnSpc>
                  </a:pPr>
                  <a:r>
                    <a:rPr lang="en-US" dirty="0">
                      <a:solidFill>
                        <a:schemeClr val="tx2"/>
                      </a:solidFill>
                      <a:latin typeface="Arial" panose="020B0604020202020204" pitchFamily="34" charset="0"/>
                      <a:cs typeface="Arial" panose="020B0604020202020204" pitchFamily="34" charset="0"/>
                    </a:rPr>
                    <a:t>What type of employees will need to be included in this training?</a:t>
                  </a:r>
                </a:p>
              </p:txBody>
            </p:sp>
          </p:grpSp>
          <p:grpSp>
            <p:nvGrpSpPr>
              <p:cNvPr id="66" name="Group 65"/>
              <p:cNvGrpSpPr/>
              <p:nvPr/>
            </p:nvGrpSpPr>
            <p:grpSpPr>
              <a:xfrm>
                <a:off x="8745667" y="4478999"/>
                <a:ext cx="2769946" cy="1641494"/>
                <a:chOff x="8865366" y="2218321"/>
                <a:chExt cx="2769946" cy="1641494"/>
              </a:xfrm>
            </p:grpSpPr>
            <p:sp>
              <p:nvSpPr>
                <p:cNvPr id="73" name="Rectangle 72"/>
                <p:cNvSpPr/>
                <p:nvPr/>
              </p:nvSpPr>
              <p:spPr>
                <a:xfrm>
                  <a:off x="8865367" y="2218321"/>
                  <a:ext cx="2726349" cy="461665"/>
                </a:xfrm>
                <a:prstGeom prst="rect">
                  <a:avLst/>
                </a:prstGeom>
                <a:noFill/>
              </p:spPr>
              <p:txBody>
                <a:bodyPr wrap="square">
                  <a:spAutoFit/>
                </a:bodyPr>
                <a:lstStyle/>
                <a:p>
                  <a:r>
                    <a:rPr lang="en-US" sz="2400" b="1" dirty="0">
                      <a:solidFill>
                        <a:srgbClr val="19ADC0"/>
                      </a:solidFill>
                      <a:latin typeface="Arial" panose="020B0604020202020204" pitchFamily="34" charset="0"/>
                      <a:cs typeface="Arial" panose="020B0604020202020204" pitchFamily="34" charset="0"/>
                    </a:rPr>
                    <a:t>WHERE?</a:t>
                  </a:r>
                </a:p>
              </p:txBody>
            </p:sp>
            <p:sp>
              <p:nvSpPr>
                <p:cNvPr id="74" name="Rectangle 73"/>
                <p:cNvSpPr/>
                <p:nvPr/>
              </p:nvSpPr>
              <p:spPr>
                <a:xfrm flipH="1">
                  <a:off x="8865366" y="2572347"/>
                  <a:ext cx="2769946" cy="1287468"/>
                </a:xfrm>
                <a:prstGeom prst="rect">
                  <a:avLst/>
                </a:prstGeom>
              </p:spPr>
              <p:txBody>
                <a:bodyPr wrap="square">
                  <a:spAutoFit/>
                </a:bodyPr>
                <a:lstStyle/>
                <a:p>
                  <a:pPr>
                    <a:lnSpc>
                      <a:spcPct val="150000"/>
                    </a:lnSpc>
                  </a:pPr>
                  <a:r>
                    <a:rPr lang="en-US" dirty="0">
                      <a:solidFill>
                        <a:schemeClr val="tx2"/>
                      </a:solidFill>
                      <a:latin typeface="Arial" panose="020B0604020202020204" pitchFamily="34" charset="0"/>
                      <a:cs typeface="Arial" panose="020B0604020202020204" pitchFamily="34" charset="0"/>
                    </a:rPr>
                    <a:t>In Dealership Training, On Line Training, or Outside Class Training?</a:t>
                  </a:r>
                </a:p>
              </p:txBody>
            </p:sp>
          </p:grpSp>
          <p:grpSp>
            <p:nvGrpSpPr>
              <p:cNvPr id="67" name="Group 66"/>
              <p:cNvGrpSpPr/>
              <p:nvPr/>
            </p:nvGrpSpPr>
            <p:grpSpPr>
              <a:xfrm>
                <a:off x="688879" y="4478999"/>
                <a:ext cx="2749401" cy="1225996"/>
                <a:chOff x="6382403" y="5787544"/>
                <a:chExt cx="2749401" cy="1225996"/>
              </a:xfrm>
            </p:grpSpPr>
            <p:sp>
              <p:nvSpPr>
                <p:cNvPr id="71" name="Rectangle 70"/>
                <p:cNvSpPr/>
                <p:nvPr/>
              </p:nvSpPr>
              <p:spPr>
                <a:xfrm>
                  <a:off x="6489141" y="5787544"/>
                  <a:ext cx="2642663" cy="523220"/>
                </a:xfrm>
                <a:prstGeom prst="rect">
                  <a:avLst/>
                </a:prstGeom>
                <a:noFill/>
              </p:spPr>
              <p:txBody>
                <a:bodyPr wrap="square">
                  <a:spAutoFit/>
                </a:bodyPr>
                <a:lstStyle/>
                <a:p>
                  <a:pPr algn="r"/>
                  <a:r>
                    <a:rPr lang="en-US" sz="2800" b="1" dirty="0">
                      <a:solidFill>
                        <a:srgbClr val="19ADC0"/>
                      </a:solidFill>
                      <a:latin typeface="Arial" panose="020B0604020202020204" pitchFamily="34" charset="0"/>
                      <a:cs typeface="Arial" panose="020B0604020202020204" pitchFamily="34" charset="0"/>
                    </a:rPr>
                    <a:t>When?</a:t>
                  </a:r>
                </a:p>
              </p:txBody>
            </p:sp>
            <p:sp>
              <p:nvSpPr>
                <p:cNvPr id="72" name="Rectangle 71"/>
                <p:cNvSpPr/>
                <p:nvPr/>
              </p:nvSpPr>
              <p:spPr>
                <a:xfrm flipH="1">
                  <a:off x="6382403" y="6141570"/>
                  <a:ext cx="2749401" cy="871970"/>
                </a:xfrm>
                <a:prstGeom prst="rect">
                  <a:avLst/>
                </a:prstGeom>
              </p:spPr>
              <p:txBody>
                <a:bodyPr wrap="square">
                  <a:spAutoFit/>
                </a:bodyPr>
                <a:lstStyle/>
                <a:p>
                  <a:pPr algn="r">
                    <a:lnSpc>
                      <a:spcPct val="150000"/>
                    </a:lnSpc>
                  </a:pPr>
                  <a:r>
                    <a:rPr lang="en-US" dirty="0">
                      <a:solidFill>
                        <a:schemeClr val="tx2"/>
                      </a:solidFill>
                      <a:latin typeface="Arial" panose="020B0604020202020204" pitchFamily="34" charset="0"/>
                      <a:cs typeface="Arial" panose="020B0604020202020204" pitchFamily="34" charset="0"/>
                    </a:rPr>
                    <a:t>How often will training have to be conducted?</a:t>
                  </a:r>
                  <a:r>
                    <a:rPr lang="en-US" sz="1100" dirty="0">
                      <a:solidFill>
                        <a:schemeClr val="tx2"/>
                      </a:solidFill>
                      <a:latin typeface="Arial" panose="020B0604020202020204" pitchFamily="34" charset="0"/>
                      <a:cs typeface="Arial" panose="020B0604020202020204" pitchFamily="34" charset="0"/>
                    </a:rPr>
                    <a:t>.</a:t>
                  </a:r>
                </a:p>
              </p:txBody>
            </p:sp>
          </p:grpSp>
          <p:grpSp>
            <p:nvGrpSpPr>
              <p:cNvPr id="68" name="Group 67"/>
              <p:cNvGrpSpPr/>
              <p:nvPr/>
            </p:nvGrpSpPr>
            <p:grpSpPr>
              <a:xfrm>
                <a:off x="676387" y="1927075"/>
                <a:ext cx="2761894" cy="1641494"/>
                <a:chOff x="6369910" y="5787544"/>
                <a:chExt cx="2761894" cy="1641494"/>
              </a:xfrm>
            </p:grpSpPr>
            <p:sp>
              <p:nvSpPr>
                <p:cNvPr id="69" name="Rectangle 68"/>
                <p:cNvSpPr/>
                <p:nvPr/>
              </p:nvSpPr>
              <p:spPr>
                <a:xfrm>
                  <a:off x="6489141" y="5787544"/>
                  <a:ext cx="2642662" cy="523220"/>
                </a:xfrm>
                <a:prstGeom prst="rect">
                  <a:avLst/>
                </a:prstGeom>
                <a:noFill/>
              </p:spPr>
              <p:txBody>
                <a:bodyPr wrap="square">
                  <a:spAutoFit/>
                </a:bodyPr>
                <a:lstStyle/>
                <a:p>
                  <a:pPr algn="r"/>
                  <a:r>
                    <a:rPr lang="en-US" sz="2800" b="1" dirty="0">
                      <a:solidFill>
                        <a:srgbClr val="19ADC0"/>
                      </a:solidFill>
                      <a:latin typeface="Arial" panose="020B0604020202020204" pitchFamily="34" charset="0"/>
                      <a:cs typeface="Arial" panose="020B0604020202020204" pitchFamily="34" charset="0"/>
                    </a:rPr>
                    <a:t>WHAT?</a:t>
                  </a:r>
                </a:p>
              </p:txBody>
            </p:sp>
            <p:sp>
              <p:nvSpPr>
                <p:cNvPr id="70" name="Rectangle 69"/>
                <p:cNvSpPr/>
                <p:nvPr/>
              </p:nvSpPr>
              <p:spPr>
                <a:xfrm flipH="1">
                  <a:off x="6369910" y="6141570"/>
                  <a:ext cx="2761894" cy="1287468"/>
                </a:xfrm>
                <a:prstGeom prst="rect">
                  <a:avLst/>
                </a:prstGeom>
              </p:spPr>
              <p:txBody>
                <a:bodyPr wrap="square">
                  <a:spAutoFit/>
                </a:bodyPr>
                <a:lstStyle/>
                <a:p>
                  <a:pPr algn="r">
                    <a:lnSpc>
                      <a:spcPct val="150000"/>
                    </a:lnSpc>
                  </a:pPr>
                  <a:r>
                    <a:rPr lang="en-US" dirty="0">
                      <a:solidFill>
                        <a:schemeClr val="tx2"/>
                      </a:solidFill>
                      <a:latin typeface="Arial" panose="020B0604020202020204" pitchFamily="34" charset="0"/>
                      <a:cs typeface="Arial" panose="020B0604020202020204" pitchFamily="34" charset="0"/>
                    </a:rPr>
                    <a:t>Which Federal or State regulation requires  training and oversight?.</a:t>
                  </a:r>
                </a:p>
              </p:txBody>
            </p:sp>
          </p:grpSp>
        </p:grpSp>
      </p:grpSp>
      <p:pic>
        <p:nvPicPr>
          <p:cNvPr id="33" name="Picture 2">
            <a:extLst>
              <a:ext uri="{FF2B5EF4-FFF2-40B4-BE49-F238E27FC236}">
                <a16:creationId xmlns:a16="http://schemas.microsoft.com/office/drawing/2014/main" id="{8E5A9EA8-5E42-AF43-BB52-0E563420EA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9511" y="2252900"/>
            <a:ext cx="778716" cy="87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7">
            <a:extLst>
              <a:ext uri="{FF2B5EF4-FFF2-40B4-BE49-F238E27FC236}">
                <a16:creationId xmlns:a16="http://schemas.microsoft.com/office/drawing/2014/main" id="{3992FD9F-8157-1445-89A5-4BA037ACB0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7331" y="4425309"/>
            <a:ext cx="1160796" cy="1160796"/>
          </a:xfrm>
          <a:prstGeom prst="rect">
            <a:avLst/>
          </a:prstGeom>
        </p:spPr>
      </p:pic>
    </p:spTree>
    <p:extLst>
      <p:ext uri="{BB962C8B-B14F-4D97-AF65-F5344CB8AC3E}">
        <p14:creationId xmlns:p14="http://schemas.microsoft.com/office/powerpoint/2010/main" val="3203270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endParaRPr lang="en-US" sz="3200" b="1" dirty="0"/>
          </a:p>
        </p:txBody>
      </p:sp>
      <p:sp>
        <p:nvSpPr>
          <p:cNvPr id="4" name="Slide Number Placeholder 3"/>
          <p:cNvSpPr>
            <a:spLocks noGrp="1"/>
          </p:cNvSpPr>
          <p:nvPr>
            <p:ph type="sldNum" sz="quarter" idx="12"/>
          </p:nvPr>
        </p:nvSpPr>
        <p:spPr/>
        <p:txBody>
          <a:bodyPr/>
          <a:lstStyle/>
          <a:p>
            <a:fld id="{C14A628C-1670-4E03-81FA-0379F828FA03}" type="slidenum">
              <a:rPr lang="en-US" smtClean="0"/>
              <a:pPr/>
              <a:t>6</a:t>
            </a:fld>
            <a:endParaRPr lang="en-US"/>
          </a:p>
        </p:txBody>
      </p:sp>
      <p:grpSp>
        <p:nvGrpSpPr>
          <p:cNvPr id="10" name="Group 9"/>
          <p:cNvGrpSpPr/>
          <p:nvPr/>
        </p:nvGrpSpPr>
        <p:grpSpPr>
          <a:xfrm>
            <a:off x="700728" y="1539909"/>
            <a:ext cx="10967945" cy="4486456"/>
            <a:chOff x="718074" y="1447752"/>
            <a:chExt cx="10967945" cy="4486456"/>
          </a:xfrm>
        </p:grpSpPr>
        <p:grpSp>
          <p:nvGrpSpPr>
            <p:cNvPr id="9" name="Group 8"/>
            <p:cNvGrpSpPr/>
            <p:nvPr/>
          </p:nvGrpSpPr>
          <p:grpSpPr>
            <a:xfrm>
              <a:off x="2967440" y="1447752"/>
              <a:ext cx="5719520" cy="3468827"/>
              <a:chOff x="2942351" y="1447752"/>
              <a:chExt cx="5719520" cy="3468827"/>
            </a:xfrm>
          </p:grpSpPr>
          <p:grpSp>
            <p:nvGrpSpPr>
              <p:cNvPr id="109" name="Group 108"/>
              <p:cNvGrpSpPr/>
              <p:nvPr/>
            </p:nvGrpSpPr>
            <p:grpSpPr>
              <a:xfrm>
                <a:off x="5049337" y="2642799"/>
                <a:ext cx="2084815" cy="2273780"/>
                <a:chOff x="4767974" y="2483477"/>
                <a:chExt cx="1574330" cy="1717027"/>
              </a:xfrm>
            </p:grpSpPr>
            <p:sp>
              <p:nvSpPr>
                <p:cNvPr id="111" name="Isosceles Triangle 110"/>
                <p:cNvSpPr/>
                <p:nvPr/>
              </p:nvSpPr>
              <p:spPr>
                <a:xfrm rot="10800000" flipH="1" flipV="1">
                  <a:off x="5142672" y="2483477"/>
                  <a:ext cx="824936" cy="509924"/>
                </a:xfrm>
                <a:prstGeom prst="triangle">
                  <a:avLst/>
                </a:prstGeom>
                <a:solidFill>
                  <a:srgbClr val="19AD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3" name="Freeform 112"/>
                <p:cNvSpPr/>
                <p:nvPr/>
              </p:nvSpPr>
              <p:spPr>
                <a:xfrm rot="10800000" flipH="1" flipV="1">
                  <a:off x="4767974" y="2813988"/>
                  <a:ext cx="1574330" cy="1386516"/>
                </a:xfrm>
                <a:custGeom>
                  <a:avLst/>
                  <a:gdLst>
                    <a:gd name="connsiteX0" fmla="*/ 280479 w 1563846"/>
                    <a:gd name="connsiteY0" fmla="*/ 0 h 1377284"/>
                    <a:gd name="connsiteX1" fmla="*/ 419460 w 1563846"/>
                    <a:gd name="connsiteY1" fmla="*/ 152598 h 1377284"/>
                    <a:gd name="connsiteX2" fmla="*/ 375462 w 1563846"/>
                    <a:gd name="connsiteY2" fmla="*/ 188900 h 1377284"/>
                    <a:gd name="connsiteX3" fmla="*/ 207100 w 1563846"/>
                    <a:gd name="connsiteY3" fmla="*/ 595361 h 1377284"/>
                    <a:gd name="connsiteX4" fmla="*/ 781923 w 1563846"/>
                    <a:gd name="connsiteY4" fmla="*/ 1170184 h 1377284"/>
                    <a:gd name="connsiteX5" fmla="*/ 1356746 w 1563846"/>
                    <a:gd name="connsiteY5" fmla="*/ 595361 h 1377284"/>
                    <a:gd name="connsiteX6" fmla="*/ 1188384 w 1563846"/>
                    <a:gd name="connsiteY6" fmla="*/ 188900 h 1377284"/>
                    <a:gd name="connsiteX7" fmla="*/ 1138008 w 1563846"/>
                    <a:gd name="connsiteY7" fmla="*/ 147336 h 1377284"/>
                    <a:gd name="connsiteX8" fmla="*/ 1291978 w 1563846"/>
                    <a:gd name="connsiteY8" fmla="*/ 7105 h 1377284"/>
                    <a:gd name="connsiteX9" fmla="*/ 1334826 w 1563846"/>
                    <a:gd name="connsiteY9" fmla="*/ 42458 h 1377284"/>
                    <a:gd name="connsiteX10" fmla="*/ 1563846 w 1563846"/>
                    <a:gd name="connsiteY10" fmla="*/ 595361 h 1377284"/>
                    <a:gd name="connsiteX11" fmla="*/ 781923 w 1563846"/>
                    <a:gd name="connsiteY11" fmla="*/ 1377284 h 1377284"/>
                    <a:gd name="connsiteX12" fmla="*/ 0 w 1563846"/>
                    <a:gd name="connsiteY12" fmla="*/ 595361 h 1377284"/>
                    <a:gd name="connsiteX13" fmla="*/ 229020 w 1563846"/>
                    <a:gd name="connsiteY13" fmla="*/ 42458 h 1377284"/>
                    <a:gd name="connsiteX14" fmla="*/ 280479 w 1563846"/>
                    <a:gd name="connsiteY14" fmla="*/ 0 h 137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3846" h="1377284">
                      <a:moveTo>
                        <a:pt x="280479" y="0"/>
                      </a:moveTo>
                      <a:lnTo>
                        <a:pt x="419460" y="152598"/>
                      </a:lnTo>
                      <a:lnTo>
                        <a:pt x="375462" y="188900"/>
                      </a:lnTo>
                      <a:cubicBezTo>
                        <a:pt x="271439" y="292922"/>
                        <a:pt x="207100" y="436628"/>
                        <a:pt x="207100" y="595361"/>
                      </a:cubicBezTo>
                      <a:cubicBezTo>
                        <a:pt x="207100" y="912827"/>
                        <a:pt x="464457" y="1170184"/>
                        <a:pt x="781923" y="1170184"/>
                      </a:cubicBezTo>
                      <a:cubicBezTo>
                        <a:pt x="1099389" y="1170184"/>
                        <a:pt x="1356746" y="912827"/>
                        <a:pt x="1356746" y="595361"/>
                      </a:cubicBezTo>
                      <a:cubicBezTo>
                        <a:pt x="1356746" y="436628"/>
                        <a:pt x="1292407" y="292922"/>
                        <a:pt x="1188384" y="188900"/>
                      </a:cubicBezTo>
                      <a:lnTo>
                        <a:pt x="1138008" y="147336"/>
                      </a:lnTo>
                      <a:lnTo>
                        <a:pt x="1291978" y="7105"/>
                      </a:lnTo>
                      <a:lnTo>
                        <a:pt x="1334826" y="42458"/>
                      </a:lnTo>
                      <a:cubicBezTo>
                        <a:pt x="1476326" y="183958"/>
                        <a:pt x="1563846" y="379439"/>
                        <a:pt x="1563846" y="595361"/>
                      </a:cubicBezTo>
                      <a:cubicBezTo>
                        <a:pt x="1563846" y="1027205"/>
                        <a:pt x="1213767" y="1377284"/>
                        <a:pt x="781923" y="1377284"/>
                      </a:cubicBezTo>
                      <a:cubicBezTo>
                        <a:pt x="350079" y="1377284"/>
                        <a:pt x="0" y="1027205"/>
                        <a:pt x="0" y="595361"/>
                      </a:cubicBezTo>
                      <a:cubicBezTo>
                        <a:pt x="0" y="379439"/>
                        <a:pt x="87520" y="183958"/>
                        <a:pt x="229020" y="42458"/>
                      </a:cubicBezTo>
                      <a:lnTo>
                        <a:pt x="280479" y="0"/>
                      </a:lnTo>
                      <a:close/>
                    </a:path>
                  </a:pathLst>
                </a:custGeom>
                <a:solidFill>
                  <a:srgbClr val="19AD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36" name="Group 35"/>
              <p:cNvGrpSpPr/>
              <p:nvPr/>
            </p:nvGrpSpPr>
            <p:grpSpPr>
              <a:xfrm>
                <a:off x="2942351" y="1447752"/>
                <a:ext cx="5719520" cy="945495"/>
                <a:chOff x="-1285310" y="4176112"/>
                <a:chExt cx="5951608" cy="983861"/>
              </a:xfrm>
            </p:grpSpPr>
            <p:sp>
              <p:nvSpPr>
                <p:cNvPr id="49" name="Rectangle 48"/>
                <p:cNvSpPr/>
                <p:nvPr/>
              </p:nvSpPr>
              <p:spPr>
                <a:xfrm flipH="1">
                  <a:off x="-1285310" y="4474471"/>
                  <a:ext cx="5951608" cy="685502"/>
                </a:xfrm>
                <a:prstGeom prst="rect">
                  <a:avLst/>
                </a:prstGeom>
              </p:spPr>
              <p:txBody>
                <a:bodyPr wrap="square">
                  <a:spAutoFit/>
                </a:bodyPr>
                <a:lstStyle/>
                <a:p>
                  <a:pPr algn="ctr">
                    <a:lnSpc>
                      <a:spcPct val="150000"/>
                    </a:lnSpc>
                  </a:pPr>
                  <a:r>
                    <a:rPr lang="en-US" sz="2800" b="1" dirty="0">
                      <a:latin typeface="Arial" panose="020B0604020202020204" pitchFamily="34" charset="0"/>
                      <a:cs typeface="Arial" panose="020B0604020202020204" pitchFamily="34" charset="0"/>
                    </a:rPr>
                    <a:t>104 </a:t>
                  </a:r>
                  <a:r>
                    <a:rPr lang="en-US" sz="2000" b="1" dirty="0">
                      <a:latin typeface="Arial" panose="020B0604020202020204" pitchFamily="34" charset="0"/>
                      <a:cs typeface="Arial" panose="020B0604020202020204" pitchFamily="34" charset="0"/>
                    </a:rPr>
                    <a:t>FEDERAL REGULATIONS</a:t>
                  </a:r>
                </a:p>
              </p:txBody>
            </p:sp>
            <p:sp>
              <p:nvSpPr>
                <p:cNvPr id="50" name="TextBox 49"/>
                <p:cNvSpPr txBox="1"/>
                <p:nvPr/>
              </p:nvSpPr>
              <p:spPr>
                <a:xfrm flipH="1">
                  <a:off x="-874094" y="4176112"/>
                  <a:ext cx="5071325" cy="544451"/>
                </a:xfrm>
                <a:prstGeom prst="rect">
                  <a:avLst/>
                </a:prstGeom>
                <a:noFill/>
              </p:spPr>
              <p:txBody>
                <a:bodyPr wrap="square" rtlCol="0">
                  <a:spAutoFit/>
                </a:bodyPr>
                <a:lstStyle/>
                <a:p>
                  <a:pPr algn="ctr"/>
                  <a:r>
                    <a:rPr lang="en-US" sz="2800" b="1" dirty="0">
                      <a:solidFill>
                        <a:srgbClr val="19ADC0"/>
                      </a:solidFill>
                      <a:latin typeface="Arial" panose="020B0604020202020204" pitchFamily="34" charset="0"/>
                      <a:cs typeface="Arial" panose="020B0604020202020204" pitchFamily="34" charset="0"/>
                    </a:rPr>
                    <a:t>NADA REGULATORY MAZE</a:t>
                  </a:r>
                </a:p>
              </p:txBody>
            </p:sp>
          </p:grpSp>
        </p:grpSp>
        <p:grpSp>
          <p:nvGrpSpPr>
            <p:cNvPr id="5" name="Group 4"/>
            <p:cNvGrpSpPr/>
            <p:nvPr/>
          </p:nvGrpSpPr>
          <p:grpSpPr>
            <a:xfrm>
              <a:off x="718074" y="2874246"/>
              <a:ext cx="1794571" cy="2946330"/>
              <a:chOff x="825650" y="2874246"/>
              <a:chExt cx="1794571" cy="2946330"/>
            </a:xfrm>
          </p:grpSpPr>
          <p:grpSp>
            <p:nvGrpSpPr>
              <p:cNvPr id="103" name="Group 102"/>
              <p:cNvGrpSpPr/>
              <p:nvPr/>
            </p:nvGrpSpPr>
            <p:grpSpPr>
              <a:xfrm rot="10800000">
                <a:off x="959830" y="2874246"/>
                <a:ext cx="1660391" cy="1810887"/>
                <a:chOff x="832367" y="2483477"/>
                <a:chExt cx="1574330" cy="1717027"/>
              </a:xfrm>
            </p:grpSpPr>
            <p:sp>
              <p:nvSpPr>
                <p:cNvPr id="105" name="Isosceles Triangle 104"/>
                <p:cNvSpPr/>
                <p:nvPr/>
              </p:nvSpPr>
              <p:spPr>
                <a:xfrm rot="10800000" flipH="1" flipV="1">
                  <a:off x="1207065" y="2483477"/>
                  <a:ext cx="824936" cy="509924"/>
                </a:xfrm>
                <a:prstGeom prst="triangle">
                  <a:avLst/>
                </a:prstGeom>
                <a:solidFill>
                  <a:srgbClr val="607D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7" name="Freeform 106"/>
                <p:cNvSpPr/>
                <p:nvPr/>
              </p:nvSpPr>
              <p:spPr>
                <a:xfrm rot="10800000" flipH="1" flipV="1">
                  <a:off x="832367" y="2813988"/>
                  <a:ext cx="1574330" cy="1386516"/>
                </a:xfrm>
                <a:custGeom>
                  <a:avLst/>
                  <a:gdLst>
                    <a:gd name="connsiteX0" fmla="*/ 280479 w 1563846"/>
                    <a:gd name="connsiteY0" fmla="*/ 0 h 1377284"/>
                    <a:gd name="connsiteX1" fmla="*/ 419460 w 1563846"/>
                    <a:gd name="connsiteY1" fmla="*/ 152598 h 1377284"/>
                    <a:gd name="connsiteX2" fmla="*/ 375462 w 1563846"/>
                    <a:gd name="connsiteY2" fmla="*/ 188900 h 1377284"/>
                    <a:gd name="connsiteX3" fmla="*/ 207100 w 1563846"/>
                    <a:gd name="connsiteY3" fmla="*/ 595361 h 1377284"/>
                    <a:gd name="connsiteX4" fmla="*/ 781923 w 1563846"/>
                    <a:gd name="connsiteY4" fmla="*/ 1170184 h 1377284"/>
                    <a:gd name="connsiteX5" fmla="*/ 1356746 w 1563846"/>
                    <a:gd name="connsiteY5" fmla="*/ 595361 h 1377284"/>
                    <a:gd name="connsiteX6" fmla="*/ 1188384 w 1563846"/>
                    <a:gd name="connsiteY6" fmla="*/ 188900 h 1377284"/>
                    <a:gd name="connsiteX7" fmla="*/ 1138008 w 1563846"/>
                    <a:gd name="connsiteY7" fmla="*/ 147336 h 1377284"/>
                    <a:gd name="connsiteX8" fmla="*/ 1291978 w 1563846"/>
                    <a:gd name="connsiteY8" fmla="*/ 7105 h 1377284"/>
                    <a:gd name="connsiteX9" fmla="*/ 1334826 w 1563846"/>
                    <a:gd name="connsiteY9" fmla="*/ 42458 h 1377284"/>
                    <a:gd name="connsiteX10" fmla="*/ 1563846 w 1563846"/>
                    <a:gd name="connsiteY10" fmla="*/ 595361 h 1377284"/>
                    <a:gd name="connsiteX11" fmla="*/ 781923 w 1563846"/>
                    <a:gd name="connsiteY11" fmla="*/ 1377284 h 1377284"/>
                    <a:gd name="connsiteX12" fmla="*/ 0 w 1563846"/>
                    <a:gd name="connsiteY12" fmla="*/ 595361 h 1377284"/>
                    <a:gd name="connsiteX13" fmla="*/ 229020 w 1563846"/>
                    <a:gd name="connsiteY13" fmla="*/ 42458 h 1377284"/>
                    <a:gd name="connsiteX14" fmla="*/ 280479 w 1563846"/>
                    <a:gd name="connsiteY14" fmla="*/ 0 h 137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3846" h="1377284">
                      <a:moveTo>
                        <a:pt x="280479" y="0"/>
                      </a:moveTo>
                      <a:lnTo>
                        <a:pt x="419460" y="152598"/>
                      </a:lnTo>
                      <a:lnTo>
                        <a:pt x="375462" y="188900"/>
                      </a:lnTo>
                      <a:cubicBezTo>
                        <a:pt x="271439" y="292922"/>
                        <a:pt x="207100" y="436628"/>
                        <a:pt x="207100" y="595361"/>
                      </a:cubicBezTo>
                      <a:cubicBezTo>
                        <a:pt x="207100" y="912827"/>
                        <a:pt x="464457" y="1170184"/>
                        <a:pt x="781923" y="1170184"/>
                      </a:cubicBezTo>
                      <a:cubicBezTo>
                        <a:pt x="1099389" y="1170184"/>
                        <a:pt x="1356746" y="912827"/>
                        <a:pt x="1356746" y="595361"/>
                      </a:cubicBezTo>
                      <a:cubicBezTo>
                        <a:pt x="1356746" y="436628"/>
                        <a:pt x="1292407" y="292922"/>
                        <a:pt x="1188384" y="188900"/>
                      </a:cubicBezTo>
                      <a:lnTo>
                        <a:pt x="1138008" y="147336"/>
                      </a:lnTo>
                      <a:lnTo>
                        <a:pt x="1291978" y="7105"/>
                      </a:lnTo>
                      <a:lnTo>
                        <a:pt x="1334826" y="42458"/>
                      </a:lnTo>
                      <a:cubicBezTo>
                        <a:pt x="1476326" y="183958"/>
                        <a:pt x="1563846" y="379439"/>
                        <a:pt x="1563846" y="595361"/>
                      </a:cubicBezTo>
                      <a:cubicBezTo>
                        <a:pt x="1563846" y="1027205"/>
                        <a:pt x="1213767" y="1377284"/>
                        <a:pt x="781923" y="1377284"/>
                      </a:cubicBezTo>
                      <a:cubicBezTo>
                        <a:pt x="350079" y="1377284"/>
                        <a:pt x="0" y="1027205"/>
                        <a:pt x="0" y="595361"/>
                      </a:cubicBezTo>
                      <a:cubicBezTo>
                        <a:pt x="0" y="379439"/>
                        <a:pt x="87520" y="183958"/>
                        <a:pt x="229020" y="42458"/>
                      </a:cubicBezTo>
                      <a:lnTo>
                        <a:pt x="280479" y="0"/>
                      </a:lnTo>
                      <a:close/>
                    </a:path>
                  </a:pathLst>
                </a:custGeom>
                <a:solidFill>
                  <a:srgbClr val="607D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37" name="Group 36"/>
              <p:cNvGrpSpPr/>
              <p:nvPr/>
            </p:nvGrpSpPr>
            <p:grpSpPr>
              <a:xfrm>
                <a:off x="825650" y="4487011"/>
                <a:ext cx="1721722" cy="1333565"/>
                <a:chOff x="529672" y="4073281"/>
                <a:chExt cx="1791588" cy="1387683"/>
              </a:xfrm>
            </p:grpSpPr>
            <p:sp>
              <p:nvSpPr>
                <p:cNvPr id="47" name="Rectangle 46"/>
                <p:cNvSpPr/>
                <p:nvPr/>
              </p:nvSpPr>
              <p:spPr>
                <a:xfrm flipH="1">
                  <a:off x="529672" y="4916511"/>
                  <a:ext cx="1666703" cy="544453"/>
                </a:xfrm>
                <a:prstGeom prst="rect">
                  <a:avLst/>
                </a:prstGeom>
              </p:spPr>
              <p:txBody>
                <a:bodyPr wrap="square">
                  <a:spAutoFit/>
                </a:bodyPr>
                <a:lstStyle/>
                <a:p>
                  <a:pPr algn="ctr"/>
                  <a:r>
                    <a:rPr lang="en-US" sz="2800" b="1" dirty="0">
                      <a:latin typeface="Arial" panose="020B0604020202020204" pitchFamily="34" charset="0"/>
                      <a:cs typeface="Arial" panose="020B0604020202020204" pitchFamily="34" charset="0"/>
                    </a:rPr>
                    <a:t>16</a:t>
                  </a:r>
                </a:p>
              </p:txBody>
            </p:sp>
            <p:sp>
              <p:nvSpPr>
                <p:cNvPr id="48" name="TextBox 47"/>
                <p:cNvSpPr txBox="1"/>
                <p:nvPr/>
              </p:nvSpPr>
              <p:spPr>
                <a:xfrm flipH="1">
                  <a:off x="529673" y="4073281"/>
                  <a:ext cx="1791587" cy="864720"/>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SERVICE &amp; PARTS</a:t>
                  </a:r>
                </a:p>
              </p:txBody>
            </p:sp>
          </p:grpSp>
        </p:grpSp>
        <p:grpSp>
          <p:nvGrpSpPr>
            <p:cNvPr id="6" name="Group 5"/>
            <p:cNvGrpSpPr/>
            <p:nvPr/>
          </p:nvGrpSpPr>
          <p:grpSpPr>
            <a:xfrm>
              <a:off x="2564056" y="2874243"/>
              <a:ext cx="2536309" cy="3007889"/>
              <a:chOff x="2604121" y="2874243"/>
              <a:chExt cx="2536309" cy="3007889"/>
            </a:xfrm>
          </p:grpSpPr>
          <p:grpSp>
            <p:nvGrpSpPr>
              <p:cNvPr id="97" name="Group 96"/>
              <p:cNvGrpSpPr/>
              <p:nvPr/>
            </p:nvGrpSpPr>
            <p:grpSpPr>
              <a:xfrm>
                <a:off x="3007506" y="2874243"/>
                <a:ext cx="1660391" cy="1810892"/>
                <a:chOff x="2798645" y="3369240"/>
                <a:chExt cx="1574330" cy="1717030"/>
              </a:xfrm>
            </p:grpSpPr>
            <p:sp>
              <p:nvSpPr>
                <p:cNvPr id="99" name="Isosceles Triangle 98"/>
                <p:cNvSpPr/>
                <p:nvPr/>
              </p:nvSpPr>
              <p:spPr>
                <a:xfrm rot="10800000" flipH="1">
                  <a:off x="3173343" y="4576340"/>
                  <a:ext cx="824936" cy="509930"/>
                </a:xfrm>
                <a:prstGeom prst="triangle">
                  <a:avLst/>
                </a:prstGeom>
                <a:solidFill>
                  <a:srgbClr val="455A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00" name="Group 99"/>
                <p:cNvGrpSpPr/>
                <p:nvPr/>
              </p:nvGrpSpPr>
              <p:grpSpPr>
                <a:xfrm>
                  <a:off x="2798645" y="3369240"/>
                  <a:ext cx="1574330" cy="1402540"/>
                  <a:chOff x="2798645" y="3369240"/>
                  <a:chExt cx="1574330" cy="1402540"/>
                </a:xfrm>
              </p:grpSpPr>
              <p:sp>
                <p:nvSpPr>
                  <p:cNvPr id="101" name="Freeform 100"/>
                  <p:cNvSpPr/>
                  <p:nvPr/>
                </p:nvSpPr>
                <p:spPr>
                  <a:xfrm rot="10800000" flipH="1">
                    <a:off x="2798645" y="3369240"/>
                    <a:ext cx="1574330" cy="1386516"/>
                  </a:xfrm>
                  <a:custGeom>
                    <a:avLst/>
                    <a:gdLst>
                      <a:gd name="connsiteX0" fmla="*/ 280479 w 1563846"/>
                      <a:gd name="connsiteY0" fmla="*/ 0 h 1377284"/>
                      <a:gd name="connsiteX1" fmla="*/ 419460 w 1563846"/>
                      <a:gd name="connsiteY1" fmla="*/ 152598 h 1377284"/>
                      <a:gd name="connsiteX2" fmla="*/ 375462 w 1563846"/>
                      <a:gd name="connsiteY2" fmla="*/ 188900 h 1377284"/>
                      <a:gd name="connsiteX3" fmla="*/ 207100 w 1563846"/>
                      <a:gd name="connsiteY3" fmla="*/ 595361 h 1377284"/>
                      <a:gd name="connsiteX4" fmla="*/ 781923 w 1563846"/>
                      <a:gd name="connsiteY4" fmla="*/ 1170184 h 1377284"/>
                      <a:gd name="connsiteX5" fmla="*/ 1356746 w 1563846"/>
                      <a:gd name="connsiteY5" fmla="*/ 595361 h 1377284"/>
                      <a:gd name="connsiteX6" fmla="*/ 1188384 w 1563846"/>
                      <a:gd name="connsiteY6" fmla="*/ 188900 h 1377284"/>
                      <a:gd name="connsiteX7" fmla="*/ 1138008 w 1563846"/>
                      <a:gd name="connsiteY7" fmla="*/ 147336 h 1377284"/>
                      <a:gd name="connsiteX8" fmla="*/ 1291978 w 1563846"/>
                      <a:gd name="connsiteY8" fmla="*/ 7105 h 1377284"/>
                      <a:gd name="connsiteX9" fmla="*/ 1334826 w 1563846"/>
                      <a:gd name="connsiteY9" fmla="*/ 42458 h 1377284"/>
                      <a:gd name="connsiteX10" fmla="*/ 1563846 w 1563846"/>
                      <a:gd name="connsiteY10" fmla="*/ 595361 h 1377284"/>
                      <a:gd name="connsiteX11" fmla="*/ 781923 w 1563846"/>
                      <a:gd name="connsiteY11" fmla="*/ 1377284 h 1377284"/>
                      <a:gd name="connsiteX12" fmla="*/ 0 w 1563846"/>
                      <a:gd name="connsiteY12" fmla="*/ 595361 h 1377284"/>
                      <a:gd name="connsiteX13" fmla="*/ 229020 w 1563846"/>
                      <a:gd name="connsiteY13" fmla="*/ 42458 h 1377284"/>
                      <a:gd name="connsiteX14" fmla="*/ 280479 w 1563846"/>
                      <a:gd name="connsiteY14" fmla="*/ 0 h 137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3846" h="1377284">
                        <a:moveTo>
                          <a:pt x="280479" y="0"/>
                        </a:moveTo>
                        <a:lnTo>
                          <a:pt x="419460" y="152598"/>
                        </a:lnTo>
                        <a:lnTo>
                          <a:pt x="375462" y="188900"/>
                        </a:lnTo>
                        <a:cubicBezTo>
                          <a:pt x="271439" y="292922"/>
                          <a:pt x="207100" y="436628"/>
                          <a:pt x="207100" y="595361"/>
                        </a:cubicBezTo>
                        <a:cubicBezTo>
                          <a:pt x="207100" y="912827"/>
                          <a:pt x="464457" y="1170184"/>
                          <a:pt x="781923" y="1170184"/>
                        </a:cubicBezTo>
                        <a:cubicBezTo>
                          <a:pt x="1099389" y="1170184"/>
                          <a:pt x="1356746" y="912827"/>
                          <a:pt x="1356746" y="595361"/>
                        </a:cubicBezTo>
                        <a:cubicBezTo>
                          <a:pt x="1356746" y="436628"/>
                          <a:pt x="1292407" y="292922"/>
                          <a:pt x="1188384" y="188900"/>
                        </a:cubicBezTo>
                        <a:lnTo>
                          <a:pt x="1138008" y="147336"/>
                        </a:lnTo>
                        <a:lnTo>
                          <a:pt x="1291978" y="7105"/>
                        </a:lnTo>
                        <a:lnTo>
                          <a:pt x="1334826" y="42458"/>
                        </a:lnTo>
                        <a:cubicBezTo>
                          <a:pt x="1476326" y="183958"/>
                          <a:pt x="1563846" y="379439"/>
                          <a:pt x="1563846" y="595361"/>
                        </a:cubicBezTo>
                        <a:cubicBezTo>
                          <a:pt x="1563846" y="1027205"/>
                          <a:pt x="1213767" y="1377284"/>
                          <a:pt x="781923" y="1377284"/>
                        </a:cubicBezTo>
                        <a:cubicBezTo>
                          <a:pt x="350079" y="1377284"/>
                          <a:pt x="0" y="1027205"/>
                          <a:pt x="0" y="595361"/>
                        </a:cubicBezTo>
                        <a:cubicBezTo>
                          <a:pt x="0" y="379439"/>
                          <a:pt x="87520" y="183958"/>
                          <a:pt x="229020" y="42458"/>
                        </a:cubicBezTo>
                        <a:lnTo>
                          <a:pt x="280479" y="0"/>
                        </a:lnTo>
                        <a:close/>
                      </a:path>
                    </a:pathLst>
                  </a:custGeom>
                  <a:solidFill>
                    <a:srgbClr val="455A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2" name="Oval 101"/>
                  <p:cNvSpPr/>
                  <p:nvPr/>
                </p:nvSpPr>
                <p:spPr>
                  <a:xfrm flipH="1">
                    <a:off x="2970434" y="3541029"/>
                    <a:ext cx="1230752" cy="123075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nvGrpSpPr>
              <p:cNvPr id="38" name="Group 37"/>
              <p:cNvGrpSpPr/>
              <p:nvPr/>
            </p:nvGrpSpPr>
            <p:grpSpPr>
              <a:xfrm>
                <a:off x="2604121" y="4517731"/>
                <a:ext cx="2536309" cy="1364401"/>
                <a:chOff x="452183" y="3665173"/>
                <a:chExt cx="2639228" cy="1419766"/>
              </a:xfrm>
            </p:grpSpPr>
            <p:sp>
              <p:nvSpPr>
                <p:cNvPr id="45" name="Rectangle 44"/>
                <p:cNvSpPr/>
                <p:nvPr/>
              </p:nvSpPr>
              <p:spPr>
                <a:xfrm flipH="1">
                  <a:off x="684956" y="4476435"/>
                  <a:ext cx="1914747" cy="608504"/>
                </a:xfrm>
                <a:prstGeom prst="rect">
                  <a:avLst/>
                </a:prstGeom>
              </p:spPr>
              <p:txBody>
                <a:bodyPr wrap="square">
                  <a:spAutoFit/>
                </a:bodyPr>
                <a:lstStyle/>
                <a:p>
                  <a:pPr algn="ctr"/>
                  <a:r>
                    <a:rPr lang="en-US" sz="2800" b="1" dirty="0">
                      <a:latin typeface="Arial" panose="020B0604020202020204" pitchFamily="34" charset="0"/>
                      <a:cs typeface="Arial" panose="020B0604020202020204" pitchFamily="34" charset="0"/>
                    </a:rPr>
                    <a:t>21</a:t>
                  </a:r>
                  <a:r>
                    <a:rPr lang="en-US" sz="3200" dirty="0">
                      <a:solidFill>
                        <a:schemeClr val="bg1">
                          <a:lumMod val="65000"/>
                        </a:schemeClr>
                      </a:solidFill>
                      <a:latin typeface="Arial" panose="020B0604020202020204" pitchFamily="34" charset="0"/>
                      <a:cs typeface="Arial" panose="020B0604020202020204" pitchFamily="34" charset="0"/>
                    </a:rPr>
                    <a:t> </a:t>
                  </a:r>
                </a:p>
              </p:txBody>
            </p:sp>
            <p:sp>
              <p:nvSpPr>
                <p:cNvPr id="46" name="TextBox 45"/>
                <p:cNvSpPr txBox="1"/>
                <p:nvPr/>
              </p:nvSpPr>
              <p:spPr>
                <a:xfrm flipH="1">
                  <a:off x="452183" y="3665173"/>
                  <a:ext cx="2639228" cy="86471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NEW &amp; USED SALES</a:t>
                  </a:r>
                </a:p>
              </p:txBody>
            </p:sp>
          </p:grpSp>
        </p:grpSp>
        <p:grpSp>
          <p:nvGrpSpPr>
            <p:cNvPr id="7" name="Group 6"/>
            <p:cNvGrpSpPr/>
            <p:nvPr/>
          </p:nvGrpSpPr>
          <p:grpSpPr>
            <a:xfrm>
              <a:off x="7311252" y="2874243"/>
              <a:ext cx="1938243" cy="2971736"/>
              <a:chOff x="7233259" y="2874243"/>
              <a:chExt cx="1938243" cy="2971736"/>
            </a:xfrm>
          </p:grpSpPr>
          <p:grpSp>
            <p:nvGrpSpPr>
              <p:cNvPr id="91" name="Group 90"/>
              <p:cNvGrpSpPr/>
              <p:nvPr/>
            </p:nvGrpSpPr>
            <p:grpSpPr>
              <a:xfrm>
                <a:off x="7511111" y="2874243"/>
                <a:ext cx="1660391" cy="1810892"/>
                <a:chOff x="6991798" y="3210427"/>
                <a:chExt cx="1574330" cy="1717030"/>
              </a:xfrm>
            </p:grpSpPr>
            <p:sp>
              <p:nvSpPr>
                <p:cNvPr id="93" name="Isosceles Triangle 92"/>
                <p:cNvSpPr/>
                <p:nvPr/>
              </p:nvSpPr>
              <p:spPr>
                <a:xfrm rot="10800000" flipH="1">
                  <a:off x="7366496" y="4417527"/>
                  <a:ext cx="824936" cy="509930"/>
                </a:xfrm>
                <a:prstGeom prst="triangle">
                  <a:avLst/>
                </a:prstGeom>
                <a:solidFill>
                  <a:srgbClr val="455A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5" name="Freeform 94"/>
                <p:cNvSpPr/>
                <p:nvPr/>
              </p:nvSpPr>
              <p:spPr>
                <a:xfrm rot="10800000" flipH="1">
                  <a:off x="6991798" y="3210427"/>
                  <a:ext cx="1574330" cy="1386517"/>
                </a:xfrm>
                <a:custGeom>
                  <a:avLst/>
                  <a:gdLst>
                    <a:gd name="connsiteX0" fmla="*/ 280479 w 1563846"/>
                    <a:gd name="connsiteY0" fmla="*/ 0 h 1377284"/>
                    <a:gd name="connsiteX1" fmla="*/ 419460 w 1563846"/>
                    <a:gd name="connsiteY1" fmla="*/ 152598 h 1377284"/>
                    <a:gd name="connsiteX2" fmla="*/ 375462 w 1563846"/>
                    <a:gd name="connsiteY2" fmla="*/ 188900 h 1377284"/>
                    <a:gd name="connsiteX3" fmla="*/ 207100 w 1563846"/>
                    <a:gd name="connsiteY3" fmla="*/ 595361 h 1377284"/>
                    <a:gd name="connsiteX4" fmla="*/ 781923 w 1563846"/>
                    <a:gd name="connsiteY4" fmla="*/ 1170184 h 1377284"/>
                    <a:gd name="connsiteX5" fmla="*/ 1356746 w 1563846"/>
                    <a:gd name="connsiteY5" fmla="*/ 595361 h 1377284"/>
                    <a:gd name="connsiteX6" fmla="*/ 1188384 w 1563846"/>
                    <a:gd name="connsiteY6" fmla="*/ 188900 h 1377284"/>
                    <a:gd name="connsiteX7" fmla="*/ 1138008 w 1563846"/>
                    <a:gd name="connsiteY7" fmla="*/ 147336 h 1377284"/>
                    <a:gd name="connsiteX8" fmla="*/ 1291978 w 1563846"/>
                    <a:gd name="connsiteY8" fmla="*/ 7105 h 1377284"/>
                    <a:gd name="connsiteX9" fmla="*/ 1334826 w 1563846"/>
                    <a:gd name="connsiteY9" fmla="*/ 42458 h 1377284"/>
                    <a:gd name="connsiteX10" fmla="*/ 1563846 w 1563846"/>
                    <a:gd name="connsiteY10" fmla="*/ 595361 h 1377284"/>
                    <a:gd name="connsiteX11" fmla="*/ 781923 w 1563846"/>
                    <a:gd name="connsiteY11" fmla="*/ 1377284 h 1377284"/>
                    <a:gd name="connsiteX12" fmla="*/ 0 w 1563846"/>
                    <a:gd name="connsiteY12" fmla="*/ 595361 h 1377284"/>
                    <a:gd name="connsiteX13" fmla="*/ 229020 w 1563846"/>
                    <a:gd name="connsiteY13" fmla="*/ 42458 h 1377284"/>
                    <a:gd name="connsiteX14" fmla="*/ 280479 w 1563846"/>
                    <a:gd name="connsiteY14" fmla="*/ 0 h 137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3846" h="1377284">
                      <a:moveTo>
                        <a:pt x="280479" y="0"/>
                      </a:moveTo>
                      <a:lnTo>
                        <a:pt x="419460" y="152598"/>
                      </a:lnTo>
                      <a:lnTo>
                        <a:pt x="375462" y="188900"/>
                      </a:lnTo>
                      <a:cubicBezTo>
                        <a:pt x="271439" y="292922"/>
                        <a:pt x="207100" y="436628"/>
                        <a:pt x="207100" y="595361"/>
                      </a:cubicBezTo>
                      <a:cubicBezTo>
                        <a:pt x="207100" y="912827"/>
                        <a:pt x="464457" y="1170184"/>
                        <a:pt x="781923" y="1170184"/>
                      </a:cubicBezTo>
                      <a:cubicBezTo>
                        <a:pt x="1099389" y="1170184"/>
                        <a:pt x="1356746" y="912827"/>
                        <a:pt x="1356746" y="595361"/>
                      </a:cubicBezTo>
                      <a:cubicBezTo>
                        <a:pt x="1356746" y="436628"/>
                        <a:pt x="1292407" y="292922"/>
                        <a:pt x="1188384" y="188900"/>
                      </a:cubicBezTo>
                      <a:lnTo>
                        <a:pt x="1138008" y="147336"/>
                      </a:lnTo>
                      <a:lnTo>
                        <a:pt x="1291978" y="7105"/>
                      </a:lnTo>
                      <a:lnTo>
                        <a:pt x="1334826" y="42458"/>
                      </a:lnTo>
                      <a:cubicBezTo>
                        <a:pt x="1476326" y="183958"/>
                        <a:pt x="1563846" y="379439"/>
                        <a:pt x="1563846" y="595361"/>
                      </a:cubicBezTo>
                      <a:cubicBezTo>
                        <a:pt x="1563846" y="1027205"/>
                        <a:pt x="1213767" y="1377284"/>
                        <a:pt x="781923" y="1377284"/>
                      </a:cubicBezTo>
                      <a:cubicBezTo>
                        <a:pt x="350079" y="1377284"/>
                        <a:pt x="0" y="1027205"/>
                        <a:pt x="0" y="595361"/>
                      </a:cubicBezTo>
                      <a:cubicBezTo>
                        <a:pt x="0" y="379439"/>
                        <a:pt x="87520" y="183958"/>
                        <a:pt x="229020" y="42458"/>
                      </a:cubicBezTo>
                      <a:lnTo>
                        <a:pt x="280479" y="0"/>
                      </a:lnTo>
                      <a:close/>
                    </a:path>
                  </a:pathLst>
                </a:custGeom>
                <a:solidFill>
                  <a:srgbClr val="455A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39" name="Group 38"/>
              <p:cNvGrpSpPr/>
              <p:nvPr/>
            </p:nvGrpSpPr>
            <p:grpSpPr>
              <a:xfrm>
                <a:off x="7233259" y="4712567"/>
                <a:ext cx="1938243" cy="1133412"/>
                <a:chOff x="746769" y="3916800"/>
                <a:chExt cx="2016894" cy="1179405"/>
              </a:xfrm>
            </p:grpSpPr>
            <p:sp>
              <p:nvSpPr>
                <p:cNvPr id="43" name="Rectangle 42"/>
                <p:cNvSpPr/>
                <p:nvPr/>
              </p:nvSpPr>
              <p:spPr>
                <a:xfrm flipH="1">
                  <a:off x="746769" y="4551753"/>
                  <a:ext cx="2016894" cy="544452"/>
                </a:xfrm>
                <a:prstGeom prst="rect">
                  <a:avLst/>
                </a:prstGeom>
              </p:spPr>
              <p:txBody>
                <a:bodyPr wrap="square">
                  <a:spAutoFit/>
                </a:bodyPr>
                <a:lstStyle/>
                <a:p>
                  <a:pPr algn="ctr"/>
                  <a:r>
                    <a:rPr lang="en-US" sz="2800" b="1" dirty="0">
                      <a:latin typeface="Arial" panose="020B0604020202020204" pitchFamily="34" charset="0"/>
                      <a:cs typeface="Arial" panose="020B0604020202020204" pitchFamily="34" charset="0"/>
                    </a:rPr>
                    <a:t>10</a:t>
                  </a:r>
                </a:p>
              </p:txBody>
            </p:sp>
            <p:sp>
              <p:nvSpPr>
                <p:cNvPr id="44" name="TextBox 43"/>
                <p:cNvSpPr txBox="1"/>
                <p:nvPr/>
              </p:nvSpPr>
              <p:spPr>
                <a:xfrm flipH="1">
                  <a:off x="1073086" y="3916800"/>
                  <a:ext cx="1570828" cy="544452"/>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F&amp;I </a:t>
                  </a:r>
                </a:p>
              </p:txBody>
            </p:sp>
          </p:grpSp>
        </p:grpSp>
        <p:grpSp>
          <p:nvGrpSpPr>
            <p:cNvPr id="8" name="Group 7"/>
            <p:cNvGrpSpPr/>
            <p:nvPr/>
          </p:nvGrpSpPr>
          <p:grpSpPr>
            <a:xfrm>
              <a:off x="9564935" y="2874246"/>
              <a:ext cx="2121084" cy="3059962"/>
              <a:chOff x="9457359" y="2874246"/>
              <a:chExt cx="2121084" cy="3059962"/>
            </a:xfrm>
          </p:grpSpPr>
          <p:grpSp>
            <p:nvGrpSpPr>
              <p:cNvPr id="56" name="Group 55"/>
              <p:cNvGrpSpPr/>
              <p:nvPr/>
            </p:nvGrpSpPr>
            <p:grpSpPr>
              <a:xfrm rot="10800000">
                <a:off x="9575882" y="2874246"/>
                <a:ext cx="1660391" cy="1810887"/>
                <a:chOff x="4767974" y="2483477"/>
                <a:chExt cx="1574330" cy="1717027"/>
              </a:xfrm>
            </p:grpSpPr>
            <p:sp>
              <p:nvSpPr>
                <p:cNvPr id="58" name="Isosceles Triangle 57"/>
                <p:cNvSpPr/>
                <p:nvPr/>
              </p:nvSpPr>
              <p:spPr>
                <a:xfrm rot="10800000" flipH="1" flipV="1">
                  <a:off x="5142672" y="2483477"/>
                  <a:ext cx="824936" cy="509924"/>
                </a:xfrm>
                <a:prstGeom prst="triangle">
                  <a:avLst/>
                </a:prstGeom>
                <a:solidFill>
                  <a:srgbClr val="607D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0" name="Freeform 59"/>
                <p:cNvSpPr/>
                <p:nvPr/>
              </p:nvSpPr>
              <p:spPr>
                <a:xfrm rot="10800000" flipH="1" flipV="1">
                  <a:off x="4767974" y="2813988"/>
                  <a:ext cx="1574330" cy="1386516"/>
                </a:xfrm>
                <a:custGeom>
                  <a:avLst/>
                  <a:gdLst>
                    <a:gd name="connsiteX0" fmla="*/ 280479 w 1563846"/>
                    <a:gd name="connsiteY0" fmla="*/ 0 h 1377284"/>
                    <a:gd name="connsiteX1" fmla="*/ 419460 w 1563846"/>
                    <a:gd name="connsiteY1" fmla="*/ 152598 h 1377284"/>
                    <a:gd name="connsiteX2" fmla="*/ 375462 w 1563846"/>
                    <a:gd name="connsiteY2" fmla="*/ 188900 h 1377284"/>
                    <a:gd name="connsiteX3" fmla="*/ 207100 w 1563846"/>
                    <a:gd name="connsiteY3" fmla="*/ 595361 h 1377284"/>
                    <a:gd name="connsiteX4" fmla="*/ 781923 w 1563846"/>
                    <a:gd name="connsiteY4" fmla="*/ 1170184 h 1377284"/>
                    <a:gd name="connsiteX5" fmla="*/ 1356746 w 1563846"/>
                    <a:gd name="connsiteY5" fmla="*/ 595361 h 1377284"/>
                    <a:gd name="connsiteX6" fmla="*/ 1188384 w 1563846"/>
                    <a:gd name="connsiteY6" fmla="*/ 188900 h 1377284"/>
                    <a:gd name="connsiteX7" fmla="*/ 1138008 w 1563846"/>
                    <a:gd name="connsiteY7" fmla="*/ 147336 h 1377284"/>
                    <a:gd name="connsiteX8" fmla="*/ 1291978 w 1563846"/>
                    <a:gd name="connsiteY8" fmla="*/ 7105 h 1377284"/>
                    <a:gd name="connsiteX9" fmla="*/ 1334826 w 1563846"/>
                    <a:gd name="connsiteY9" fmla="*/ 42458 h 1377284"/>
                    <a:gd name="connsiteX10" fmla="*/ 1563846 w 1563846"/>
                    <a:gd name="connsiteY10" fmla="*/ 595361 h 1377284"/>
                    <a:gd name="connsiteX11" fmla="*/ 781923 w 1563846"/>
                    <a:gd name="connsiteY11" fmla="*/ 1377284 h 1377284"/>
                    <a:gd name="connsiteX12" fmla="*/ 0 w 1563846"/>
                    <a:gd name="connsiteY12" fmla="*/ 595361 h 1377284"/>
                    <a:gd name="connsiteX13" fmla="*/ 229020 w 1563846"/>
                    <a:gd name="connsiteY13" fmla="*/ 42458 h 1377284"/>
                    <a:gd name="connsiteX14" fmla="*/ 280479 w 1563846"/>
                    <a:gd name="connsiteY14" fmla="*/ 0 h 137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3846" h="1377284">
                      <a:moveTo>
                        <a:pt x="280479" y="0"/>
                      </a:moveTo>
                      <a:lnTo>
                        <a:pt x="419460" y="152598"/>
                      </a:lnTo>
                      <a:lnTo>
                        <a:pt x="375462" y="188900"/>
                      </a:lnTo>
                      <a:cubicBezTo>
                        <a:pt x="271439" y="292922"/>
                        <a:pt x="207100" y="436628"/>
                        <a:pt x="207100" y="595361"/>
                      </a:cubicBezTo>
                      <a:cubicBezTo>
                        <a:pt x="207100" y="912827"/>
                        <a:pt x="464457" y="1170184"/>
                        <a:pt x="781923" y="1170184"/>
                      </a:cubicBezTo>
                      <a:cubicBezTo>
                        <a:pt x="1099389" y="1170184"/>
                        <a:pt x="1356746" y="912827"/>
                        <a:pt x="1356746" y="595361"/>
                      </a:cubicBezTo>
                      <a:cubicBezTo>
                        <a:pt x="1356746" y="436628"/>
                        <a:pt x="1292407" y="292922"/>
                        <a:pt x="1188384" y="188900"/>
                      </a:cubicBezTo>
                      <a:lnTo>
                        <a:pt x="1138008" y="147336"/>
                      </a:lnTo>
                      <a:lnTo>
                        <a:pt x="1291978" y="7105"/>
                      </a:lnTo>
                      <a:lnTo>
                        <a:pt x="1334826" y="42458"/>
                      </a:lnTo>
                      <a:cubicBezTo>
                        <a:pt x="1476326" y="183958"/>
                        <a:pt x="1563846" y="379439"/>
                        <a:pt x="1563846" y="595361"/>
                      </a:cubicBezTo>
                      <a:cubicBezTo>
                        <a:pt x="1563846" y="1027205"/>
                        <a:pt x="1213767" y="1377284"/>
                        <a:pt x="781923" y="1377284"/>
                      </a:cubicBezTo>
                      <a:cubicBezTo>
                        <a:pt x="350079" y="1377284"/>
                        <a:pt x="0" y="1027205"/>
                        <a:pt x="0" y="595361"/>
                      </a:cubicBezTo>
                      <a:cubicBezTo>
                        <a:pt x="0" y="379439"/>
                        <a:pt x="87520" y="183958"/>
                        <a:pt x="229020" y="42458"/>
                      </a:cubicBezTo>
                      <a:lnTo>
                        <a:pt x="280479" y="0"/>
                      </a:lnTo>
                      <a:close/>
                    </a:path>
                  </a:pathLst>
                </a:custGeom>
                <a:solidFill>
                  <a:srgbClr val="607D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40" name="Group 39"/>
              <p:cNvGrpSpPr/>
              <p:nvPr/>
            </p:nvGrpSpPr>
            <p:grpSpPr>
              <a:xfrm>
                <a:off x="9457359" y="4891554"/>
                <a:ext cx="2121084" cy="1042654"/>
                <a:chOff x="805573" y="4410691"/>
                <a:chExt cx="2207156" cy="1084970"/>
              </a:xfrm>
            </p:grpSpPr>
            <p:sp>
              <p:nvSpPr>
                <p:cNvPr id="41" name="Rectangle 40"/>
                <p:cNvSpPr/>
                <p:nvPr/>
              </p:nvSpPr>
              <p:spPr>
                <a:xfrm flipH="1">
                  <a:off x="805573" y="4951206"/>
                  <a:ext cx="1878917" cy="544455"/>
                </a:xfrm>
                <a:prstGeom prst="rect">
                  <a:avLst/>
                </a:prstGeom>
              </p:spPr>
              <p:txBody>
                <a:bodyPr wrap="square">
                  <a:spAutoFit/>
                </a:bodyPr>
                <a:lstStyle/>
                <a:p>
                  <a:pPr algn="ctr"/>
                  <a:r>
                    <a:rPr lang="en-US" sz="2800" b="1" dirty="0">
                      <a:latin typeface="Arial" panose="020B0604020202020204" pitchFamily="34" charset="0"/>
                      <a:cs typeface="Arial" panose="020B0604020202020204" pitchFamily="34" charset="0"/>
                    </a:rPr>
                    <a:t> 7</a:t>
                  </a:r>
                </a:p>
              </p:txBody>
            </p:sp>
            <p:sp>
              <p:nvSpPr>
                <p:cNvPr id="42" name="TextBox 41"/>
                <p:cNvSpPr txBox="1"/>
                <p:nvPr/>
              </p:nvSpPr>
              <p:spPr>
                <a:xfrm flipH="1">
                  <a:off x="857045" y="4410691"/>
                  <a:ext cx="2155684" cy="48040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BODY SHOP</a:t>
                  </a:r>
                </a:p>
              </p:txBody>
            </p:sp>
          </p:grpSp>
        </p:grpSp>
      </p:grpSp>
      <p:sp>
        <p:nvSpPr>
          <p:cNvPr id="2" name="TextBox 1">
            <a:extLst>
              <a:ext uri="{FF2B5EF4-FFF2-40B4-BE49-F238E27FC236}">
                <a16:creationId xmlns:a16="http://schemas.microsoft.com/office/drawing/2014/main" id="{1E7B138F-0284-5248-9A6C-46F99A4FE9F4}"/>
              </a:ext>
            </a:extLst>
          </p:cNvPr>
          <p:cNvSpPr txBox="1"/>
          <p:nvPr/>
        </p:nvSpPr>
        <p:spPr>
          <a:xfrm>
            <a:off x="5207279" y="4864862"/>
            <a:ext cx="1930517" cy="523220"/>
          </a:xfrm>
          <a:prstGeom prst="rect">
            <a:avLst/>
          </a:prstGeom>
          <a:noFill/>
        </p:spPr>
        <p:txBody>
          <a:bodyPr wrap="square" rtlCol="0">
            <a:spAutoFit/>
          </a:bodyPr>
          <a:lstStyle/>
          <a:p>
            <a:pPr algn="ctr"/>
            <a:r>
              <a:rPr lang="en-US" sz="2800" b="1" dirty="0"/>
              <a:t>H R </a:t>
            </a:r>
          </a:p>
        </p:txBody>
      </p:sp>
      <p:sp>
        <p:nvSpPr>
          <p:cNvPr id="11" name="Rectangle 10">
            <a:extLst>
              <a:ext uri="{FF2B5EF4-FFF2-40B4-BE49-F238E27FC236}">
                <a16:creationId xmlns:a16="http://schemas.microsoft.com/office/drawing/2014/main" id="{8F2BF2DA-C20B-454B-B2BC-57762EA66C58}"/>
              </a:ext>
            </a:extLst>
          </p:cNvPr>
          <p:cNvSpPr/>
          <p:nvPr/>
        </p:nvSpPr>
        <p:spPr>
          <a:xfrm>
            <a:off x="5057079" y="5007264"/>
            <a:ext cx="2329090" cy="1169551"/>
          </a:xfrm>
          <a:prstGeom prst="rect">
            <a:avLst/>
          </a:prstGeom>
        </p:spPr>
        <p:txBody>
          <a:bodyPr wrap="square">
            <a:spAutoFit/>
          </a:bodyPr>
          <a:lstStyle/>
          <a:p>
            <a:endParaRPr lang="en-US" sz="1400" dirty="0">
              <a:latin typeface="Helvetica Neue" panose="02000503000000020004" pitchFamily="2" charset="0"/>
            </a:endParaRPr>
          </a:p>
          <a:p>
            <a:pPr algn="ctr"/>
            <a:r>
              <a:rPr lang="en-US" sz="2800" b="1" dirty="0">
                <a:effectLst/>
                <a:latin typeface="+mj-lt"/>
              </a:rPr>
              <a:t>15</a:t>
            </a:r>
            <a:r>
              <a:rPr lang="en-US" sz="2000" b="1" dirty="0">
                <a:effectLst/>
                <a:latin typeface="+mj-lt"/>
              </a:rPr>
              <a:t> Customer</a:t>
            </a:r>
          </a:p>
          <a:p>
            <a:pPr algn="ctr"/>
            <a:r>
              <a:rPr lang="en-US" sz="2800" b="1" dirty="0">
                <a:latin typeface="+mj-lt"/>
              </a:rPr>
              <a:t> 35 </a:t>
            </a:r>
            <a:r>
              <a:rPr lang="en-US" sz="2000" b="1" dirty="0">
                <a:latin typeface="+mj-lt"/>
              </a:rPr>
              <a:t>/Personnel</a:t>
            </a:r>
            <a:endParaRPr lang="en-US" sz="2000" b="1" dirty="0">
              <a:effectLst/>
              <a:latin typeface="+mj-lt"/>
            </a:endParaRPr>
          </a:p>
        </p:txBody>
      </p:sp>
      <p:pic>
        <p:nvPicPr>
          <p:cNvPr id="13" name="Picture 12">
            <a:extLst>
              <a:ext uri="{FF2B5EF4-FFF2-40B4-BE49-F238E27FC236}">
                <a16:creationId xmlns:a16="http://schemas.microsoft.com/office/drawing/2014/main" id="{0C9638B1-76CB-AA48-AF5C-A744795D8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0461" y="2842754"/>
            <a:ext cx="1882596" cy="1767133"/>
          </a:xfrm>
          <a:prstGeom prst="rect">
            <a:avLst/>
          </a:prstGeom>
        </p:spPr>
      </p:pic>
      <p:pic>
        <p:nvPicPr>
          <p:cNvPr id="15" name="Picture 14">
            <a:extLst>
              <a:ext uri="{FF2B5EF4-FFF2-40B4-BE49-F238E27FC236}">
                <a16:creationId xmlns:a16="http://schemas.microsoft.com/office/drawing/2014/main" id="{E459ACA9-4664-D94C-8E4B-438A0EFBAF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158" y="2861953"/>
            <a:ext cx="1958550" cy="1717215"/>
          </a:xfrm>
          <a:prstGeom prst="rect">
            <a:avLst/>
          </a:prstGeom>
        </p:spPr>
      </p:pic>
      <p:pic>
        <p:nvPicPr>
          <p:cNvPr id="17" name="Picture 16">
            <a:extLst>
              <a:ext uri="{FF2B5EF4-FFF2-40B4-BE49-F238E27FC236}">
                <a16:creationId xmlns:a16="http://schemas.microsoft.com/office/drawing/2014/main" id="{2E997861-971F-6142-8A34-0DC88F8C48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7074" y="2861953"/>
            <a:ext cx="1695075" cy="1881219"/>
          </a:xfrm>
          <a:prstGeom prst="rect">
            <a:avLst/>
          </a:prstGeom>
        </p:spPr>
      </p:pic>
      <p:pic>
        <p:nvPicPr>
          <p:cNvPr id="19" name="Picture 18">
            <a:extLst>
              <a:ext uri="{FF2B5EF4-FFF2-40B4-BE49-F238E27FC236}">
                <a16:creationId xmlns:a16="http://schemas.microsoft.com/office/drawing/2014/main" id="{CB987663-BD1D-EF44-A948-3F147F79DC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47589" y="2861953"/>
            <a:ext cx="1921385" cy="1881219"/>
          </a:xfrm>
          <a:prstGeom prst="rect">
            <a:avLst/>
          </a:prstGeom>
        </p:spPr>
      </p:pic>
      <p:pic>
        <p:nvPicPr>
          <p:cNvPr id="21" name="Picture 20">
            <a:extLst>
              <a:ext uri="{FF2B5EF4-FFF2-40B4-BE49-F238E27FC236}">
                <a16:creationId xmlns:a16="http://schemas.microsoft.com/office/drawing/2014/main" id="{2EA96204-9C14-F242-B993-0447BDED68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13872" y="2861953"/>
            <a:ext cx="2267071" cy="2121758"/>
          </a:xfrm>
          <a:prstGeom prst="rect">
            <a:avLst/>
          </a:prstGeom>
        </p:spPr>
      </p:pic>
      <p:sp>
        <p:nvSpPr>
          <p:cNvPr id="12" name="TextBox 11">
            <a:extLst>
              <a:ext uri="{FF2B5EF4-FFF2-40B4-BE49-F238E27FC236}">
                <a16:creationId xmlns:a16="http://schemas.microsoft.com/office/drawing/2014/main" id="{2B61B6DA-FFD0-9847-AFA6-18D25F3AABE1}"/>
              </a:ext>
            </a:extLst>
          </p:cNvPr>
          <p:cNvSpPr txBox="1"/>
          <p:nvPr/>
        </p:nvSpPr>
        <p:spPr>
          <a:xfrm>
            <a:off x="308077" y="813513"/>
            <a:ext cx="9041962" cy="646331"/>
          </a:xfrm>
          <a:prstGeom prst="rect">
            <a:avLst/>
          </a:prstGeom>
          <a:noFill/>
        </p:spPr>
        <p:txBody>
          <a:bodyPr wrap="none" rtlCol="0">
            <a:spAutoFit/>
          </a:bodyPr>
          <a:lstStyle/>
          <a:p>
            <a:r>
              <a:rPr lang="en-US" sz="3600" b="1" dirty="0"/>
              <a:t>Define Your Education Program – What?</a:t>
            </a:r>
            <a:endParaRPr lang="en-US" sz="3600" dirty="0"/>
          </a:p>
        </p:txBody>
      </p:sp>
    </p:spTree>
    <p:extLst>
      <p:ext uri="{BB962C8B-B14F-4D97-AF65-F5344CB8AC3E}">
        <p14:creationId xmlns:p14="http://schemas.microsoft.com/office/powerpoint/2010/main" val="3971616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7635" y="148532"/>
            <a:ext cx="10515600" cy="647278"/>
          </a:xfrm>
        </p:spPr>
        <p:txBody>
          <a:bodyPr>
            <a:normAutofit/>
          </a:bodyPr>
          <a:lstStyle/>
          <a:p>
            <a:endParaRPr lang="en-US" sz="3200" b="1" dirty="0"/>
          </a:p>
        </p:txBody>
      </p:sp>
      <p:sp>
        <p:nvSpPr>
          <p:cNvPr id="4" name="Slide Number Placeholder 3"/>
          <p:cNvSpPr>
            <a:spLocks noGrp="1"/>
          </p:cNvSpPr>
          <p:nvPr>
            <p:ph type="sldNum" sz="quarter" idx="12"/>
          </p:nvPr>
        </p:nvSpPr>
        <p:spPr/>
        <p:txBody>
          <a:bodyPr/>
          <a:lstStyle/>
          <a:p>
            <a:fld id="{C14A628C-1670-4E03-81FA-0379F828FA03}" type="slidenum">
              <a:rPr lang="en-US" smtClean="0"/>
              <a:pPr/>
              <a:t>7</a:t>
            </a:fld>
            <a:endParaRPr lang="en-US"/>
          </a:p>
        </p:txBody>
      </p:sp>
      <p:grpSp>
        <p:nvGrpSpPr>
          <p:cNvPr id="5" name="Group 4"/>
          <p:cNvGrpSpPr/>
          <p:nvPr/>
        </p:nvGrpSpPr>
        <p:grpSpPr>
          <a:xfrm>
            <a:off x="778757" y="1879476"/>
            <a:ext cx="10655725" cy="4308441"/>
            <a:chOff x="778757" y="1522213"/>
            <a:chExt cx="10655725" cy="4669317"/>
          </a:xfrm>
        </p:grpSpPr>
        <p:grpSp>
          <p:nvGrpSpPr>
            <p:cNvPr id="63" name="Group 62"/>
            <p:cNvGrpSpPr/>
            <p:nvPr/>
          </p:nvGrpSpPr>
          <p:grpSpPr>
            <a:xfrm>
              <a:off x="3904612" y="1604284"/>
              <a:ext cx="4463458" cy="4370986"/>
              <a:chOff x="3782129" y="1573527"/>
              <a:chExt cx="4627742" cy="4531865"/>
            </a:xfrm>
          </p:grpSpPr>
          <p:sp>
            <p:nvSpPr>
              <p:cNvPr id="72" name="Freeform 71"/>
              <p:cNvSpPr/>
              <p:nvPr/>
            </p:nvSpPr>
            <p:spPr>
              <a:xfrm>
                <a:off x="5030683" y="2690650"/>
                <a:ext cx="2130634" cy="2083056"/>
              </a:xfrm>
              <a:custGeom>
                <a:avLst/>
                <a:gdLst>
                  <a:gd name="connsiteX0" fmla="*/ 1058329 w 1949042"/>
                  <a:gd name="connsiteY0" fmla="*/ 0 h 1905519"/>
                  <a:gd name="connsiteX1" fmla="*/ 1125627 w 1949042"/>
                  <a:gd name="connsiteY1" fmla="*/ 248516 h 1905519"/>
                  <a:gd name="connsiteX2" fmla="*/ 1188445 w 1949042"/>
                  <a:gd name="connsiteY2" fmla="*/ 264446 h 1905519"/>
                  <a:gd name="connsiteX3" fmla="*/ 1386500 w 1949042"/>
                  <a:gd name="connsiteY3" fmla="*/ 359715 h 1905519"/>
                  <a:gd name="connsiteX4" fmla="*/ 1403453 w 1949042"/>
                  <a:gd name="connsiteY4" fmla="*/ 372519 h 1905519"/>
                  <a:gd name="connsiteX5" fmla="*/ 1638795 w 1949042"/>
                  <a:gd name="connsiteY5" fmla="*/ 258237 h 1905519"/>
                  <a:gd name="connsiteX6" fmla="*/ 1783025 w 1949042"/>
                  <a:gd name="connsiteY6" fmla="*/ 430506 h 1905519"/>
                  <a:gd name="connsiteX7" fmla="*/ 1630940 w 1949042"/>
                  <a:gd name="connsiteY7" fmla="*/ 639629 h 1905519"/>
                  <a:gd name="connsiteX8" fmla="*/ 1653688 w 1949042"/>
                  <a:gd name="connsiteY8" fmla="*/ 687433 h 1905519"/>
                  <a:gd name="connsiteX9" fmla="*/ 1707037 w 1949042"/>
                  <a:gd name="connsiteY9" fmla="*/ 896175 h 1905519"/>
                  <a:gd name="connsiteX10" fmla="*/ 1708388 w 1949042"/>
                  <a:gd name="connsiteY10" fmla="*/ 943362 h 1905519"/>
                  <a:gd name="connsiteX11" fmla="*/ 1949042 w 1949042"/>
                  <a:gd name="connsiteY11" fmla="*/ 1057505 h 1905519"/>
                  <a:gd name="connsiteX12" fmla="*/ 1904869 w 1949042"/>
                  <a:gd name="connsiteY12" fmla="*/ 1277794 h 1905519"/>
                  <a:gd name="connsiteX13" fmla="*/ 1638847 w 1949042"/>
                  <a:gd name="connsiteY13" fmla="*/ 1290328 h 1905519"/>
                  <a:gd name="connsiteX14" fmla="*/ 1620288 w 1949042"/>
                  <a:gd name="connsiteY14" fmla="*/ 1328788 h 1905519"/>
                  <a:gd name="connsiteX15" fmla="*/ 1477727 w 1949042"/>
                  <a:gd name="connsiteY15" fmla="*/ 1513213 h 1905519"/>
                  <a:gd name="connsiteX16" fmla="*/ 1453484 w 1949042"/>
                  <a:gd name="connsiteY16" fmla="*/ 1532699 h 1905519"/>
                  <a:gd name="connsiteX17" fmla="*/ 1513079 w 1949042"/>
                  <a:gd name="connsiteY17" fmla="*/ 1791079 h 1905519"/>
                  <a:gd name="connsiteX18" fmla="*/ 1312936 w 1949042"/>
                  <a:gd name="connsiteY18" fmla="*/ 1893165 h 1905519"/>
                  <a:gd name="connsiteX19" fmla="*/ 1138869 w 1949042"/>
                  <a:gd name="connsiteY19" fmla="*/ 1693352 h 1905519"/>
                  <a:gd name="connsiteX20" fmla="*/ 1064067 w 1949042"/>
                  <a:gd name="connsiteY20" fmla="*/ 1709144 h 1905519"/>
                  <a:gd name="connsiteX21" fmla="*/ 944861 w 1949042"/>
                  <a:gd name="connsiteY21" fmla="*/ 1714785 h 1905519"/>
                  <a:gd name="connsiteX22" fmla="*/ 833335 w 1949042"/>
                  <a:gd name="connsiteY22" fmla="*/ 1701774 h 1905519"/>
                  <a:gd name="connsiteX23" fmla="*/ 671179 w 1949042"/>
                  <a:gd name="connsiteY23" fmla="*/ 1905519 h 1905519"/>
                  <a:gd name="connsiteX24" fmla="*/ 466701 w 1949042"/>
                  <a:gd name="connsiteY24" fmla="*/ 1812423 h 1905519"/>
                  <a:gd name="connsiteX25" fmla="*/ 513582 w 1949042"/>
                  <a:gd name="connsiteY25" fmla="*/ 1558059 h 1905519"/>
                  <a:gd name="connsiteX26" fmla="*/ 493988 w 1949042"/>
                  <a:gd name="connsiteY26" fmla="*/ 1543264 h 1905519"/>
                  <a:gd name="connsiteX27" fmla="*/ 361518 w 1949042"/>
                  <a:gd name="connsiteY27" fmla="*/ 1399089 h 1905519"/>
                  <a:gd name="connsiteX28" fmla="*/ 314766 w 1949042"/>
                  <a:gd name="connsiteY28" fmla="*/ 1322099 h 1905519"/>
                  <a:gd name="connsiteX29" fmla="*/ 53515 w 1949042"/>
                  <a:gd name="connsiteY29" fmla="*/ 1320930 h 1905519"/>
                  <a:gd name="connsiteX30" fmla="*/ 0 w 1949042"/>
                  <a:gd name="connsiteY30" fmla="*/ 1102721 h 1905519"/>
                  <a:gd name="connsiteX31" fmla="*/ 228736 w 1949042"/>
                  <a:gd name="connsiteY31" fmla="*/ 982041 h 1905519"/>
                  <a:gd name="connsiteX32" fmla="*/ 228224 w 1949042"/>
                  <a:gd name="connsiteY32" fmla="*/ 930463 h 1905519"/>
                  <a:gd name="connsiteX33" fmla="*/ 241565 w 1949042"/>
                  <a:gd name="connsiteY33" fmla="*/ 827320 h 1905519"/>
                  <a:gd name="connsiteX34" fmla="*/ 285741 w 1949042"/>
                  <a:gd name="connsiteY34" fmla="*/ 683687 h 1905519"/>
                  <a:gd name="connsiteX35" fmla="*/ 287223 w 1949042"/>
                  <a:gd name="connsiteY35" fmla="*/ 680612 h 1905519"/>
                  <a:gd name="connsiteX36" fmla="*/ 125230 w 1949042"/>
                  <a:gd name="connsiteY36" fmla="*/ 476932 h 1905519"/>
                  <a:gd name="connsiteX37" fmla="*/ 261901 w 1949042"/>
                  <a:gd name="connsiteY37" fmla="*/ 298607 h 1905519"/>
                  <a:gd name="connsiteX38" fmla="*/ 500715 w 1949042"/>
                  <a:gd name="connsiteY38" fmla="*/ 402105 h 1905519"/>
                  <a:gd name="connsiteX39" fmla="*/ 557755 w 1949042"/>
                  <a:gd name="connsiteY39" fmla="*/ 355691 h 1905519"/>
                  <a:gd name="connsiteX40" fmla="*/ 750499 w 1949042"/>
                  <a:gd name="connsiteY40" fmla="*/ 264046 h 1905519"/>
                  <a:gd name="connsiteX41" fmla="*/ 775604 w 1949042"/>
                  <a:gd name="connsiteY41" fmla="*/ 257608 h 1905519"/>
                  <a:gd name="connsiteX42" fmla="*/ 833698 w 1949042"/>
                  <a:gd name="connsiteY42" fmla="*/ 4375 h 1905519"/>
                  <a:gd name="connsiteX43" fmla="*/ 1058329 w 1949042"/>
                  <a:gd name="connsiteY43" fmla="*/ 0 h 1905519"/>
                  <a:gd name="connsiteX44" fmla="*/ 966874 w 1949042"/>
                  <a:gd name="connsiteY44" fmla="*/ 553864 h 1905519"/>
                  <a:gd name="connsiteX45" fmla="*/ 557912 w 1949042"/>
                  <a:gd name="connsiteY45" fmla="*/ 890753 h 1905519"/>
                  <a:gd name="connsiteX46" fmla="*/ 886541 w 1949042"/>
                  <a:gd name="connsiteY46" fmla="*/ 1384236 h 1905519"/>
                  <a:gd name="connsiteX47" fmla="*/ 1380020 w 1949042"/>
                  <a:gd name="connsiteY47" fmla="*/ 1055605 h 1905519"/>
                  <a:gd name="connsiteX48" fmla="*/ 1379801 w 1949042"/>
                  <a:gd name="connsiteY48" fmla="*/ 889126 h 1905519"/>
                  <a:gd name="connsiteX49" fmla="*/ 1267138 w 1949042"/>
                  <a:gd name="connsiteY49" fmla="*/ 678411 h 1905519"/>
                  <a:gd name="connsiteX50" fmla="*/ 1051390 w 1949042"/>
                  <a:gd name="connsiteY50" fmla="*/ 562124 h 1905519"/>
                  <a:gd name="connsiteX51" fmla="*/ 966874 w 1949042"/>
                  <a:gd name="connsiteY51" fmla="*/ 553864 h 190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49042" h="1905519">
                    <a:moveTo>
                      <a:pt x="1058329" y="0"/>
                    </a:moveTo>
                    <a:lnTo>
                      <a:pt x="1125627" y="248516"/>
                    </a:lnTo>
                    <a:lnTo>
                      <a:pt x="1188445" y="264446"/>
                    </a:lnTo>
                    <a:cubicBezTo>
                      <a:pt x="1260311" y="286607"/>
                      <a:pt x="1326768" y="319021"/>
                      <a:pt x="1386500" y="359715"/>
                    </a:cubicBezTo>
                    <a:lnTo>
                      <a:pt x="1403453" y="372519"/>
                    </a:lnTo>
                    <a:lnTo>
                      <a:pt x="1638795" y="258237"/>
                    </a:lnTo>
                    <a:lnTo>
                      <a:pt x="1783025" y="430506"/>
                    </a:lnTo>
                    <a:lnTo>
                      <a:pt x="1630940" y="639629"/>
                    </a:lnTo>
                    <a:lnTo>
                      <a:pt x="1653688" y="687433"/>
                    </a:lnTo>
                    <a:cubicBezTo>
                      <a:pt x="1681264" y="753341"/>
                      <a:pt x="1699485" y="823582"/>
                      <a:pt x="1707037" y="896175"/>
                    </a:cubicBezTo>
                    <a:lnTo>
                      <a:pt x="1708388" y="943362"/>
                    </a:lnTo>
                    <a:lnTo>
                      <a:pt x="1949042" y="1057505"/>
                    </a:lnTo>
                    <a:lnTo>
                      <a:pt x="1904869" y="1277794"/>
                    </a:lnTo>
                    <a:lnTo>
                      <a:pt x="1638847" y="1290328"/>
                    </a:lnTo>
                    <a:lnTo>
                      <a:pt x="1620288" y="1328788"/>
                    </a:lnTo>
                    <a:cubicBezTo>
                      <a:pt x="1582420" y="1398197"/>
                      <a:pt x="1534063" y="1460230"/>
                      <a:pt x="1477727" y="1513213"/>
                    </a:cubicBezTo>
                    <a:lnTo>
                      <a:pt x="1453484" y="1532699"/>
                    </a:lnTo>
                    <a:lnTo>
                      <a:pt x="1513079" y="1791079"/>
                    </a:lnTo>
                    <a:lnTo>
                      <a:pt x="1312936" y="1893165"/>
                    </a:lnTo>
                    <a:lnTo>
                      <a:pt x="1138869" y="1693352"/>
                    </a:lnTo>
                    <a:lnTo>
                      <a:pt x="1064067" y="1709144"/>
                    </a:lnTo>
                    <a:cubicBezTo>
                      <a:pt x="1024966" y="1714193"/>
                      <a:pt x="985126" y="1716142"/>
                      <a:pt x="944861" y="1714785"/>
                    </a:cubicBezTo>
                    <a:lnTo>
                      <a:pt x="833335" y="1701774"/>
                    </a:lnTo>
                    <a:lnTo>
                      <a:pt x="671179" y="1905519"/>
                    </a:lnTo>
                    <a:lnTo>
                      <a:pt x="466701" y="1812423"/>
                    </a:lnTo>
                    <a:lnTo>
                      <a:pt x="513582" y="1558059"/>
                    </a:lnTo>
                    <a:lnTo>
                      <a:pt x="493988" y="1543264"/>
                    </a:lnTo>
                    <a:cubicBezTo>
                      <a:pt x="443476" y="1501102"/>
                      <a:pt x="398982" y="1452537"/>
                      <a:pt x="361518" y="1399089"/>
                    </a:cubicBezTo>
                    <a:lnTo>
                      <a:pt x="314766" y="1322099"/>
                    </a:lnTo>
                    <a:lnTo>
                      <a:pt x="53515" y="1320930"/>
                    </a:lnTo>
                    <a:lnTo>
                      <a:pt x="0" y="1102721"/>
                    </a:lnTo>
                    <a:lnTo>
                      <a:pt x="228736" y="982041"/>
                    </a:lnTo>
                    <a:lnTo>
                      <a:pt x="228224" y="930463"/>
                    </a:lnTo>
                    <a:cubicBezTo>
                      <a:pt x="230238" y="896288"/>
                      <a:pt x="234643" y="861844"/>
                      <a:pt x="241565" y="827320"/>
                    </a:cubicBezTo>
                    <a:cubicBezTo>
                      <a:pt x="251635" y="777103"/>
                      <a:pt x="266555" y="729096"/>
                      <a:pt x="285741" y="683687"/>
                    </a:cubicBezTo>
                    <a:lnTo>
                      <a:pt x="287223" y="680612"/>
                    </a:lnTo>
                    <a:lnTo>
                      <a:pt x="125230" y="476932"/>
                    </a:lnTo>
                    <a:lnTo>
                      <a:pt x="261901" y="298607"/>
                    </a:lnTo>
                    <a:lnTo>
                      <a:pt x="500715" y="402105"/>
                    </a:lnTo>
                    <a:lnTo>
                      <a:pt x="557755" y="355691"/>
                    </a:lnTo>
                    <a:cubicBezTo>
                      <a:pt x="617017" y="316226"/>
                      <a:pt x="681921" y="285239"/>
                      <a:pt x="750499" y="264046"/>
                    </a:cubicBezTo>
                    <a:lnTo>
                      <a:pt x="775604" y="257608"/>
                    </a:lnTo>
                    <a:lnTo>
                      <a:pt x="833698" y="4375"/>
                    </a:lnTo>
                    <a:lnTo>
                      <a:pt x="1058329" y="0"/>
                    </a:lnTo>
                    <a:close/>
                    <a:moveTo>
                      <a:pt x="966874" y="553864"/>
                    </a:moveTo>
                    <a:cubicBezTo>
                      <a:pt x="771879" y="554633"/>
                      <a:pt x="597744" y="692111"/>
                      <a:pt x="557912" y="890753"/>
                    </a:cubicBezTo>
                    <a:cubicBezTo>
                      <a:pt x="512389" y="1117774"/>
                      <a:pt x="659520" y="1338713"/>
                      <a:pt x="886541" y="1384236"/>
                    </a:cubicBezTo>
                    <a:cubicBezTo>
                      <a:pt x="1113557" y="1429757"/>
                      <a:pt x="1334497" y="1282626"/>
                      <a:pt x="1380020" y="1055605"/>
                    </a:cubicBezTo>
                    <a:cubicBezTo>
                      <a:pt x="1391400" y="998850"/>
                      <a:pt x="1390739" y="942475"/>
                      <a:pt x="1379801" y="889126"/>
                    </a:cubicBezTo>
                    <a:cubicBezTo>
                      <a:pt x="1363392" y="809103"/>
                      <a:pt x="1323855" y="735888"/>
                      <a:pt x="1267138" y="678411"/>
                    </a:cubicBezTo>
                    <a:cubicBezTo>
                      <a:pt x="1210420" y="620934"/>
                      <a:pt x="1136522" y="579195"/>
                      <a:pt x="1051390" y="562124"/>
                    </a:cubicBezTo>
                    <a:cubicBezTo>
                      <a:pt x="1023013" y="556434"/>
                      <a:pt x="994731" y="553754"/>
                      <a:pt x="966874" y="553864"/>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73" name="Group 72"/>
              <p:cNvGrpSpPr/>
              <p:nvPr/>
            </p:nvGrpSpPr>
            <p:grpSpPr>
              <a:xfrm>
                <a:off x="3782129" y="1573527"/>
                <a:ext cx="4627742" cy="4531865"/>
                <a:chOff x="3782129" y="1573527"/>
                <a:chExt cx="4627742" cy="4531865"/>
              </a:xfrm>
            </p:grpSpPr>
            <p:grpSp>
              <p:nvGrpSpPr>
                <p:cNvPr id="74" name="Group 73"/>
                <p:cNvGrpSpPr/>
                <p:nvPr/>
              </p:nvGrpSpPr>
              <p:grpSpPr>
                <a:xfrm>
                  <a:off x="6139974" y="1584328"/>
                  <a:ext cx="1554426" cy="1188551"/>
                  <a:chOff x="6135390" y="1791545"/>
                  <a:chExt cx="1392363" cy="1064635"/>
                </a:xfrm>
              </p:grpSpPr>
              <p:sp>
                <p:nvSpPr>
                  <p:cNvPr id="117" name="Freeform 116"/>
                  <p:cNvSpPr/>
                  <p:nvPr/>
                </p:nvSpPr>
                <p:spPr>
                  <a:xfrm>
                    <a:off x="6135390" y="1791545"/>
                    <a:ext cx="1392363" cy="1064635"/>
                  </a:xfrm>
                  <a:custGeom>
                    <a:avLst/>
                    <a:gdLst>
                      <a:gd name="connsiteX0" fmla="*/ 718470 w 1392363"/>
                      <a:gd name="connsiteY0" fmla="*/ 226 h 1064635"/>
                      <a:gd name="connsiteX1" fmla="*/ 1026960 w 1392363"/>
                      <a:gd name="connsiteY1" fmla="*/ 168662 h 1064635"/>
                      <a:gd name="connsiteX2" fmla="*/ 1392363 w 1392363"/>
                      <a:gd name="connsiteY2" fmla="*/ 734542 h 1064635"/>
                      <a:gd name="connsiteX3" fmla="*/ 974657 w 1392363"/>
                      <a:gd name="connsiteY3" fmla="*/ 1064635 h 1064635"/>
                      <a:gd name="connsiteX4" fmla="*/ 906637 w 1392363"/>
                      <a:gd name="connsiteY4" fmla="*/ 989793 h 1064635"/>
                      <a:gd name="connsiteX5" fmla="*/ 639975 w 1392363"/>
                      <a:gd name="connsiteY5" fmla="*/ 782916 h 1064635"/>
                      <a:gd name="connsiteX6" fmla="*/ 577762 w 1392363"/>
                      <a:gd name="connsiteY6" fmla="*/ 749612 h 1064635"/>
                      <a:gd name="connsiteX7" fmla="*/ 576529 w 1392363"/>
                      <a:gd name="connsiteY7" fmla="*/ 783614 h 1064635"/>
                      <a:gd name="connsiteX8" fmla="*/ 438993 w 1392363"/>
                      <a:gd name="connsiteY8" fmla="*/ 926694 h 1064635"/>
                      <a:gd name="connsiteX9" fmla="*/ 425998 w 1392363"/>
                      <a:gd name="connsiteY9" fmla="*/ 728737 h 1064635"/>
                      <a:gd name="connsiteX10" fmla="*/ 447914 w 1392363"/>
                      <a:gd name="connsiteY10" fmla="*/ 696372 h 1064635"/>
                      <a:gd name="connsiteX11" fmla="*/ 446604 w 1392363"/>
                      <a:gd name="connsiteY11" fmla="*/ 689218 h 1064635"/>
                      <a:gd name="connsiteX12" fmla="*/ 435006 w 1392363"/>
                      <a:gd name="connsiteY12" fmla="*/ 684230 h 1064635"/>
                      <a:gd name="connsiteX13" fmla="*/ 95790 w 1392363"/>
                      <a:gd name="connsiteY13" fmla="*/ 604077 h 1064635"/>
                      <a:gd name="connsiteX14" fmla="*/ 2967 w 1392363"/>
                      <a:gd name="connsiteY14" fmla="*/ 599390 h 1064635"/>
                      <a:gd name="connsiteX15" fmla="*/ 0 w 1392363"/>
                      <a:gd name="connsiteY15" fmla="*/ 61767 h 1064635"/>
                      <a:gd name="connsiteX16" fmla="*/ 621321 w 1392363"/>
                      <a:gd name="connsiteY16" fmla="*/ 7060 h 1064635"/>
                      <a:gd name="connsiteX17" fmla="*/ 718470 w 1392363"/>
                      <a:gd name="connsiteY17" fmla="*/ 226 h 106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92363" h="1064635">
                        <a:moveTo>
                          <a:pt x="718470" y="226"/>
                        </a:moveTo>
                        <a:cubicBezTo>
                          <a:pt x="920378" y="-4538"/>
                          <a:pt x="958161" y="66793"/>
                          <a:pt x="1026960" y="168662"/>
                        </a:cubicBezTo>
                        <a:lnTo>
                          <a:pt x="1392363" y="734542"/>
                        </a:lnTo>
                        <a:lnTo>
                          <a:pt x="974657" y="1064635"/>
                        </a:lnTo>
                        <a:lnTo>
                          <a:pt x="906637" y="989793"/>
                        </a:lnTo>
                        <a:cubicBezTo>
                          <a:pt x="827037" y="910193"/>
                          <a:pt x="737472" y="840557"/>
                          <a:pt x="639975" y="782916"/>
                        </a:cubicBezTo>
                        <a:lnTo>
                          <a:pt x="577762" y="749612"/>
                        </a:lnTo>
                        <a:lnTo>
                          <a:pt x="576529" y="783614"/>
                        </a:lnTo>
                        <a:cubicBezTo>
                          <a:pt x="629086" y="932503"/>
                          <a:pt x="523661" y="958018"/>
                          <a:pt x="438993" y="926694"/>
                        </a:cubicBezTo>
                        <a:cubicBezTo>
                          <a:pt x="354325" y="895370"/>
                          <a:pt x="290414" y="807206"/>
                          <a:pt x="425998" y="728737"/>
                        </a:cubicBezTo>
                        <a:cubicBezTo>
                          <a:pt x="437940" y="717805"/>
                          <a:pt x="445277" y="707248"/>
                          <a:pt x="447914" y="696372"/>
                        </a:cubicBezTo>
                        <a:lnTo>
                          <a:pt x="446604" y="689218"/>
                        </a:lnTo>
                        <a:lnTo>
                          <a:pt x="435006" y="684230"/>
                        </a:lnTo>
                        <a:cubicBezTo>
                          <a:pt x="327835" y="643485"/>
                          <a:pt x="214086" y="616091"/>
                          <a:pt x="95790" y="604077"/>
                        </a:cubicBezTo>
                        <a:lnTo>
                          <a:pt x="2967" y="599390"/>
                        </a:lnTo>
                        <a:lnTo>
                          <a:pt x="0" y="61767"/>
                        </a:lnTo>
                        <a:lnTo>
                          <a:pt x="621321" y="7060"/>
                        </a:lnTo>
                        <a:cubicBezTo>
                          <a:pt x="657433" y="3140"/>
                          <a:pt x="689627" y="907"/>
                          <a:pt x="718470" y="226"/>
                        </a:cubicBezTo>
                        <a:close/>
                      </a:path>
                    </a:pathLst>
                  </a:custGeom>
                  <a:solidFill>
                    <a:srgbClr val="607D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8" name="TextBox 117"/>
                  <p:cNvSpPr txBox="1"/>
                  <p:nvPr/>
                </p:nvSpPr>
                <p:spPr>
                  <a:xfrm>
                    <a:off x="6542375" y="1994269"/>
                    <a:ext cx="578392" cy="371586"/>
                  </a:xfrm>
                  <a:prstGeom prst="rect">
                    <a:avLst/>
                  </a:prstGeom>
                  <a:noFill/>
                </p:spPr>
                <p:txBody>
                  <a:bodyPr wrap="square" rtlCol="0">
                    <a:spAutoFit/>
                  </a:bodyPr>
                  <a:lstStyle/>
                  <a:p>
                    <a:pPr algn="ctr"/>
                    <a:r>
                      <a:rPr lang="en-US" sz="2000" dirty="0">
                        <a:solidFill>
                          <a:schemeClr val="bg1">
                            <a:lumMod val="95000"/>
                          </a:schemeClr>
                        </a:solidFill>
                        <a:latin typeface="Arial" panose="020B0604020202020204" pitchFamily="34" charset="0"/>
                        <a:cs typeface="Arial" panose="020B0604020202020204" pitchFamily="34" charset="0"/>
                      </a:rPr>
                      <a:t>01</a:t>
                    </a:r>
                  </a:p>
                </p:txBody>
              </p:sp>
            </p:grpSp>
            <p:grpSp>
              <p:nvGrpSpPr>
                <p:cNvPr id="75" name="Group 74"/>
                <p:cNvGrpSpPr/>
                <p:nvPr/>
              </p:nvGrpSpPr>
              <p:grpSpPr>
                <a:xfrm>
                  <a:off x="7289197" y="2466493"/>
                  <a:ext cx="1120674" cy="1687316"/>
                  <a:chOff x="7164796" y="2581737"/>
                  <a:chExt cx="1003834" cy="1511399"/>
                </a:xfrm>
              </p:grpSpPr>
              <p:sp>
                <p:nvSpPr>
                  <p:cNvPr id="115" name="Freeform 114"/>
                  <p:cNvSpPr/>
                  <p:nvPr/>
                </p:nvSpPr>
                <p:spPr>
                  <a:xfrm>
                    <a:off x="7164796" y="2581737"/>
                    <a:ext cx="1003834" cy="1511399"/>
                  </a:xfrm>
                  <a:custGeom>
                    <a:avLst/>
                    <a:gdLst>
                      <a:gd name="connsiteX0" fmla="*/ 421826 w 1003834"/>
                      <a:gd name="connsiteY0" fmla="*/ 0 h 1511399"/>
                      <a:gd name="connsiteX1" fmla="*/ 847459 w 1003834"/>
                      <a:gd name="connsiteY1" fmla="*/ 455927 h 1511399"/>
                      <a:gd name="connsiteX2" fmla="*/ 912654 w 1003834"/>
                      <a:gd name="connsiteY2" fmla="*/ 528274 h 1511399"/>
                      <a:gd name="connsiteX3" fmla="*/ 969851 w 1003834"/>
                      <a:gd name="connsiteY3" fmla="*/ 875067 h 1511399"/>
                      <a:gd name="connsiteX4" fmla="*/ 748896 w 1003834"/>
                      <a:gd name="connsiteY4" fmla="*/ 1511399 h 1511399"/>
                      <a:gd name="connsiteX5" fmla="*/ 231613 w 1003834"/>
                      <a:gd name="connsiteY5" fmla="*/ 1385468 h 1511399"/>
                      <a:gd name="connsiteX6" fmla="*/ 248713 w 1003834"/>
                      <a:gd name="connsiteY6" fmla="*/ 1285790 h 1511399"/>
                      <a:gd name="connsiteX7" fmla="*/ 257399 w 1003834"/>
                      <a:gd name="connsiteY7" fmla="*/ 1060880 h 1511399"/>
                      <a:gd name="connsiteX8" fmla="*/ 247989 w 1003834"/>
                      <a:gd name="connsiteY8" fmla="*/ 953192 h 1511399"/>
                      <a:gd name="connsiteX9" fmla="*/ 240507 w 1003834"/>
                      <a:gd name="connsiteY9" fmla="*/ 951364 h 1511399"/>
                      <a:gd name="connsiteX10" fmla="*/ 207711 w 1003834"/>
                      <a:gd name="connsiteY10" fmla="*/ 968747 h 1511399"/>
                      <a:gd name="connsiteX11" fmla="*/ 15031 w 1003834"/>
                      <a:gd name="connsiteY11" fmla="*/ 921178 h 1511399"/>
                      <a:gd name="connsiteX12" fmla="*/ 179969 w 1003834"/>
                      <a:gd name="connsiteY12" fmla="*/ 810945 h 1511399"/>
                      <a:gd name="connsiteX13" fmla="*/ 218957 w 1003834"/>
                      <a:gd name="connsiteY13" fmla="*/ 813742 h 1511399"/>
                      <a:gd name="connsiteX14" fmla="*/ 221603 w 1003834"/>
                      <a:gd name="connsiteY14" fmla="*/ 811492 h 1511399"/>
                      <a:gd name="connsiteX15" fmla="*/ 199135 w 1003834"/>
                      <a:gd name="connsiteY15" fmla="*/ 726016 h 1511399"/>
                      <a:gd name="connsiteX16" fmla="*/ 53454 w 1003834"/>
                      <a:gd name="connsiteY16" fmla="*/ 409363 h 1511399"/>
                      <a:gd name="connsiteX17" fmla="*/ 0 w 1003834"/>
                      <a:gd name="connsiteY17" fmla="*/ 333332 h 151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3834" h="1511399">
                        <a:moveTo>
                          <a:pt x="421826" y="0"/>
                        </a:moveTo>
                        <a:lnTo>
                          <a:pt x="847459" y="455927"/>
                        </a:lnTo>
                        <a:cubicBezTo>
                          <a:pt x="872780" y="481971"/>
                          <a:pt x="894361" y="505964"/>
                          <a:pt x="912654" y="528274"/>
                        </a:cubicBezTo>
                        <a:cubicBezTo>
                          <a:pt x="1040716" y="684447"/>
                          <a:pt x="1007768" y="758136"/>
                          <a:pt x="969851" y="875067"/>
                        </a:cubicBezTo>
                        <a:lnTo>
                          <a:pt x="748896" y="1511399"/>
                        </a:lnTo>
                        <a:lnTo>
                          <a:pt x="231613" y="1385468"/>
                        </a:lnTo>
                        <a:lnTo>
                          <a:pt x="248713" y="1285790"/>
                        </a:lnTo>
                        <a:cubicBezTo>
                          <a:pt x="257859" y="1211302"/>
                          <a:pt x="260789" y="1136050"/>
                          <a:pt x="257399" y="1060880"/>
                        </a:cubicBezTo>
                        <a:lnTo>
                          <a:pt x="247989" y="953192"/>
                        </a:lnTo>
                        <a:lnTo>
                          <a:pt x="240507" y="951364"/>
                        </a:lnTo>
                        <a:cubicBezTo>
                          <a:pt x="228465" y="952722"/>
                          <a:pt x="216911" y="958431"/>
                          <a:pt x="207711" y="968747"/>
                        </a:cubicBezTo>
                        <a:cubicBezTo>
                          <a:pt x="105047" y="1088707"/>
                          <a:pt x="30237" y="1010164"/>
                          <a:pt x="15031" y="921178"/>
                        </a:cubicBezTo>
                        <a:cubicBezTo>
                          <a:pt x="-176" y="832191"/>
                          <a:pt x="44221" y="732760"/>
                          <a:pt x="179969" y="810945"/>
                        </a:cubicBezTo>
                        <a:cubicBezTo>
                          <a:pt x="195408" y="815821"/>
                          <a:pt x="208218" y="816897"/>
                          <a:pt x="218957" y="813742"/>
                        </a:cubicBezTo>
                        <a:lnTo>
                          <a:pt x="221603" y="811492"/>
                        </a:lnTo>
                        <a:lnTo>
                          <a:pt x="199135" y="726016"/>
                        </a:lnTo>
                        <a:cubicBezTo>
                          <a:pt x="165261" y="616480"/>
                          <a:pt x="116818" y="509978"/>
                          <a:pt x="53454" y="409363"/>
                        </a:cubicBezTo>
                        <a:lnTo>
                          <a:pt x="0" y="333332"/>
                        </a:lnTo>
                        <a:close/>
                      </a:path>
                    </a:pathLst>
                  </a:custGeom>
                  <a:solidFill>
                    <a:srgbClr val="19AD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6" name="TextBox 115"/>
                  <p:cNvSpPr txBox="1"/>
                  <p:nvPr/>
                </p:nvSpPr>
                <p:spPr>
                  <a:xfrm>
                    <a:off x="7460504" y="3152770"/>
                    <a:ext cx="578392" cy="371586"/>
                  </a:xfrm>
                  <a:prstGeom prst="rect">
                    <a:avLst/>
                  </a:prstGeom>
                  <a:noFill/>
                </p:spPr>
                <p:txBody>
                  <a:bodyPr wrap="square" rtlCol="0">
                    <a:spAutoFit/>
                  </a:bodyPr>
                  <a:lstStyle/>
                  <a:p>
                    <a:pPr algn="ctr"/>
                    <a:r>
                      <a:rPr lang="en-US" sz="2000" dirty="0">
                        <a:solidFill>
                          <a:schemeClr val="bg1">
                            <a:lumMod val="95000"/>
                          </a:schemeClr>
                        </a:solidFill>
                        <a:latin typeface="Arial" panose="020B0604020202020204" pitchFamily="34" charset="0"/>
                        <a:cs typeface="Arial" panose="020B0604020202020204" pitchFamily="34" charset="0"/>
                      </a:rPr>
                      <a:t>02</a:t>
                    </a:r>
                  </a:p>
                </p:txBody>
              </p:sp>
            </p:grpSp>
            <p:grpSp>
              <p:nvGrpSpPr>
                <p:cNvPr id="76" name="Group 75"/>
                <p:cNvGrpSpPr/>
                <p:nvPr/>
              </p:nvGrpSpPr>
              <p:grpSpPr>
                <a:xfrm>
                  <a:off x="6788171" y="4116433"/>
                  <a:ext cx="1321361" cy="1485847"/>
                  <a:chOff x="6716007" y="4059657"/>
                  <a:chExt cx="1183597" cy="1330935"/>
                </a:xfrm>
              </p:grpSpPr>
              <p:sp>
                <p:nvSpPr>
                  <p:cNvPr id="89" name="Freeform 88"/>
                  <p:cNvSpPr/>
                  <p:nvPr/>
                </p:nvSpPr>
                <p:spPr>
                  <a:xfrm>
                    <a:off x="6716007" y="4059657"/>
                    <a:ext cx="1183597" cy="1330935"/>
                  </a:xfrm>
                  <a:custGeom>
                    <a:avLst/>
                    <a:gdLst>
                      <a:gd name="connsiteX0" fmla="*/ 657105 w 1183597"/>
                      <a:gd name="connsiteY0" fmla="*/ 0 h 1330935"/>
                      <a:gd name="connsiteX1" fmla="*/ 1183597 w 1183597"/>
                      <a:gd name="connsiteY1" fmla="*/ 108876 h 1330935"/>
                      <a:gd name="connsiteX2" fmla="*/ 1107928 w 1183597"/>
                      <a:gd name="connsiteY2" fmla="*/ 727994 h 1330935"/>
                      <a:gd name="connsiteX3" fmla="*/ 1094414 w 1183597"/>
                      <a:gd name="connsiteY3" fmla="*/ 824441 h 1330935"/>
                      <a:gd name="connsiteX4" fmla="*/ 865521 w 1183597"/>
                      <a:gd name="connsiteY4" fmla="*/ 1091169 h 1330935"/>
                      <a:gd name="connsiteX5" fmla="*/ 236034 w 1183597"/>
                      <a:gd name="connsiteY5" fmla="*/ 1330935 h 1330935"/>
                      <a:gd name="connsiteX6" fmla="*/ 0 w 1183597"/>
                      <a:gd name="connsiteY6" fmla="*/ 853727 h 1330935"/>
                      <a:gd name="connsiteX7" fmla="*/ 87349 w 1183597"/>
                      <a:gd name="connsiteY7" fmla="*/ 802753 h 1330935"/>
                      <a:gd name="connsiteX8" fmla="*/ 265224 w 1183597"/>
                      <a:gd name="connsiteY8" fmla="*/ 664838 h 1330935"/>
                      <a:gd name="connsiteX9" fmla="*/ 346273 w 1183597"/>
                      <a:gd name="connsiteY9" fmla="*/ 576631 h 1330935"/>
                      <a:gd name="connsiteX10" fmla="*/ 321203 w 1183597"/>
                      <a:gd name="connsiteY10" fmla="*/ 562759 h 1330935"/>
                      <a:gd name="connsiteX11" fmla="*/ 243098 w 1183597"/>
                      <a:gd name="connsiteY11" fmla="*/ 380399 h 1330935"/>
                      <a:gd name="connsiteX12" fmla="*/ 430534 w 1183597"/>
                      <a:gd name="connsiteY12" fmla="*/ 445636 h 1330935"/>
                      <a:gd name="connsiteX13" fmla="*/ 441517 w 1183597"/>
                      <a:gd name="connsiteY13" fmla="*/ 465436 h 1330935"/>
                      <a:gd name="connsiteX14" fmla="*/ 484294 w 1183597"/>
                      <a:gd name="connsiteY14" fmla="*/ 404959 h 1330935"/>
                      <a:gd name="connsiteX15" fmla="*/ 633222 w 1183597"/>
                      <a:gd name="connsiteY15" fmla="*/ 89820 h 133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597" h="1330935">
                        <a:moveTo>
                          <a:pt x="657105" y="0"/>
                        </a:moveTo>
                        <a:lnTo>
                          <a:pt x="1183597" y="108876"/>
                        </a:lnTo>
                        <a:lnTo>
                          <a:pt x="1107928" y="727994"/>
                        </a:lnTo>
                        <a:cubicBezTo>
                          <a:pt x="1104254" y="764132"/>
                          <a:pt x="1099745" y="796086"/>
                          <a:pt x="1094414" y="824441"/>
                        </a:cubicBezTo>
                        <a:cubicBezTo>
                          <a:pt x="1057095" y="1022927"/>
                          <a:pt x="979468" y="1045054"/>
                          <a:pt x="865521" y="1091169"/>
                        </a:cubicBezTo>
                        <a:lnTo>
                          <a:pt x="236034" y="1330935"/>
                        </a:lnTo>
                        <a:lnTo>
                          <a:pt x="0" y="853727"/>
                        </a:lnTo>
                        <a:lnTo>
                          <a:pt x="87349" y="802753"/>
                        </a:lnTo>
                        <a:cubicBezTo>
                          <a:pt x="150290" y="761879"/>
                          <a:pt x="209819" y="715753"/>
                          <a:pt x="265224" y="664838"/>
                        </a:cubicBezTo>
                        <a:lnTo>
                          <a:pt x="346273" y="576631"/>
                        </a:lnTo>
                        <a:lnTo>
                          <a:pt x="321203" y="562759"/>
                        </a:lnTo>
                        <a:cubicBezTo>
                          <a:pt x="164780" y="554236"/>
                          <a:pt x="181811" y="446685"/>
                          <a:pt x="243098" y="380399"/>
                        </a:cubicBezTo>
                        <a:cubicBezTo>
                          <a:pt x="304384" y="314113"/>
                          <a:pt x="409928" y="289094"/>
                          <a:pt x="430534" y="445636"/>
                        </a:cubicBezTo>
                        <a:lnTo>
                          <a:pt x="441517" y="465436"/>
                        </a:lnTo>
                        <a:lnTo>
                          <a:pt x="484294" y="404959"/>
                        </a:lnTo>
                        <a:cubicBezTo>
                          <a:pt x="546430" y="308601"/>
                          <a:pt x="596876" y="203034"/>
                          <a:pt x="633222" y="89820"/>
                        </a:cubicBezTo>
                        <a:close/>
                      </a:path>
                    </a:pathLst>
                  </a:custGeom>
                  <a:solidFill>
                    <a:srgbClr val="607D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0" name="TextBox 89"/>
                  <p:cNvSpPr txBox="1"/>
                  <p:nvPr/>
                </p:nvSpPr>
                <p:spPr>
                  <a:xfrm>
                    <a:off x="7129431" y="4540458"/>
                    <a:ext cx="578392" cy="371586"/>
                  </a:xfrm>
                  <a:prstGeom prst="rect">
                    <a:avLst/>
                  </a:prstGeom>
                  <a:noFill/>
                </p:spPr>
                <p:txBody>
                  <a:bodyPr wrap="square" rtlCol="0">
                    <a:spAutoFit/>
                  </a:bodyPr>
                  <a:lstStyle/>
                  <a:p>
                    <a:pPr algn="ctr"/>
                    <a:r>
                      <a:rPr lang="en-US" sz="2000" dirty="0">
                        <a:solidFill>
                          <a:schemeClr val="bg1">
                            <a:lumMod val="95000"/>
                          </a:schemeClr>
                        </a:solidFill>
                        <a:latin typeface="Arial" panose="020B0604020202020204" pitchFamily="34" charset="0"/>
                        <a:cs typeface="Arial" panose="020B0604020202020204" pitchFamily="34" charset="0"/>
                      </a:rPr>
                      <a:t>03</a:t>
                    </a:r>
                  </a:p>
                </p:txBody>
              </p:sp>
            </p:grpSp>
            <p:grpSp>
              <p:nvGrpSpPr>
                <p:cNvPr id="77" name="Group 76"/>
                <p:cNvGrpSpPr/>
                <p:nvPr/>
              </p:nvGrpSpPr>
              <p:grpSpPr>
                <a:xfrm>
                  <a:off x="5219705" y="5007662"/>
                  <a:ext cx="1723487" cy="1097730"/>
                  <a:chOff x="5238755" y="5014012"/>
                  <a:chExt cx="1723487" cy="1097730"/>
                </a:xfrm>
              </p:grpSpPr>
              <p:sp>
                <p:nvSpPr>
                  <p:cNvPr id="87" name="Freeform 86"/>
                  <p:cNvSpPr/>
                  <p:nvPr/>
                </p:nvSpPr>
                <p:spPr>
                  <a:xfrm>
                    <a:off x="5238755" y="5014012"/>
                    <a:ext cx="1723487" cy="1097730"/>
                  </a:xfrm>
                  <a:custGeom>
                    <a:avLst/>
                    <a:gdLst>
                      <a:gd name="connsiteX0" fmla="*/ 862825 w 1723487"/>
                      <a:gd name="connsiteY0" fmla="*/ 6 h 1097730"/>
                      <a:gd name="connsiteX1" fmla="*/ 949971 w 1723487"/>
                      <a:gd name="connsiteY1" fmla="*/ 203713 h 1097730"/>
                      <a:gd name="connsiteX2" fmla="*/ 946340 w 1723487"/>
                      <a:gd name="connsiteY2" fmla="*/ 214483 h 1097730"/>
                      <a:gd name="connsiteX3" fmla="*/ 983232 w 1723487"/>
                      <a:gd name="connsiteY3" fmla="*/ 213852 h 1097730"/>
                      <a:gd name="connsiteX4" fmla="*/ 1362416 w 1723487"/>
                      <a:gd name="connsiteY4" fmla="*/ 126451 h 1097730"/>
                      <a:gd name="connsiteX5" fmla="*/ 1457653 w 1723487"/>
                      <a:gd name="connsiteY5" fmla="*/ 85270 h 1097730"/>
                      <a:gd name="connsiteX6" fmla="*/ 1723487 w 1723487"/>
                      <a:gd name="connsiteY6" fmla="*/ 616350 h 1097730"/>
                      <a:gd name="connsiteX7" fmla="*/ 1723487 w 1723487"/>
                      <a:gd name="connsiteY7" fmla="*/ 623712 h 1097730"/>
                      <a:gd name="connsiteX8" fmla="*/ 1131371 w 1723487"/>
                      <a:gd name="connsiteY8" fmla="*/ 983809 h 1097730"/>
                      <a:gd name="connsiteX9" fmla="*/ 1037497 w 1723487"/>
                      <a:gd name="connsiteY9" fmla="*/ 1038660 h 1097730"/>
                      <a:gd name="connsiteX10" fmla="*/ 645442 w 1723487"/>
                      <a:gd name="connsiteY10" fmla="*/ 1022500 h 1097730"/>
                      <a:gd name="connsiteX11" fmla="*/ 0 w 1723487"/>
                      <a:gd name="connsiteY11" fmla="*/ 636602 h 1097730"/>
                      <a:gd name="connsiteX12" fmla="*/ 255018 w 1723487"/>
                      <a:gd name="connsiteY12" fmla="*/ 99734 h 1097730"/>
                      <a:gd name="connsiteX13" fmla="*/ 360096 w 1723487"/>
                      <a:gd name="connsiteY13" fmla="*/ 141041 h 1097730"/>
                      <a:gd name="connsiteX14" fmla="*/ 664057 w 1723487"/>
                      <a:gd name="connsiteY14" fmla="*/ 203351 h 1097730"/>
                      <a:gd name="connsiteX15" fmla="*/ 773569 w 1723487"/>
                      <a:gd name="connsiteY15" fmla="*/ 211911 h 1097730"/>
                      <a:gd name="connsiteX16" fmla="*/ 771112 w 1723487"/>
                      <a:gd name="connsiteY16" fmla="*/ 201597 h 1097730"/>
                      <a:gd name="connsiteX17" fmla="*/ 862825 w 1723487"/>
                      <a:gd name="connsiteY17" fmla="*/ 6 h 109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3487" h="1097730">
                        <a:moveTo>
                          <a:pt x="862825" y="6"/>
                        </a:moveTo>
                        <a:cubicBezTo>
                          <a:pt x="963606" y="717"/>
                          <a:pt x="1063627" y="68977"/>
                          <a:pt x="949971" y="203713"/>
                        </a:cubicBezTo>
                        <a:lnTo>
                          <a:pt x="946340" y="214483"/>
                        </a:lnTo>
                        <a:lnTo>
                          <a:pt x="983232" y="213852"/>
                        </a:lnTo>
                        <a:cubicBezTo>
                          <a:pt x="1110650" y="201675"/>
                          <a:pt x="1238059" y="172886"/>
                          <a:pt x="1362416" y="126451"/>
                        </a:cubicBezTo>
                        <a:lnTo>
                          <a:pt x="1457653" y="85270"/>
                        </a:lnTo>
                        <a:lnTo>
                          <a:pt x="1723487" y="616350"/>
                        </a:lnTo>
                        <a:lnTo>
                          <a:pt x="1723487" y="623712"/>
                        </a:lnTo>
                        <a:lnTo>
                          <a:pt x="1131371" y="983809"/>
                        </a:lnTo>
                        <a:cubicBezTo>
                          <a:pt x="1097158" y="1005579"/>
                          <a:pt x="1066035" y="1023725"/>
                          <a:pt x="1037497" y="1038660"/>
                        </a:cubicBezTo>
                        <a:cubicBezTo>
                          <a:pt x="837731" y="1143210"/>
                          <a:pt x="764657" y="1090476"/>
                          <a:pt x="645442" y="1022500"/>
                        </a:cubicBezTo>
                        <a:lnTo>
                          <a:pt x="0" y="636602"/>
                        </a:lnTo>
                        <a:lnTo>
                          <a:pt x="255018" y="99734"/>
                        </a:lnTo>
                        <a:lnTo>
                          <a:pt x="360096" y="141041"/>
                        </a:lnTo>
                        <a:cubicBezTo>
                          <a:pt x="441418" y="168014"/>
                          <a:pt x="551470" y="189999"/>
                          <a:pt x="664057" y="203351"/>
                        </a:cubicBezTo>
                        <a:lnTo>
                          <a:pt x="773569" y="211911"/>
                        </a:lnTo>
                        <a:lnTo>
                          <a:pt x="771112" y="201597"/>
                        </a:lnTo>
                        <a:cubicBezTo>
                          <a:pt x="660500" y="66133"/>
                          <a:pt x="762042" y="-705"/>
                          <a:pt x="862825" y="6"/>
                        </a:cubicBezTo>
                        <a:close/>
                      </a:path>
                    </a:pathLst>
                  </a:custGeom>
                  <a:solidFill>
                    <a:srgbClr val="19A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8" name="TextBox 87"/>
                  <p:cNvSpPr txBox="1"/>
                  <p:nvPr/>
                </p:nvSpPr>
                <p:spPr>
                  <a:xfrm>
                    <a:off x="5727618" y="5411898"/>
                    <a:ext cx="645712" cy="414837"/>
                  </a:xfrm>
                  <a:prstGeom prst="rect">
                    <a:avLst/>
                  </a:prstGeom>
                  <a:noFill/>
                </p:spPr>
                <p:txBody>
                  <a:bodyPr wrap="square" rtlCol="0">
                    <a:spAutoFit/>
                  </a:bodyPr>
                  <a:lstStyle/>
                  <a:p>
                    <a:pPr algn="ctr"/>
                    <a:r>
                      <a:rPr lang="en-US" sz="2000" dirty="0">
                        <a:solidFill>
                          <a:schemeClr val="bg1">
                            <a:lumMod val="95000"/>
                          </a:schemeClr>
                        </a:solidFill>
                        <a:latin typeface="Arial" panose="020B0604020202020204" pitchFamily="34" charset="0"/>
                        <a:cs typeface="Arial" panose="020B0604020202020204" pitchFamily="34" charset="0"/>
                      </a:rPr>
                      <a:t>04</a:t>
                    </a:r>
                  </a:p>
                </p:txBody>
              </p:sp>
            </p:grpSp>
            <p:grpSp>
              <p:nvGrpSpPr>
                <p:cNvPr id="78" name="Group 77"/>
                <p:cNvGrpSpPr/>
                <p:nvPr/>
              </p:nvGrpSpPr>
              <p:grpSpPr>
                <a:xfrm>
                  <a:off x="3782129" y="2463427"/>
                  <a:ext cx="1120733" cy="1676616"/>
                  <a:chOff x="4023371" y="2578990"/>
                  <a:chExt cx="1003887" cy="1501815"/>
                </a:xfrm>
              </p:grpSpPr>
              <p:sp>
                <p:nvSpPr>
                  <p:cNvPr id="85" name="Freeform 84"/>
                  <p:cNvSpPr/>
                  <p:nvPr/>
                </p:nvSpPr>
                <p:spPr>
                  <a:xfrm>
                    <a:off x="4023371" y="2578990"/>
                    <a:ext cx="1003887" cy="1501815"/>
                  </a:xfrm>
                  <a:custGeom>
                    <a:avLst/>
                    <a:gdLst>
                      <a:gd name="connsiteX0" fmla="*/ 594161 w 1003887"/>
                      <a:gd name="connsiteY0" fmla="*/ 0 h 1501815"/>
                      <a:gd name="connsiteX1" fmla="*/ 1003887 w 1003887"/>
                      <a:gd name="connsiteY1" fmla="*/ 339948 h 1501815"/>
                      <a:gd name="connsiteX2" fmla="*/ 944822 w 1003887"/>
                      <a:gd name="connsiteY2" fmla="*/ 422042 h 1501815"/>
                      <a:gd name="connsiteX3" fmla="*/ 797908 w 1003887"/>
                      <a:gd name="connsiteY3" fmla="*/ 725890 h 1501815"/>
                      <a:gd name="connsiteX4" fmla="*/ 792053 w 1003887"/>
                      <a:gd name="connsiteY4" fmla="*/ 746092 h 1501815"/>
                      <a:gd name="connsiteX5" fmla="*/ 823860 w 1003887"/>
                      <a:gd name="connsiteY5" fmla="*/ 745641 h 1501815"/>
                      <a:gd name="connsiteX6" fmla="*/ 982198 w 1003887"/>
                      <a:gd name="connsiteY6" fmla="*/ 865161 h 1501815"/>
                      <a:gd name="connsiteX7" fmla="*/ 787105 w 1003887"/>
                      <a:gd name="connsiteY7" fmla="*/ 901590 h 1501815"/>
                      <a:gd name="connsiteX8" fmla="*/ 756697 w 1003887"/>
                      <a:gd name="connsiteY8" fmla="*/ 883163 h 1501815"/>
                      <a:gd name="connsiteX9" fmla="*/ 743993 w 1003887"/>
                      <a:gd name="connsiteY9" fmla="*/ 946897 h 1501815"/>
                      <a:gd name="connsiteX10" fmla="*/ 736119 w 1003887"/>
                      <a:gd name="connsiteY10" fmla="*/ 1295365 h 1501815"/>
                      <a:gd name="connsiteX11" fmla="*/ 750833 w 1003887"/>
                      <a:gd name="connsiteY11" fmla="*/ 1387134 h 1501815"/>
                      <a:gd name="connsiteX12" fmla="*/ 225575 w 1003887"/>
                      <a:gd name="connsiteY12" fmla="*/ 1501815 h 1501815"/>
                      <a:gd name="connsiteX13" fmla="*/ 42884 w 1003887"/>
                      <a:gd name="connsiteY13" fmla="*/ 905445 h 1501815"/>
                      <a:gd name="connsiteX14" fmla="*/ 16002 w 1003887"/>
                      <a:gd name="connsiteY14" fmla="*/ 811840 h 1501815"/>
                      <a:gd name="connsiteX15" fmla="*/ 116618 w 1003887"/>
                      <a:gd name="connsiteY15" fmla="*/ 475072 h 150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3887" h="1501815">
                        <a:moveTo>
                          <a:pt x="594161" y="0"/>
                        </a:moveTo>
                        <a:lnTo>
                          <a:pt x="1003887" y="339948"/>
                        </a:lnTo>
                        <a:lnTo>
                          <a:pt x="944822" y="422042"/>
                        </a:lnTo>
                        <a:cubicBezTo>
                          <a:pt x="883511" y="516453"/>
                          <a:pt x="834018" y="618539"/>
                          <a:pt x="797908" y="725890"/>
                        </a:cubicBezTo>
                        <a:lnTo>
                          <a:pt x="792053" y="746092"/>
                        </a:lnTo>
                        <a:lnTo>
                          <a:pt x="823860" y="745641"/>
                        </a:lnTo>
                        <a:cubicBezTo>
                          <a:pt x="963873" y="675378"/>
                          <a:pt x="1002488" y="777193"/>
                          <a:pt x="982198" y="865161"/>
                        </a:cubicBezTo>
                        <a:cubicBezTo>
                          <a:pt x="961908" y="953127"/>
                          <a:pt x="882713" y="1027246"/>
                          <a:pt x="787105" y="901590"/>
                        </a:cubicBezTo>
                        <a:lnTo>
                          <a:pt x="756697" y="883163"/>
                        </a:lnTo>
                        <a:lnTo>
                          <a:pt x="743993" y="946897"/>
                        </a:lnTo>
                        <a:cubicBezTo>
                          <a:pt x="726421" y="1060197"/>
                          <a:pt x="723275" y="1177157"/>
                          <a:pt x="736119" y="1295365"/>
                        </a:cubicBezTo>
                        <a:lnTo>
                          <a:pt x="750833" y="1387134"/>
                        </a:lnTo>
                        <a:lnTo>
                          <a:pt x="225575" y="1501815"/>
                        </a:lnTo>
                        <a:lnTo>
                          <a:pt x="42884" y="905445"/>
                        </a:lnTo>
                        <a:cubicBezTo>
                          <a:pt x="31542" y="870937"/>
                          <a:pt x="22664" y="839912"/>
                          <a:pt x="16002" y="811840"/>
                        </a:cubicBezTo>
                        <a:cubicBezTo>
                          <a:pt x="-30637" y="615335"/>
                          <a:pt x="31279" y="563547"/>
                          <a:pt x="116618" y="475072"/>
                        </a:cubicBezTo>
                        <a:close/>
                      </a:path>
                    </a:pathLst>
                  </a:custGeom>
                  <a:solidFill>
                    <a:srgbClr val="19AD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6" name="TextBox 85"/>
                  <p:cNvSpPr txBox="1"/>
                  <p:nvPr/>
                </p:nvSpPr>
                <p:spPr>
                  <a:xfrm>
                    <a:off x="4171182" y="3145231"/>
                    <a:ext cx="578392" cy="371586"/>
                  </a:xfrm>
                  <a:prstGeom prst="rect">
                    <a:avLst/>
                  </a:prstGeom>
                  <a:noFill/>
                </p:spPr>
                <p:txBody>
                  <a:bodyPr wrap="square" rtlCol="0">
                    <a:spAutoFit/>
                  </a:bodyPr>
                  <a:lstStyle/>
                  <a:p>
                    <a:pPr algn="ctr"/>
                    <a:r>
                      <a:rPr lang="en-US" sz="2000" dirty="0">
                        <a:solidFill>
                          <a:schemeClr val="bg1">
                            <a:lumMod val="95000"/>
                          </a:schemeClr>
                        </a:solidFill>
                        <a:latin typeface="Arial" panose="020B0604020202020204" pitchFamily="34" charset="0"/>
                        <a:cs typeface="Arial" panose="020B0604020202020204" pitchFamily="34" charset="0"/>
                      </a:rPr>
                      <a:t>06</a:t>
                    </a:r>
                  </a:p>
                </p:txBody>
              </p:sp>
            </p:grpSp>
            <p:grpSp>
              <p:nvGrpSpPr>
                <p:cNvPr id="79" name="Group 78"/>
                <p:cNvGrpSpPr/>
                <p:nvPr/>
              </p:nvGrpSpPr>
              <p:grpSpPr>
                <a:xfrm>
                  <a:off x="4070223" y="4126933"/>
                  <a:ext cx="1327989" cy="1483279"/>
                  <a:chOff x="4281429" y="4069062"/>
                  <a:chExt cx="1189534" cy="1328635"/>
                </a:xfrm>
              </p:grpSpPr>
              <p:sp>
                <p:nvSpPr>
                  <p:cNvPr id="83" name="Freeform 82"/>
                  <p:cNvSpPr/>
                  <p:nvPr/>
                </p:nvSpPr>
                <p:spPr>
                  <a:xfrm>
                    <a:off x="4281429" y="4069062"/>
                    <a:ext cx="1189534" cy="1328635"/>
                  </a:xfrm>
                  <a:custGeom>
                    <a:avLst/>
                    <a:gdLst>
                      <a:gd name="connsiteX0" fmla="*/ 520135 w 1189534"/>
                      <a:gd name="connsiteY0" fmla="*/ 0 h 1328635"/>
                      <a:gd name="connsiteX1" fmla="*/ 548462 w 1189534"/>
                      <a:gd name="connsiteY1" fmla="*/ 97086 h 1328635"/>
                      <a:gd name="connsiteX2" fmla="*/ 639250 w 1189534"/>
                      <a:gd name="connsiteY2" fmla="*/ 303042 h 1328635"/>
                      <a:gd name="connsiteX3" fmla="*/ 681955 w 1189534"/>
                      <a:gd name="connsiteY3" fmla="*/ 374133 h 1328635"/>
                      <a:gd name="connsiteX4" fmla="*/ 707817 w 1189534"/>
                      <a:gd name="connsiteY4" fmla="*/ 345488 h 1328635"/>
                      <a:gd name="connsiteX5" fmla="*/ 903148 w 1189534"/>
                      <a:gd name="connsiteY5" fmla="*/ 310823 h 1328635"/>
                      <a:gd name="connsiteX6" fmla="*/ 797060 w 1189534"/>
                      <a:gd name="connsiteY6" fmla="*/ 478554 h 1328635"/>
                      <a:gd name="connsiteX7" fmla="*/ 761544 w 1189534"/>
                      <a:gd name="connsiteY7" fmla="*/ 488668 h 1328635"/>
                      <a:gd name="connsiteX8" fmla="*/ 763904 w 1189534"/>
                      <a:gd name="connsiteY8" fmla="*/ 491936 h 1328635"/>
                      <a:gd name="connsiteX9" fmla="*/ 1108160 w 1189534"/>
                      <a:gd name="connsiteY9" fmla="*/ 799218 h 1328635"/>
                      <a:gd name="connsiteX10" fmla="*/ 1189534 w 1189534"/>
                      <a:gd name="connsiteY10" fmla="*/ 844122 h 1328635"/>
                      <a:gd name="connsiteX11" fmla="*/ 956522 w 1189534"/>
                      <a:gd name="connsiteY11" fmla="*/ 1328635 h 1328635"/>
                      <a:gd name="connsiteX12" fmla="*/ 374101 w 1189534"/>
                      <a:gd name="connsiteY12" fmla="*/ 1105436 h 1328635"/>
                      <a:gd name="connsiteX13" fmla="*/ 283789 w 1189534"/>
                      <a:gd name="connsiteY13" fmla="*/ 1068990 h 1328635"/>
                      <a:gd name="connsiteX14" fmla="*/ 80357 w 1189534"/>
                      <a:gd name="connsiteY14" fmla="*/ 782368 h 1328635"/>
                      <a:gd name="connsiteX15" fmla="*/ 0 w 1189534"/>
                      <a:gd name="connsiteY15" fmla="*/ 113576 h 132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534" h="1328635">
                        <a:moveTo>
                          <a:pt x="520135" y="0"/>
                        </a:moveTo>
                        <a:lnTo>
                          <a:pt x="548462" y="97086"/>
                        </a:lnTo>
                        <a:cubicBezTo>
                          <a:pt x="572896" y="168046"/>
                          <a:pt x="603251" y="236966"/>
                          <a:pt x="639250" y="303042"/>
                        </a:cubicBezTo>
                        <a:lnTo>
                          <a:pt x="681955" y="374133"/>
                        </a:lnTo>
                        <a:lnTo>
                          <a:pt x="707817" y="345488"/>
                        </a:lnTo>
                        <a:cubicBezTo>
                          <a:pt x="751629" y="195085"/>
                          <a:pt x="852506" y="236087"/>
                          <a:pt x="903148" y="310823"/>
                        </a:cubicBezTo>
                        <a:cubicBezTo>
                          <a:pt x="953788" y="385558"/>
                          <a:pt x="954194" y="494026"/>
                          <a:pt x="797060" y="478554"/>
                        </a:cubicBezTo>
                        <a:lnTo>
                          <a:pt x="761544" y="488668"/>
                        </a:lnTo>
                        <a:lnTo>
                          <a:pt x="763904" y="491936"/>
                        </a:lnTo>
                        <a:cubicBezTo>
                          <a:pt x="857926" y="611104"/>
                          <a:pt x="973417" y="715678"/>
                          <a:pt x="1108160" y="799218"/>
                        </a:cubicBezTo>
                        <a:lnTo>
                          <a:pt x="1189534" y="844122"/>
                        </a:lnTo>
                        <a:lnTo>
                          <a:pt x="956522" y="1328635"/>
                        </a:lnTo>
                        <a:lnTo>
                          <a:pt x="374101" y="1105436"/>
                        </a:lnTo>
                        <a:cubicBezTo>
                          <a:pt x="339925" y="1093128"/>
                          <a:pt x="310011" y="1081023"/>
                          <a:pt x="283789" y="1068990"/>
                        </a:cubicBezTo>
                        <a:cubicBezTo>
                          <a:pt x="100226" y="984762"/>
                          <a:pt x="97537" y="904087"/>
                          <a:pt x="80357" y="782368"/>
                        </a:cubicBezTo>
                        <a:lnTo>
                          <a:pt x="0" y="113576"/>
                        </a:lnTo>
                        <a:close/>
                      </a:path>
                    </a:pathLst>
                  </a:custGeom>
                  <a:solidFill>
                    <a:srgbClr val="607D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4" name="TextBox 83"/>
                  <p:cNvSpPr txBox="1"/>
                  <p:nvPr/>
                </p:nvSpPr>
                <p:spPr>
                  <a:xfrm>
                    <a:off x="4443783" y="4548713"/>
                    <a:ext cx="578392" cy="371586"/>
                  </a:xfrm>
                  <a:prstGeom prst="rect">
                    <a:avLst/>
                  </a:prstGeom>
                  <a:noFill/>
                </p:spPr>
                <p:txBody>
                  <a:bodyPr wrap="square" rtlCol="0">
                    <a:spAutoFit/>
                  </a:bodyPr>
                  <a:lstStyle/>
                  <a:p>
                    <a:pPr algn="ctr"/>
                    <a:r>
                      <a:rPr lang="en-US" sz="2000" dirty="0">
                        <a:solidFill>
                          <a:schemeClr val="bg1">
                            <a:lumMod val="95000"/>
                          </a:schemeClr>
                        </a:solidFill>
                        <a:latin typeface="Arial" panose="020B0604020202020204" pitchFamily="34" charset="0"/>
                        <a:cs typeface="Arial" panose="020B0604020202020204" pitchFamily="34" charset="0"/>
                      </a:rPr>
                      <a:t>05</a:t>
                    </a:r>
                  </a:p>
                </p:txBody>
              </p:sp>
            </p:grpSp>
            <p:grpSp>
              <p:nvGrpSpPr>
                <p:cNvPr id="80" name="Group 79"/>
                <p:cNvGrpSpPr/>
                <p:nvPr/>
              </p:nvGrpSpPr>
              <p:grpSpPr>
                <a:xfrm>
                  <a:off x="4483578" y="1573527"/>
                  <a:ext cx="1565993" cy="1196525"/>
                  <a:chOff x="4651688" y="1781870"/>
                  <a:chExt cx="1402724" cy="1071777"/>
                </a:xfrm>
              </p:grpSpPr>
              <p:sp>
                <p:nvSpPr>
                  <p:cNvPr id="81" name="Freeform 80"/>
                  <p:cNvSpPr/>
                  <p:nvPr/>
                </p:nvSpPr>
                <p:spPr>
                  <a:xfrm>
                    <a:off x="4651688" y="1781870"/>
                    <a:ext cx="1402724" cy="1071777"/>
                  </a:xfrm>
                  <a:custGeom>
                    <a:avLst/>
                    <a:gdLst>
                      <a:gd name="connsiteX0" fmla="*/ 648339 w 1402724"/>
                      <a:gd name="connsiteY0" fmla="*/ 104 h 1071777"/>
                      <a:gd name="connsiteX1" fmla="*/ 733407 w 1402724"/>
                      <a:gd name="connsiteY1" fmla="*/ 6656 h 1071777"/>
                      <a:gd name="connsiteX2" fmla="*/ 1402724 w 1402724"/>
                      <a:gd name="connsiteY2" fmla="*/ 82523 h 1071777"/>
                      <a:gd name="connsiteX3" fmla="*/ 1393427 w 1402724"/>
                      <a:gd name="connsiteY3" fmla="*/ 614833 h 1071777"/>
                      <a:gd name="connsiteX4" fmla="*/ 1292427 w 1402724"/>
                      <a:gd name="connsiteY4" fmla="*/ 620034 h 1071777"/>
                      <a:gd name="connsiteX5" fmla="*/ 963414 w 1402724"/>
                      <a:gd name="connsiteY5" fmla="*/ 695251 h 1071777"/>
                      <a:gd name="connsiteX6" fmla="*/ 912686 w 1402724"/>
                      <a:gd name="connsiteY6" fmla="*/ 716285 h 1071777"/>
                      <a:gd name="connsiteX7" fmla="*/ 913025 w 1402724"/>
                      <a:gd name="connsiteY7" fmla="*/ 731527 h 1071777"/>
                      <a:gd name="connsiteX8" fmla="*/ 938304 w 1402724"/>
                      <a:gd name="connsiteY8" fmla="*/ 758707 h 1071777"/>
                      <a:gd name="connsiteX9" fmla="*/ 942224 w 1402724"/>
                      <a:gd name="connsiteY9" fmla="*/ 957133 h 1071777"/>
                      <a:gd name="connsiteX10" fmla="*/ 793059 w 1402724"/>
                      <a:gd name="connsiteY10" fmla="*/ 826346 h 1071777"/>
                      <a:gd name="connsiteX11" fmla="*/ 785670 w 1402724"/>
                      <a:gd name="connsiteY11" fmla="*/ 787963 h 1071777"/>
                      <a:gd name="connsiteX12" fmla="*/ 776209 w 1402724"/>
                      <a:gd name="connsiteY12" fmla="*/ 781431 h 1071777"/>
                      <a:gd name="connsiteX13" fmla="*/ 757193 w 1402724"/>
                      <a:gd name="connsiteY13" fmla="*/ 791292 h 1071777"/>
                      <a:gd name="connsiteX14" fmla="*/ 480247 w 1402724"/>
                      <a:gd name="connsiteY14" fmla="*/ 1002936 h 1071777"/>
                      <a:gd name="connsiteX15" fmla="*/ 417806 w 1402724"/>
                      <a:gd name="connsiteY15" fmla="*/ 1071777 h 1071777"/>
                      <a:gd name="connsiteX16" fmla="*/ 0 w 1402724"/>
                      <a:gd name="connsiteY16" fmla="*/ 733420 h 1071777"/>
                      <a:gd name="connsiteX17" fmla="*/ 351362 w 1402724"/>
                      <a:gd name="connsiteY17" fmla="*/ 218078 h 1071777"/>
                      <a:gd name="connsiteX18" fmla="*/ 407632 w 1402724"/>
                      <a:gd name="connsiteY18" fmla="*/ 138591 h 1071777"/>
                      <a:gd name="connsiteX19" fmla="*/ 648339 w 1402724"/>
                      <a:gd name="connsiteY19" fmla="*/ 104 h 107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02724" h="1071777">
                        <a:moveTo>
                          <a:pt x="648339" y="104"/>
                        </a:moveTo>
                        <a:cubicBezTo>
                          <a:pt x="674911" y="705"/>
                          <a:pt x="702807" y="3826"/>
                          <a:pt x="733407" y="6656"/>
                        </a:cubicBezTo>
                        <a:lnTo>
                          <a:pt x="1402724" y="82523"/>
                        </a:lnTo>
                        <a:lnTo>
                          <a:pt x="1393427" y="614833"/>
                        </a:lnTo>
                        <a:lnTo>
                          <a:pt x="1292427" y="620034"/>
                        </a:lnTo>
                        <a:cubicBezTo>
                          <a:pt x="1180408" y="631179"/>
                          <a:pt x="1069784" y="656346"/>
                          <a:pt x="963414" y="695251"/>
                        </a:cubicBezTo>
                        <a:lnTo>
                          <a:pt x="912686" y="716285"/>
                        </a:lnTo>
                        <a:lnTo>
                          <a:pt x="913025" y="731527"/>
                        </a:lnTo>
                        <a:cubicBezTo>
                          <a:pt x="917453" y="742808"/>
                          <a:pt x="925958" y="752490"/>
                          <a:pt x="938304" y="758707"/>
                        </a:cubicBezTo>
                        <a:cubicBezTo>
                          <a:pt x="1080748" y="826825"/>
                          <a:pt x="1024243" y="919414"/>
                          <a:pt x="942224" y="957133"/>
                        </a:cubicBezTo>
                        <a:cubicBezTo>
                          <a:pt x="860205" y="994853"/>
                          <a:pt x="752672" y="977704"/>
                          <a:pt x="793059" y="826346"/>
                        </a:cubicBezTo>
                        <a:cubicBezTo>
                          <a:pt x="793772" y="810171"/>
                          <a:pt x="791496" y="797519"/>
                          <a:pt x="785670" y="787963"/>
                        </a:cubicBezTo>
                        <a:lnTo>
                          <a:pt x="776209" y="781431"/>
                        </a:lnTo>
                        <a:lnTo>
                          <a:pt x="757193" y="791292"/>
                        </a:lnTo>
                        <a:cubicBezTo>
                          <a:pt x="657765" y="848387"/>
                          <a:pt x="564497" y="919030"/>
                          <a:pt x="480247" y="1002936"/>
                        </a:cubicBezTo>
                        <a:lnTo>
                          <a:pt x="417806" y="1071777"/>
                        </a:lnTo>
                        <a:lnTo>
                          <a:pt x="0" y="733420"/>
                        </a:lnTo>
                        <a:lnTo>
                          <a:pt x="351362" y="218078"/>
                        </a:lnTo>
                        <a:cubicBezTo>
                          <a:pt x="371212" y="187657"/>
                          <a:pt x="389882" y="161336"/>
                          <a:pt x="407632" y="138591"/>
                        </a:cubicBezTo>
                        <a:cubicBezTo>
                          <a:pt x="500818" y="19174"/>
                          <a:pt x="568622" y="-1699"/>
                          <a:pt x="648339" y="104"/>
                        </a:cubicBezTo>
                        <a:close/>
                      </a:path>
                    </a:pathLst>
                  </a:custGeom>
                  <a:solidFill>
                    <a:srgbClr val="455A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2" name="TextBox 81"/>
                  <p:cNvSpPr txBox="1"/>
                  <p:nvPr/>
                </p:nvSpPr>
                <p:spPr>
                  <a:xfrm>
                    <a:off x="5063854" y="1994269"/>
                    <a:ext cx="578392" cy="371586"/>
                  </a:xfrm>
                  <a:prstGeom prst="rect">
                    <a:avLst/>
                  </a:prstGeom>
                  <a:noFill/>
                </p:spPr>
                <p:txBody>
                  <a:bodyPr wrap="square" rtlCol="0">
                    <a:spAutoFit/>
                  </a:bodyPr>
                  <a:lstStyle/>
                  <a:p>
                    <a:pPr algn="ctr"/>
                    <a:r>
                      <a:rPr lang="en-US" sz="2000" dirty="0">
                        <a:solidFill>
                          <a:schemeClr val="bg1">
                            <a:lumMod val="95000"/>
                          </a:schemeClr>
                        </a:solidFill>
                        <a:latin typeface="Arial" panose="020B0604020202020204" pitchFamily="34" charset="0"/>
                        <a:cs typeface="Arial" panose="020B0604020202020204" pitchFamily="34" charset="0"/>
                      </a:rPr>
                      <a:t>07</a:t>
                    </a:r>
                  </a:p>
                </p:txBody>
              </p:sp>
            </p:grpSp>
          </p:grpSp>
        </p:grpSp>
        <p:grpSp>
          <p:nvGrpSpPr>
            <p:cNvPr id="2" name="Group 1"/>
            <p:cNvGrpSpPr/>
            <p:nvPr/>
          </p:nvGrpSpPr>
          <p:grpSpPr>
            <a:xfrm>
              <a:off x="778757" y="1522213"/>
              <a:ext cx="10655725" cy="4669317"/>
              <a:chOff x="778757" y="1521875"/>
              <a:chExt cx="10655725" cy="4669317"/>
            </a:xfrm>
          </p:grpSpPr>
          <p:sp>
            <p:nvSpPr>
              <p:cNvPr id="65" name="Rectangle 64"/>
              <p:cNvSpPr/>
              <p:nvPr/>
            </p:nvSpPr>
            <p:spPr>
              <a:xfrm>
                <a:off x="6381520" y="5757569"/>
                <a:ext cx="3208529" cy="433623"/>
              </a:xfrm>
              <a:prstGeom prst="rect">
                <a:avLst/>
              </a:prstGeom>
            </p:spPr>
            <p:txBody>
              <a:bodyPr wrap="square">
                <a:spAutoFit/>
              </a:bodyPr>
              <a:lstStyle/>
              <a:p>
                <a:r>
                  <a:rPr lang="en-US" sz="2000" b="1" dirty="0">
                    <a:solidFill>
                      <a:schemeClr val="accent1">
                        <a:lumMod val="50000"/>
                      </a:schemeClr>
                    </a:solidFill>
                    <a:latin typeface="Arial" panose="020B0604020202020204" pitchFamily="34" charset="0"/>
                    <a:cs typeface="Arial" panose="020B0604020202020204" pitchFamily="34" charset="0"/>
                  </a:rPr>
                  <a:t>SERVICE PERSONNEL</a:t>
                </a:r>
              </a:p>
            </p:txBody>
          </p:sp>
          <p:sp>
            <p:nvSpPr>
              <p:cNvPr id="66" name="Rectangle 65"/>
              <p:cNvSpPr/>
              <p:nvPr/>
            </p:nvSpPr>
            <p:spPr>
              <a:xfrm>
                <a:off x="7677997" y="1521875"/>
                <a:ext cx="3282790" cy="433623"/>
              </a:xfrm>
              <a:prstGeom prst="rect">
                <a:avLst/>
              </a:prstGeom>
            </p:spPr>
            <p:txBody>
              <a:bodyPr wrap="square">
                <a:spAutoFit/>
              </a:bodyPr>
              <a:lstStyle/>
              <a:p>
                <a:r>
                  <a:rPr lang="en-US" sz="2000" b="1" dirty="0">
                    <a:solidFill>
                      <a:schemeClr val="accent1">
                        <a:lumMod val="50000"/>
                      </a:schemeClr>
                    </a:solidFill>
                    <a:latin typeface="Arial" panose="020B0604020202020204" pitchFamily="34" charset="0"/>
                    <a:cs typeface="Arial" panose="020B0604020202020204" pitchFamily="34" charset="0"/>
                  </a:rPr>
                  <a:t>F&amp;I PERSONNEL</a:t>
                </a:r>
              </a:p>
            </p:txBody>
          </p:sp>
          <p:sp>
            <p:nvSpPr>
              <p:cNvPr id="67" name="Rectangle 66"/>
              <p:cNvSpPr/>
              <p:nvPr/>
            </p:nvSpPr>
            <p:spPr>
              <a:xfrm>
                <a:off x="8451044" y="2862797"/>
                <a:ext cx="2983438" cy="433623"/>
              </a:xfrm>
              <a:prstGeom prst="rect">
                <a:avLst/>
              </a:prstGeom>
            </p:spPr>
            <p:txBody>
              <a:bodyPr wrap="square">
                <a:spAutoFit/>
              </a:bodyPr>
              <a:lstStyle/>
              <a:p>
                <a:r>
                  <a:rPr lang="en-US" sz="2000" b="1" dirty="0">
                    <a:solidFill>
                      <a:schemeClr val="accent1">
                        <a:lumMod val="50000"/>
                      </a:schemeClr>
                    </a:solidFill>
                    <a:latin typeface="Arial" panose="020B0604020202020204" pitchFamily="34" charset="0"/>
                    <a:cs typeface="Arial" panose="020B0604020202020204" pitchFamily="34" charset="0"/>
                  </a:rPr>
                  <a:t>MANAGEMENT STAFF</a:t>
                </a:r>
              </a:p>
            </p:txBody>
          </p:sp>
          <p:sp>
            <p:nvSpPr>
              <p:cNvPr id="68" name="Rectangle 67"/>
              <p:cNvSpPr/>
              <p:nvPr/>
            </p:nvSpPr>
            <p:spPr>
              <a:xfrm>
                <a:off x="8146340" y="4327762"/>
                <a:ext cx="3206895" cy="433623"/>
              </a:xfrm>
              <a:prstGeom prst="rect">
                <a:avLst/>
              </a:prstGeom>
            </p:spPr>
            <p:txBody>
              <a:bodyPr wrap="square">
                <a:spAutoFit/>
              </a:bodyPr>
              <a:lstStyle/>
              <a:p>
                <a:r>
                  <a:rPr lang="en-US" sz="2000" b="1" dirty="0">
                    <a:solidFill>
                      <a:schemeClr val="accent1">
                        <a:lumMod val="50000"/>
                      </a:schemeClr>
                    </a:solidFill>
                    <a:latin typeface="Arial" panose="020B0604020202020204" pitchFamily="34" charset="0"/>
                    <a:cs typeface="Arial" panose="020B0604020202020204" pitchFamily="34" charset="0"/>
                  </a:rPr>
                  <a:t>SALES PERSONNEL</a:t>
                </a:r>
              </a:p>
            </p:txBody>
          </p:sp>
          <p:sp>
            <p:nvSpPr>
              <p:cNvPr id="69" name="Rectangle 68"/>
              <p:cNvSpPr/>
              <p:nvPr/>
            </p:nvSpPr>
            <p:spPr>
              <a:xfrm>
                <a:off x="1769201" y="1563636"/>
                <a:ext cx="2838568" cy="433623"/>
              </a:xfrm>
              <a:prstGeom prst="rect">
                <a:avLst/>
              </a:prstGeom>
            </p:spPr>
            <p:txBody>
              <a:bodyPr wrap="square">
                <a:spAutoFit/>
              </a:bodyPr>
              <a:lstStyle/>
              <a:p>
                <a:pPr algn="r"/>
                <a:r>
                  <a:rPr lang="en-US" sz="2000" b="1" dirty="0">
                    <a:solidFill>
                      <a:schemeClr val="tx2">
                        <a:lumMod val="50000"/>
                      </a:schemeClr>
                    </a:solidFill>
                    <a:latin typeface="Arial" panose="020B0604020202020204" pitchFamily="34" charset="0"/>
                    <a:cs typeface="Arial" panose="020B0604020202020204" pitchFamily="34" charset="0"/>
                  </a:rPr>
                  <a:t>VENDOR RELATIONS</a:t>
                </a:r>
              </a:p>
            </p:txBody>
          </p:sp>
          <p:sp>
            <p:nvSpPr>
              <p:cNvPr id="70" name="Rectangle 69"/>
              <p:cNvSpPr/>
              <p:nvPr/>
            </p:nvSpPr>
            <p:spPr>
              <a:xfrm>
                <a:off x="778757" y="2862797"/>
                <a:ext cx="2893496" cy="433623"/>
              </a:xfrm>
              <a:prstGeom prst="rect">
                <a:avLst/>
              </a:prstGeom>
            </p:spPr>
            <p:txBody>
              <a:bodyPr wrap="square">
                <a:spAutoFit/>
              </a:bodyPr>
              <a:lstStyle/>
              <a:p>
                <a:pPr algn="r"/>
                <a:r>
                  <a:rPr lang="en-US" sz="2000" b="1" dirty="0">
                    <a:solidFill>
                      <a:schemeClr val="accent1">
                        <a:lumMod val="50000"/>
                      </a:schemeClr>
                    </a:solidFill>
                    <a:latin typeface="Arial" panose="020B0604020202020204" pitchFamily="34" charset="0"/>
                    <a:cs typeface="Arial" panose="020B0604020202020204" pitchFamily="34" charset="0"/>
                  </a:rPr>
                  <a:t>ACCOUNTING STAFF</a:t>
                </a:r>
              </a:p>
            </p:txBody>
          </p:sp>
          <p:sp>
            <p:nvSpPr>
              <p:cNvPr id="71" name="Rectangle 70"/>
              <p:cNvSpPr/>
              <p:nvPr/>
            </p:nvSpPr>
            <p:spPr>
              <a:xfrm>
                <a:off x="778757" y="4568329"/>
                <a:ext cx="3316313" cy="433623"/>
              </a:xfrm>
              <a:prstGeom prst="rect">
                <a:avLst/>
              </a:prstGeom>
            </p:spPr>
            <p:txBody>
              <a:bodyPr wrap="square">
                <a:spAutoFit/>
              </a:bodyPr>
              <a:lstStyle/>
              <a:p>
                <a:pPr algn="r"/>
                <a:r>
                  <a:rPr lang="en-US" sz="2000" b="1" dirty="0">
                    <a:solidFill>
                      <a:schemeClr val="accent1">
                        <a:lumMod val="50000"/>
                      </a:schemeClr>
                    </a:solidFill>
                    <a:latin typeface="Arial" panose="020B0604020202020204" pitchFamily="34" charset="0"/>
                    <a:cs typeface="Arial" panose="020B0604020202020204" pitchFamily="34" charset="0"/>
                  </a:rPr>
                  <a:t>PARTS PERSONNEL</a:t>
                </a:r>
              </a:p>
            </p:txBody>
          </p:sp>
        </p:grpSp>
      </p:grpSp>
      <p:sp>
        <p:nvSpPr>
          <p:cNvPr id="7" name="TextBox 6">
            <a:extLst>
              <a:ext uri="{FF2B5EF4-FFF2-40B4-BE49-F238E27FC236}">
                <a16:creationId xmlns:a16="http://schemas.microsoft.com/office/drawing/2014/main" id="{D4775D77-E1AC-8343-A9E6-6AE1C715B2AF}"/>
              </a:ext>
            </a:extLst>
          </p:cNvPr>
          <p:cNvSpPr txBox="1"/>
          <p:nvPr/>
        </p:nvSpPr>
        <p:spPr>
          <a:xfrm>
            <a:off x="334537" y="932781"/>
            <a:ext cx="9255512" cy="646331"/>
          </a:xfrm>
          <a:prstGeom prst="rect">
            <a:avLst/>
          </a:prstGeom>
          <a:noFill/>
        </p:spPr>
        <p:txBody>
          <a:bodyPr wrap="square" rtlCol="0">
            <a:spAutoFit/>
          </a:bodyPr>
          <a:lstStyle/>
          <a:p>
            <a:r>
              <a:rPr lang="en-US" sz="3600" b="1" dirty="0"/>
              <a:t>Define Your Education Program – Who?</a:t>
            </a:r>
            <a:endParaRPr lang="en-US" sz="3600" dirty="0"/>
          </a:p>
        </p:txBody>
      </p:sp>
    </p:spTree>
    <p:extLst>
      <p:ext uri="{BB962C8B-B14F-4D97-AF65-F5344CB8AC3E}">
        <p14:creationId xmlns:p14="http://schemas.microsoft.com/office/powerpoint/2010/main" val="3687123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endParaRPr lang="en-US" b="1" dirty="0"/>
          </a:p>
        </p:txBody>
      </p:sp>
      <p:sp>
        <p:nvSpPr>
          <p:cNvPr id="4" name="Slide Number Placeholder 3"/>
          <p:cNvSpPr>
            <a:spLocks noGrp="1"/>
          </p:cNvSpPr>
          <p:nvPr>
            <p:ph type="sldNum" sz="quarter" idx="12"/>
          </p:nvPr>
        </p:nvSpPr>
        <p:spPr/>
        <p:txBody>
          <a:bodyPr/>
          <a:lstStyle/>
          <a:p>
            <a:fld id="{C14A628C-1670-4E03-81FA-0379F828FA03}" type="slidenum">
              <a:rPr lang="en-US" smtClean="0"/>
              <a:pPr/>
              <a:t>8</a:t>
            </a:fld>
            <a:endParaRPr lang="en-US"/>
          </a:p>
        </p:txBody>
      </p:sp>
      <p:grpSp>
        <p:nvGrpSpPr>
          <p:cNvPr id="81" name="Group 80"/>
          <p:cNvGrpSpPr/>
          <p:nvPr/>
        </p:nvGrpSpPr>
        <p:grpSpPr>
          <a:xfrm>
            <a:off x="437322" y="1338146"/>
            <a:ext cx="11251095" cy="4795025"/>
            <a:chOff x="1122419" y="1236585"/>
            <a:chExt cx="9948449" cy="5064129"/>
          </a:xfrm>
        </p:grpSpPr>
        <p:grpSp>
          <p:nvGrpSpPr>
            <p:cNvPr id="82" name="Group 81"/>
            <p:cNvGrpSpPr/>
            <p:nvPr/>
          </p:nvGrpSpPr>
          <p:grpSpPr>
            <a:xfrm>
              <a:off x="1122419" y="1236585"/>
              <a:ext cx="9948449" cy="5064129"/>
              <a:chOff x="1122418" y="1442334"/>
              <a:chExt cx="9948449" cy="5064129"/>
            </a:xfrm>
          </p:grpSpPr>
          <p:grpSp>
            <p:nvGrpSpPr>
              <p:cNvPr id="160" name="Group 159"/>
              <p:cNvGrpSpPr/>
              <p:nvPr/>
            </p:nvGrpSpPr>
            <p:grpSpPr>
              <a:xfrm>
                <a:off x="1122418" y="1442334"/>
                <a:ext cx="9948449" cy="4748324"/>
                <a:chOff x="960912" y="1400309"/>
                <a:chExt cx="9529194" cy="4548216"/>
              </a:xfrm>
            </p:grpSpPr>
            <p:grpSp>
              <p:nvGrpSpPr>
                <p:cNvPr id="171" name="Group 170"/>
                <p:cNvGrpSpPr/>
                <p:nvPr/>
              </p:nvGrpSpPr>
              <p:grpSpPr>
                <a:xfrm>
                  <a:off x="960912" y="1400309"/>
                  <a:ext cx="1899300" cy="4527908"/>
                  <a:chOff x="960912" y="1400309"/>
                  <a:chExt cx="1899300" cy="4527908"/>
                </a:xfrm>
              </p:grpSpPr>
              <p:cxnSp>
                <p:nvCxnSpPr>
                  <p:cNvPr id="202" name="Straight Connector 201"/>
                  <p:cNvCxnSpPr/>
                  <p:nvPr/>
                </p:nvCxnSpPr>
                <p:spPr>
                  <a:xfrm>
                    <a:off x="962601" y="1626346"/>
                    <a:ext cx="0" cy="430187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03" name="Group 202"/>
                  <p:cNvGrpSpPr/>
                  <p:nvPr/>
                </p:nvGrpSpPr>
                <p:grpSpPr>
                  <a:xfrm>
                    <a:off x="960912" y="1400309"/>
                    <a:ext cx="1899300" cy="476222"/>
                    <a:chOff x="1291989" y="1400309"/>
                    <a:chExt cx="1899300" cy="476222"/>
                  </a:xfrm>
                </p:grpSpPr>
                <p:sp>
                  <p:nvSpPr>
                    <p:cNvPr id="204" name="Pentagon 203"/>
                    <p:cNvSpPr/>
                    <p:nvPr/>
                  </p:nvSpPr>
                  <p:spPr>
                    <a:xfrm rot="10800000" flipH="1" flipV="1">
                      <a:off x="1291989" y="1400309"/>
                      <a:ext cx="1899300" cy="465540"/>
                    </a:xfrm>
                    <a:prstGeom prst="homePlate">
                      <a:avLst>
                        <a:gd name="adj" fmla="val 30904"/>
                      </a:avLst>
                    </a:prstGeom>
                    <a:solidFill>
                      <a:srgbClr val="607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05" name="Rectangle 204"/>
                    <p:cNvSpPr/>
                    <p:nvPr/>
                  </p:nvSpPr>
                  <p:spPr>
                    <a:xfrm>
                      <a:off x="1357657" y="1463802"/>
                      <a:ext cx="1767964" cy="412729"/>
                    </a:xfrm>
                    <a:prstGeom prst="rect">
                      <a:avLst/>
                    </a:prstGeom>
                  </p:spPr>
                  <p:txBody>
                    <a:bodyPr wrap="square">
                      <a:spAutoFit/>
                    </a:bodyPr>
                    <a:lstStyle/>
                    <a:p>
                      <a:pPr algn="ctr"/>
                      <a:r>
                        <a:rPr lang="en-US" sz="1100" dirty="0">
                          <a:solidFill>
                            <a:schemeClr val="bg1">
                              <a:lumMod val="95000"/>
                            </a:schemeClr>
                          </a:solidFill>
                          <a:latin typeface="Arial" panose="020B0604020202020204" pitchFamily="34" charset="0"/>
                          <a:cs typeface="Arial" panose="020B0604020202020204" pitchFamily="34" charset="0"/>
                        </a:rPr>
                        <a:t>GLB  SAFEGUARD &amp; RED FLAGS TRAINING</a:t>
                      </a:r>
                    </a:p>
                  </p:txBody>
                </p:sp>
              </p:grpSp>
            </p:grpSp>
            <p:grpSp>
              <p:nvGrpSpPr>
                <p:cNvPr id="172" name="Group 171"/>
                <p:cNvGrpSpPr/>
                <p:nvPr/>
              </p:nvGrpSpPr>
              <p:grpSpPr>
                <a:xfrm>
                  <a:off x="2232561" y="1946540"/>
                  <a:ext cx="1899300" cy="3993521"/>
                  <a:chOff x="2232561" y="1946540"/>
                  <a:chExt cx="1899300" cy="3993521"/>
                </a:xfrm>
              </p:grpSpPr>
              <p:cxnSp>
                <p:nvCxnSpPr>
                  <p:cNvPr id="198" name="Straight Connector 197"/>
                  <p:cNvCxnSpPr/>
                  <p:nvPr/>
                </p:nvCxnSpPr>
                <p:spPr>
                  <a:xfrm>
                    <a:off x="2235571" y="2197595"/>
                    <a:ext cx="0" cy="374246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99" name="Group 198"/>
                  <p:cNvGrpSpPr/>
                  <p:nvPr/>
                </p:nvGrpSpPr>
                <p:grpSpPr>
                  <a:xfrm>
                    <a:off x="2232561" y="1946540"/>
                    <a:ext cx="1899300" cy="476222"/>
                    <a:chOff x="2597125" y="1963043"/>
                    <a:chExt cx="1899300" cy="476222"/>
                  </a:xfrm>
                </p:grpSpPr>
                <p:sp>
                  <p:nvSpPr>
                    <p:cNvPr id="200" name="Pentagon 199"/>
                    <p:cNvSpPr/>
                    <p:nvPr/>
                  </p:nvSpPr>
                  <p:spPr>
                    <a:xfrm rot="10800000" flipH="1" flipV="1">
                      <a:off x="2597125" y="1963043"/>
                      <a:ext cx="1899300" cy="465540"/>
                    </a:xfrm>
                    <a:prstGeom prst="homePlate">
                      <a:avLst>
                        <a:gd name="adj" fmla="val 39088"/>
                      </a:avLst>
                    </a:prstGeom>
                    <a:solidFill>
                      <a:srgbClr val="455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1" name="Rectangle 200"/>
                    <p:cNvSpPr/>
                    <p:nvPr/>
                  </p:nvSpPr>
                  <p:spPr>
                    <a:xfrm>
                      <a:off x="2662793" y="2026536"/>
                      <a:ext cx="1767964" cy="412729"/>
                    </a:xfrm>
                    <a:prstGeom prst="rect">
                      <a:avLst/>
                    </a:prstGeom>
                  </p:spPr>
                  <p:txBody>
                    <a:bodyPr wrap="square">
                      <a:spAutoFit/>
                    </a:bodyPr>
                    <a:lstStyle/>
                    <a:p>
                      <a:pPr algn="ctr"/>
                      <a:r>
                        <a:rPr lang="en-US" sz="1100" dirty="0">
                          <a:solidFill>
                            <a:schemeClr val="bg1">
                              <a:lumMod val="95000"/>
                            </a:schemeClr>
                          </a:solidFill>
                          <a:latin typeface="Arial" panose="020B0604020202020204" pitchFamily="34" charset="0"/>
                          <a:cs typeface="Arial" panose="020B0604020202020204" pitchFamily="34" charset="0"/>
                        </a:rPr>
                        <a:t>FINCEN 8300 CASH </a:t>
                      </a:r>
                      <a:r>
                        <a:rPr lang="en-US" sz="1100" dirty="0" err="1">
                          <a:solidFill>
                            <a:schemeClr val="bg1">
                              <a:lumMod val="95000"/>
                            </a:schemeClr>
                          </a:solidFill>
                          <a:latin typeface="Arial" panose="020B0604020202020204" pitchFamily="34" charset="0"/>
                          <a:cs typeface="Arial" panose="020B0604020202020204" pitchFamily="34" charset="0"/>
                        </a:rPr>
                        <a:t>REPORTINGl</a:t>
                      </a:r>
                      <a:endParaRPr lang="en-US" sz="1100" dirty="0">
                        <a:solidFill>
                          <a:schemeClr val="bg1">
                            <a:lumMod val="95000"/>
                          </a:schemeClr>
                        </a:solidFill>
                        <a:latin typeface="Arial" panose="020B0604020202020204" pitchFamily="34" charset="0"/>
                        <a:cs typeface="Arial" panose="020B0604020202020204" pitchFamily="34" charset="0"/>
                      </a:endParaRPr>
                    </a:p>
                  </p:txBody>
                </p:sp>
              </p:grpSp>
            </p:grpSp>
            <p:grpSp>
              <p:nvGrpSpPr>
                <p:cNvPr id="173" name="Group 172"/>
                <p:cNvGrpSpPr/>
                <p:nvPr/>
              </p:nvGrpSpPr>
              <p:grpSpPr>
                <a:xfrm>
                  <a:off x="3467262" y="2552388"/>
                  <a:ext cx="1936248" cy="3396137"/>
                  <a:chOff x="3467262" y="2552388"/>
                  <a:chExt cx="1936248" cy="3396137"/>
                </a:xfrm>
              </p:grpSpPr>
              <p:cxnSp>
                <p:nvCxnSpPr>
                  <p:cNvPr id="194" name="Straight Connector 193"/>
                  <p:cNvCxnSpPr/>
                  <p:nvPr/>
                </p:nvCxnSpPr>
                <p:spPr>
                  <a:xfrm>
                    <a:off x="3504267" y="2788470"/>
                    <a:ext cx="0" cy="316005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95" name="Group 194"/>
                  <p:cNvGrpSpPr/>
                  <p:nvPr/>
                </p:nvGrpSpPr>
                <p:grpSpPr>
                  <a:xfrm>
                    <a:off x="3467262" y="2552388"/>
                    <a:ext cx="1936248" cy="465540"/>
                    <a:chOff x="3802249" y="2489898"/>
                    <a:chExt cx="1936248" cy="465540"/>
                  </a:xfrm>
                </p:grpSpPr>
                <p:sp>
                  <p:nvSpPr>
                    <p:cNvPr id="196" name="Pentagon 195"/>
                    <p:cNvSpPr/>
                    <p:nvPr/>
                  </p:nvSpPr>
                  <p:spPr>
                    <a:xfrm rot="10800000" flipH="1" flipV="1">
                      <a:off x="3839197" y="2489898"/>
                      <a:ext cx="1899300" cy="465540"/>
                    </a:xfrm>
                    <a:prstGeom prst="homePlate">
                      <a:avLst>
                        <a:gd name="adj" fmla="val 36360"/>
                      </a:avLst>
                    </a:prstGeom>
                    <a:solidFill>
                      <a:srgbClr val="19A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7" name="Rectangle 196"/>
                    <p:cNvSpPr/>
                    <p:nvPr/>
                  </p:nvSpPr>
                  <p:spPr>
                    <a:xfrm>
                      <a:off x="3802249" y="2534769"/>
                      <a:ext cx="1931590" cy="250585"/>
                    </a:xfrm>
                    <a:prstGeom prst="rect">
                      <a:avLst/>
                    </a:prstGeom>
                  </p:spPr>
                  <p:txBody>
                    <a:bodyPr wrap="square">
                      <a:spAutoFit/>
                    </a:bodyPr>
                    <a:lstStyle/>
                    <a:p>
                      <a:pPr algn="ctr"/>
                      <a:r>
                        <a:rPr lang="en-US" sz="1100" dirty="0">
                          <a:solidFill>
                            <a:schemeClr val="bg1">
                              <a:lumMod val="95000"/>
                            </a:schemeClr>
                          </a:solidFill>
                          <a:latin typeface="Arial" panose="020B0604020202020204" pitchFamily="34" charset="0"/>
                          <a:cs typeface="Arial" panose="020B0604020202020204" pitchFamily="34" charset="0"/>
                        </a:rPr>
                        <a:t>OSHA/HAZMAT TRAINING</a:t>
                      </a:r>
                    </a:p>
                  </p:txBody>
                </p:sp>
              </p:grpSp>
            </p:grpSp>
            <p:grpSp>
              <p:nvGrpSpPr>
                <p:cNvPr id="174" name="Group 173"/>
                <p:cNvGrpSpPr/>
                <p:nvPr/>
              </p:nvGrpSpPr>
              <p:grpSpPr>
                <a:xfrm>
                  <a:off x="4775859" y="3158237"/>
                  <a:ext cx="1899300" cy="2781576"/>
                  <a:chOff x="4775859" y="3158237"/>
                  <a:chExt cx="1899300" cy="2781576"/>
                </a:xfrm>
              </p:grpSpPr>
              <p:cxnSp>
                <p:nvCxnSpPr>
                  <p:cNvPr id="190" name="Straight Connector 189"/>
                  <p:cNvCxnSpPr/>
                  <p:nvPr/>
                </p:nvCxnSpPr>
                <p:spPr>
                  <a:xfrm>
                    <a:off x="4779313" y="3475702"/>
                    <a:ext cx="0" cy="246411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91" name="Group 190"/>
                  <p:cNvGrpSpPr/>
                  <p:nvPr/>
                </p:nvGrpSpPr>
                <p:grpSpPr>
                  <a:xfrm>
                    <a:off x="4775859" y="3158237"/>
                    <a:ext cx="1899300" cy="476222"/>
                    <a:chOff x="5112801" y="3086276"/>
                    <a:chExt cx="1899300" cy="476222"/>
                  </a:xfrm>
                </p:grpSpPr>
                <p:sp>
                  <p:nvSpPr>
                    <p:cNvPr id="192" name="Pentagon 191"/>
                    <p:cNvSpPr/>
                    <p:nvPr/>
                  </p:nvSpPr>
                  <p:spPr>
                    <a:xfrm rot="10800000" flipH="1" flipV="1">
                      <a:off x="5112801" y="3086276"/>
                      <a:ext cx="1899300" cy="465540"/>
                    </a:xfrm>
                    <a:prstGeom prst="homePlate">
                      <a:avLst>
                        <a:gd name="adj" fmla="val 36360"/>
                      </a:avLst>
                    </a:prstGeom>
                    <a:solidFill>
                      <a:srgbClr val="607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3" name="Rectangle 192"/>
                    <p:cNvSpPr/>
                    <p:nvPr/>
                  </p:nvSpPr>
                  <p:spPr>
                    <a:xfrm>
                      <a:off x="5151684" y="3149769"/>
                      <a:ext cx="1821535" cy="412729"/>
                    </a:xfrm>
                    <a:prstGeom prst="rect">
                      <a:avLst/>
                    </a:prstGeom>
                  </p:spPr>
                  <p:txBody>
                    <a:bodyPr wrap="square">
                      <a:spAutoFit/>
                    </a:bodyPr>
                    <a:lstStyle/>
                    <a:p>
                      <a:pPr algn="ctr"/>
                      <a:r>
                        <a:rPr lang="en-US" sz="1100" dirty="0">
                          <a:solidFill>
                            <a:schemeClr val="bg1">
                              <a:lumMod val="95000"/>
                            </a:schemeClr>
                          </a:solidFill>
                          <a:latin typeface="Arial" panose="020B0604020202020204" pitchFamily="34" charset="0"/>
                          <a:cs typeface="Arial" panose="020B0604020202020204" pitchFamily="34" charset="0"/>
                        </a:rPr>
                        <a:t>SEXUAL HARRASSMENT TRAINING</a:t>
                      </a:r>
                    </a:p>
                  </p:txBody>
                </p:sp>
              </p:grpSp>
            </p:grpSp>
            <p:grpSp>
              <p:nvGrpSpPr>
                <p:cNvPr id="175" name="Group 174"/>
                <p:cNvGrpSpPr/>
                <p:nvPr/>
              </p:nvGrpSpPr>
              <p:grpSpPr>
                <a:xfrm>
                  <a:off x="6047375" y="3704468"/>
                  <a:ext cx="1899433" cy="2230694"/>
                  <a:chOff x="6047375" y="3704468"/>
                  <a:chExt cx="1899433" cy="2230694"/>
                </a:xfrm>
              </p:grpSpPr>
              <p:cxnSp>
                <p:nvCxnSpPr>
                  <p:cNvPr id="186" name="Straight Connector 185"/>
                  <p:cNvCxnSpPr/>
                  <p:nvPr/>
                </p:nvCxnSpPr>
                <p:spPr>
                  <a:xfrm>
                    <a:off x="6047375" y="4021763"/>
                    <a:ext cx="0" cy="19133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87" name="Group 186"/>
                  <p:cNvGrpSpPr/>
                  <p:nvPr/>
                </p:nvGrpSpPr>
                <p:grpSpPr>
                  <a:xfrm>
                    <a:off x="6047508" y="3704468"/>
                    <a:ext cx="1899300" cy="476222"/>
                    <a:chOff x="6417938" y="3637331"/>
                    <a:chExt cx="1899300" cy="476222"/>
                  </a:xfrm>
                </p:grpSpPr>
                <p:sp>
                  <p:nvSpPr>
                    <p:cNvPr id="188" name="Pentagon 187"/>
                    <p:cNvSpPr/>
                    <p:nvPr/>
                  </p:nvSpPr>
                  <p:spPr>
                    <a:xfrm rot="10800000" flipH="1" flipV="1">
                      <a:off x="6417938" y="3637331"/>
                      <a:ext cx="1899300" cy="465540"/>
                    </a:xfrm>
                    <a:prstGeom prst="homePlate">
                      <a:avLst>
                        <a:gd name="adj" fmla="val 41816"/>
                      </a:avLst>
                    </a:prstGeom>
                    <a:solidFill>
                      <a:srgbClr val="455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9" name="Rectangle 188"/>
                    <p:cNvSpPr/>
                    <p:nvPr/>
                  </p:nvSpPr>
                  <p:spPr>
                    <a:xfrm>
                      <a:off x="6483605" y="3700824"/>
                      <a:ext cx="1767964" cy="412729"/>
                    </a:xfrm>
                    <a:prstGeom prst="rect">
                      <a:avLst/>
                    </a:prstGeom>
                  </p:spPr>
                  <p:txBody>
                    <a:bodyPr wrap="square">
                      <a:spAutoFit/>
                    </a:bodyPr>
                    <a:lstStyle/>
                    <a:p>
                      <a:pPr algn="ctr"/>
                      <a:r>
                        <a:rPr lang="en-US" sz="1100" dirty="0">
                          <a:solidFill>
                            <a:prstClr val="white">
                              <a:lumMod val="95000"/>
                            </a:prstClr>
                          </a:solidFill>
                          <a:latin typeface="Arial" panose="020B0604020202020204" pitchFamily="34" charset="0"/>
                          <a:cs typeface="Arial" panose="020B0604020202020204" pitchFamily="34" charset="0"/>
                        </a:rPr>
                        <a:t>NADA FAIR LENDING POLICY</a:t>
                      </a:r>
                    </a:p>
                  </p:txBody>
                </p:sp>
              </p:grpSp>
            </p:grpSp>
            <p:grpSp>
              <p:nvGrpSpPr>
                <p:cNvPr id="176" name="Group 175"/>
                <p:cNvGrpSpPr/>
                <p:nvPr/>
              </p:nvGrpSpPr>
              <p:grpSpPr>
                <a:xfrm>
                  <a:off x="7319157" y="4250699"/>
                  <a:ext cx="1899300" cy="1681779"/>
                  <a:chOff x="7319157" y="4250699"/>
                  <a:chExt cx="1899300" cy="1681779"/>
                </a:xfrm>
              </p:grpSpPr>
              <p:cxnSp>
                <p:nvCxnSpPr>
                  <p:cNvPr id="182" name="Straight Connector 181"/>
                  <p:cNvCxnSpPr/>
                  <p:nvPr/>
                </p:nvCxnSpPr>
                <p:spPr>
                  <a:xfrm>
                    <a:off x="7322421" y="4548847"/>
                    <a:ext cx="0" cy="138363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83" name="Group 182"/>
                  <p:cNvGrpSpPr/>
                  <p:nvPr/>
                </p:nvGrpSpPr>
                <p:grpSpPr>
                  <a:xfrm>
                    <a:off x="7319157" y="4250699"/>
                    <a:ext cx="1899300" cy="465540"/>
                    <a:chOff x="7695576" y="4217311"/>
                    <a:chExt cx="1899300" cy="465540"/>
                  </a:xfrm>
                </p:grpSpPr>
                <p:sp>
                  <p:nvSpPr>
                    <p:cNvPr id="184" name="Pentagon 183"/>
                    <p:cNvSpPr/>
                    <p:nvPr/>
                  </p:nvSpPr>
                  <p:spPr>
                    <a:xfrm rot="10800000" flipH="1" flipV="1">
                      <a:off x="7695576" y="4217311"/>
                      <a:ext cx="1899300" cy="465540"/>
                    </a:xfrm>
                    <a:prstGeom prst="homePlate">
                      <a:avLst>
                        <a:gd name="adj" fmla="val 36360"/>
                      </a:avLst>
                    </a:prstGeom>
                    <a:solidFill>
                      <a:srgbClr val="19A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5" name="Rectangle 184"/>
                    <p:cNvSpPr/>
                    <p:nvPr/>
                  </p:nvSpPr>
                  <p:spPr>
                    <a:xfrm>
                      <a:off x="7734459" y="4280804"/>
                      <a:ext cx="1821535" cy="250585"/>
                    </a:xfrm>
                    <a:prstGeom prst="rect">
                      <a:avLst/>
                    </a:prstGeom>
                  </p:spPr>
                  <p:txBody>
                    <a:bodyPr wrap="square">
                      <a:spAutoFit/>
                    </a:bodyPr>
                    <a:lstStyle/>
                    <a:p>
                      <a:pPr algn="ctr"/>
                      <a:r>
                        <a:rPr lang="en-US" sz="1100" dirty="0">
                          <a:solidFill>
                            <a:schemeClr val="bg1">
                              <a:lumMod val="95000"/>
                            </a:schemeClr>
                          </a:solidFill>
                          <a:latin typeface="Arial" panose="020B0604020202020204" pitchFamily="34" charset="0"/>
                          <a:cs typeface="Arial" panose="020B0604020202020204" pitchFamily="34" charset="0"/>
                        </a:rPr>
                        <a:t>HR EMPLOYMENT LAW</a:t>
                      </a:r>
                    </a:p>
                  </p:txBody>
                </p:sp>
              </p:grpSp>
            </p:grpSp>
            <p:grpSp>
              <p:nvGrpSpPr>
                <p:cNvPr id="177" name="Group 176"/>
                <p:cNvGrpSpPr/>
                <p:nvPr/>
              </p:nvGrpSpPr>
              <p:grpSpPr>
                <a:xfrm>
                  <a:off x="8590418" y="4796928"/>
                  <a:ext cx="1899688" cy="1149866"/>
                  <a:chOff x="8590418" y="4796928"/>
                  <a:chExt cx="1899688" cy="1149866"/>
                </a:xfrm>
              </p:grpSpPr>
              <p:cxnSp>
                <p:nvCxnSpPr>
                  <p:cNvPr id="178" name="Straight Connector 177"/>
                  <p:cNvCxnSpPr/>
                  <p:nvPr/>
                </p:nvCxnSpPr>
                <p:spPr>
                  <a:xfrm>
                    <a:off x="8590418" y="5146325"/>
                    <a:ext cx="0" cy="80046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79" name="Group 178"/>
                  <p:cNvGrpSpPr/>
                  <p:nvPr/>
                </p:nvGrpSpPr>
                <p:grpSpPr>
                  <a:xfrm>
                    <a:off x="8590806" y="4796928"/>
                    <a:ext cx="1899300" cy="465540"/>
                    <a:chOff x="8969180" y="4796928"/>
                    <a:chExt cx="1899300" cy="465540"/>
                  </a:xfrm>
                </p:grpSpPr>
                <p:sp>
                  <p:nvSpPr>
                    <p:cNvPr id="180" name="Pentagon 179"/>
                    <p:cNvSpPr/>
                    <p:nvPr/>
                  </p:nvSpPr>
                  <p:spPr>
                    <a:xfrm rot="10800000" flipH="1" flipV="1">
                      <a:off x="8969180" y="4796928"/>
                      <a:ext cx="1899300" cy="465540"/>
                    </a:xfrm>
                    <a:prstGeom prst="homePlate">
                      <a:avLst>
                        <a:gd name="adj" fmla="val 33632"/>
                      </a:avLst>
                    </a:prstGeom>
                    <a:solidFill>
                      <a:srgbClr val="607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1" name="Rectangle 180"/>
                    <p:cNvSpPr/>
                    <p:nvPr/>
                  </p:nvSpPr>
                  <p:spPr>
                    <a:xfrm>
                      <a:off x="9026008" y="4860421"/>
                      <a:ext cx="1785644" cy="250585"/>
                    </a:xfrm>
                    <a:prstGeom prst="rect">
                      <a:avLst/>
                    </a:prstGeom>
                  </p:spPr>
                  <p:txBody>
                    <a:bodyPr wrap="square">
                      <a:spAutoFit/>
                    </a:bodyPr>
                    <a:lstStyle/>
                    <a:p>
                      <a:pPr algn="ctr"/>
                      <a:r>
                        <a:rPr lang="en-US" sz="1100" dirty="0">
                          <a:solidFill>
                            <a:schemeClr val="bg1">
                              <a:lumMod val="95000"/>
                            </a:schemeClr>
                          </a:solidFill>
                          <a:latin typeface="Arial" panose="020B0604020202020204" pitchFamily="34" charset="0"/>
                          <a:cs typeface="Arial" panose="020B0604020202020204" pitchFamily="34" charset="0"/>
                        </a:rPr>
                        <a:t>USED CAR RULE</a:t>
                      </a:r>
                    </a:p>
                  </p:txBody>
                </p:sp>
              </p:grpSp>
            </p:grpSp>
          </p:grpSp>
          <p:grpSp>
            <p:nvGrpSpPr>
              <p:cNvPr id="163" name="Group 162"/>
              <p:cNvGrpSpPr/>
              <p:nvPr/>
            </p:nvGrpSpPr>
            <p:grpSpPr>
              <a:xfrm>
                <a:off x="1441749" y="6227876"/>
                <a:ext cx="8997087" cy="278587"/>
                <a:chOff x="1250668" y="1707179"/>
                <a:chExt cx="9061552" cy="275055"/>
              </a:xfrm>
            </p:grpSpPr>
            <p:sp>
              <p:nvSpPr>
                <p:cNvPr id="164" name="TextBox 163"/>
                <p:cNvSpPr txBox="1"/>
                <p:nvPr/>
              </p:nvSpPr>
              <p:spPr>
                <a:xfrm>
                  <a:off x="1250668" y="1708746"/>
                  <a:ext cx="755824" cy="273487"/>
                </a:xfrm>
                <a:prstGeom prst="rect">
                  <a:avLst/>
                </a:prstGeom>
                <a:solidFill>
                  <a:srgbClr val="607D8B"/>
                </a:solidFill>
                <a:ln w="6350">
                  <a:noFill/>
                </a:ln>
              </p:spPr>
              <p:txBody>
                <a:bodyPr wrap="square" rtlCol="0">
                  <a:spAutoFit/>
                </a:bodyPr>
                <a:lstStyle/>
                <a:p>
                  <a:pPr algn="ctr"/>
                  <a:r>
                    <a:rPr lang="en-US" sz="1200" dirty="0">
                      <a:solidFill>
                        <a:prstClr val="white"/>
                      </a:solidFill>
                      <a:latin typeface="Arial" panose="020B0604020202020204" pitchFamily="34" charset="0"/>
                      <a:cs typeface="Arial" panose="020B0604020202020204" pitchFamily="34" charset="0"/>
                    </a:rPr>
                    <a:t>SEP </a:t>
                  </a:r>
                </a:p>
              </p:txBody>
            </p:sp>
            <p:sp>
              <p:nvSpPr>
                <p:cNvPr id="165" name="TextBox 164"/>
                <p:cNvSpPr txBox="1"/>
                <p:nvPr/>
              </p:nvSpPr>
              <p:spPr>
                <a:xfrm>
                  <a:off x="2563754" y="1708746"/>
                  <a:ext cx="755824" cy="273487"/>
                </a:xfrm>
                <a:prstGeom prst="rect">
                  <a:avLst/>
                </a:prstGeom>
                <a:solidFill>
                  <a:srgbClr val="455A64"/>
                </a:solidFill>
                <a:ln w="6350">
                  <a:noFill/>
                </a:ln>
              </p:spPr>
              <p:txBody>
                <a:bodyPr wrap="square" rtlCol="0">
                  <a:spAutoFit/>
                </a:bodyPr>
                <a:lstStyle/>
                <a:p>
                  <a:pPr algn="ctr"/>
                  <a:r>
                    <a:rPr lang="en-US" sz="1200" dirty="0">
                      <a:solidFill>
                        <a:prstClr val="white"/>
                      </a:solidFill>
                      <a:latin typeface="Arial" panose="020B0604020202020204" pitchFamily="34" charset="0"/>
                      <a:cs typeface="Arial" panose="020B0604020202020204" pitchFamily="34" charset="0"/>
                    </a:rPr>
                    <a:t>OCT</a:t>
                  </a:r>
                </a:p>
              </p:txBody>
            </p:sp>
            <p:sp>
              <p:nvSpPr>
                <p:cNvPr id="166" name="TextBox 165"/>
                <p:cNvSpPr txBox="1"/>
                <p:nvPr/>
              </p:nvSpPr>
              <p:spPr>
                <a:xfrm>
                  <a:off x="3918244" y="1707179"/>
                  <a:ext cx="755824" cy="273487"/>
                </a:xfrm>
                <a:prstGeom prst="rect">
                  <a:avLst/>
                </a:prstGeom>
                <a:solidFill>
                  <a:srgbClr val="19ADC0"/>
                </a:solidFill>
                <a:ln w="6350">
                  <a:noFill/>
                </a:ln>
              </p:spPr>
              <p:txBody>
                <a:bodyPr wrap="square" rtlCol="0">
                  <a:spAutoFit/>
                </a:bodyPr>
                <a:lstStyle/>
                <a:p>
                  <a:pPr algn="ctr"/>
                  <a:r>
                    <a:rPr lang="en-US" sz="1200" dirty="0">
                      <a:solidFill>
                        <a:prstClr val="white"/>
                      </a:solidFill>
                      <a:latin typeface="Arial" panose="020B0604020202020204" pitchFamily="34" charset="0"/>
                      <a:cs typeface="Arial" panose="020B0604020202020204" pitchFamily="34" charset="0"/>
                    </a:rPr>
                    <a:t>NOV</a:t>
                  </a:r>
                </a:p>
              </p:txBody>
            </p:sp>
            <p:sp>
              <p:nvSpPr>
                <p:cNvPr id="167" name="TextBox 166"/>
                <p:cNvSpPr txBox="1"/>
                <p:nvPr/>
              </p:nvSpPr>
              <p:spPr>
                <a:xfrm>
                  <a:off x="5252223" y="1708746"/>
                  <a:ext cx="755824" cy="273487"/>
                </a:xfrm>
                <a:prstGeom prst="rect">
                  <a:avLst/>
                </a:prstGeom>
                <a:solidFill>
                  <a:srgbClr val="607D8B"/>
                </a:solidFill>
                <a:ln w="6350">
                  <a:noFill/>
                </a:ln>
              </p:spPr>
              <p:txBody>
                <a:bodyPr wrap="square" rtlCol="0">
                  <a:spAutoFit/>
                </a:bodyPr>
                <a:lstStyle/>
                <a:p>
                  <a:pPr algn="ctr"/>
                  <a:r>
                    <a:rPr lang="en-US" sz="1200" dirty="0">
                      <a:solidFill>
                        <a:prstClr val="white"/>
                      </a:solidFill>
                      <a:latin typeface="Arial" panose="020B0604020202020204" pitchFamily="34" charset="0"/>
                      <a:cs typeface="Arial" panose="020B0604020202020204" pitchFamily="34" charset="0"/>
                    </a:rPr>
                    <a:t>DEC</a:t>
                  </a:r>
                </a:p>
              </p:txBody>
            </p:sp>
            <p:sp>
              <p:nvSpPr>
                <p:cNvPr id="168" name="TextBox 167"/>
                <p:cNvSpPr txBox="1"/>
                <p:nvPr/>
              </p:nvSpPr>
              <p:spPr>
                <a:xfrm>
                  <a:off x="6579712" y="1708746"/>
                  <a:ext cx="755824" cy="273487"/>
                </a:xfrm>
                <a:prstGeom prst="rect">
                  <a:avLst/>
                </a:prstGeom>
                <a:solidFill>
                  <a:srgbClr val="455A64"/>
                </a:solidFill>
                <a:ln w="6350">
                  <a:noFill/>
                </a:ln>
              </p:spPr>
              <p:txBody>
                <a:bodyPr wrap="square" rtlCol="0">
                  <a:spAutoFit/>
                </a:bodyPr>
                <a:lstStyle/>
                <a:p>
                  <a:pPr algn="ctr"/>
                  <a:r>
                    <a:rPr lang="en-US" sz="1200" dirty="0">
                      <a:solidFill>
                        <a:prstClr val="white"/>
                      </a:solidFill>
                      <a:latin typeface="Arial" panose="020B0604020202020204" pitchFamily="34" charset="0"/>
                      <a:cs typeface="Arial" panose="020B0604020202020204" pitchFamily="34" charset="0"/>
                    </a:rPr>
                    <a:t>JAN</a:t>
                  </a:r>
                </a:p>
              </p:txBody>
            </p:sp>
            <p:sp>
              <p:nvSpPr>
                <p:cNvPr id="169" name="TextBox 168"/>
                <p:cNvSpPr txBox="1"/>
                <p:nvPr/>
              </p:nvSpPr>
              <p:spPr>
                <a:xfrm>
                  <a:off x="7922864" y="1708746"/>
                  <a:ext cx="755824" cy="273487"/>
                </a:xfrm>
                <a:prstGeom prst="rect">
                  <a:avLst/>
                </a:prstGeom>
                <a:solidFill>
                  <a:srgbClr val="19ADC0"/>
                </a:solidFill>
                <a:ln w="6350">
                  <a:noFill/>
                </a:ln>
              </p:spPr>
              <p:txBody>
                <a:bodyPr wrap="square" rtlCol="0">
                  <a:spAutoFit/>
                </a:bodyPr>
                <a:lstStyle/>
                <a:p>
                  <a:pPr algn="ctr"/>
                  <a:r>
                    <a:rPr lang="en-US" sz="1200" dirty="0">
                      <a:solidFill>
                        <a:prstClr val="white"/>
                      </a:solidFill>
                      <a:latin typeface="Arial" panose="020B0604020202020204" pitchFamily="34" charset="0"/>
                      <a:cs typeface="Arial" panose="020B0604020202020204" pitchFamily="34" charset="0"/>
                    </a:rPr>
                    <a:t>FEB</a:t>
                  </a:r>
                </a:p>
              </p:txBody>
            </p:sp>
            <p:sp>
              <p:nvSpPr>
                <p:cNvPr id="170" name="TextBox 169"/>
                <p:cNvSpPr txBox="1"/>
                <p:nvPr/>
              </p:nvSpPr>
              <p:spPr>
                <a:xfrm>
                  <a:off x="9556396" y="1708747"/>
                  <a:ext cx="755824" cy="273487"/>
                </a:xfrm>
                <a:prstGeom prst="rect">
                  <a:avLst/>
                </a:prstGeom>
                <a:solidFill>
                  <a:srgbClr val="607D8B"/>
                </a:solidFill>
                <a:ln w="6350">
                  <a:noFill/>
                </a:ln>
              </p:spPr>
              <p:txBody>
                <a:bodyPr wrap="square" rtlCol="0">
                  <a:spAutoFit/>
                </a:bodyPr>
                <a:lstStyle/>
                <a:p>
                  <a:pPr algn="ctr"/>
                  <a:r>
                    <a:rPr lang="en-US" sz="1200" dirty="0">
                      <a:solidFill>
                        <a:prstClr val="white"/>
                      </a:solidFill>
                      <a:latin typeface="Arial" panose="020B0604020202020204" pitchFamily="34" charset="0"/>
                      <a:cs typeface="Arial" panose="020B0604020202020204" pitchFamily="34" charset="0"/>
                    </a:rPr>
                    <a:t>MAR</a:t>
                  </a:r>
                </a:p>
              </p:txBody>
            </p:sp>
          </p:grpSp>
        </p:grpSp>
        <p:grpSp>
          <p:nvGrpSpPr>
            <p:cNvPr id="83" name="Group 82"/>
            <p:cNvGrpSpPr/>
            <p:nvPr/>
          </p:nvGrpSpPr>
          <p:grpSpPr>
            <a:xfrm>
              <a:off x="1131761" y="2494096"/>
              <a:ext cx="9771463" cy="3485567"/>
              <a:chOff x="1131761" y="2494096"/>
              <a:chExt cx="9771463" cy="3485567"/>
            </a:xfrm>
          </p:grpSpPr>
          <p:sp>
            <p:nvSpPr>
              <p:cNvPr id="159" name="Rectangle 158"/>
              <p:cNvSpPr/>
              <p:nvPr/>
            </p:nvSpPr>
            <p:spPr>
              <a:xfrm>
                <a:off x="1131761" y="2494096"/>
                <a:ext cx="1306451" cy="3000821"/>
              </a:xfrm>
              <a:prstGeom prst="rect">
                <a:avLst/>
              </a:prstGeom>
            </p:spPr>
            <p:txBody>
              <a:bodyPr wrap="square">
                <a:spAutoFit/>
              </a:bodyPr>
              <a:lstStyle/>
              <a:p>
                <a:pPr marL="171450" indent="-171450" algn="just">
                  <a:buFont typeface="Wingdings" panose="05000000000000000000" pitchFamily="2" charset="2"/>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WRITTEN ISP and ITPP Policy. </a:t>
                </a:r>
              </a:p>
              <a:p>
                <a:pPr marL="171450" indent="-171450" algn="just">
                  <a:buFont typeface="Wingdings" panose="05000000000000000000" pitchFamily="2" charset="2"/>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Appoint a Compliance Officer to oversee the program. </a:t>
                </a:r>
              </a:p>
              <a:p>
                <a:pPr marL="171450" indent="-171450" algn="just">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Train all employees on the provisions of the rule and company policy regarding the rules. </a:t>
                </a:r>
              </a:p>
              <a:p>
                <a:pPr marL="171450" indent="-171450" algn="just">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Document all employee training.</a:t>
                </a:r>
              </a:p>
            </p:txBody>
          </p:sp>
          <p:sp>
            <p:nvSpPr>
              <p:cNvPr id="157" name="Rectangle 156"/>
              <p:cNvSpPr/>
              <p:nvPr/>
            </p:nvSpPr>
            <p:spPr>
              <a:xfrm>
                <a:off x="2468063" y="3625175"/>
                <a:ext cx="1306451" cy="2192908"/>
              </a:xfrm>
              <a:prstGeom prst="rect">
                <a:avLst/>
              </a:prstGeom>
            </p:spPr>
            <p:txBody>
              <a:bodyPr wrap="square">
                <a:spAutoFit/>
              </a:bodyPr>
              <a:lstStyle/>
              <a:p>
                <a:pPr marL="171450" indent="-171450" algn="just">
                  <a:buFont typeface="Wingdings" panose="05000000000000000000" pitchFamily="2" charset="2"/>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Proper filing of form 8300 </a:t>
                </a:r>
              </a:p>
              <a:p>
                <a:pPr marL="171450" indent="-171450" algn="just">
                  <a:buFont typeface="Wingdings" panose="05000000000000000000" pitchFamily="2" charset="2"/>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Train employees who handle cash the requirement of the rule</a:t>
                </a:r>
              </a:p>
              <a:p>
                <a:pPr marL="171450" indent="-171450" algn="just">
                  <a:buFont typeface="Wingdings" panose="05000000000000000000" pitchFamily="2" charset="2"/>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Train appropriate employees on handling and awareness of the rule</a:t>
                </a:r>
              </a:p>
            </p:txBody>
          </p:sp>
          <p:sp>
            <p:nvSpPr>
              <p:cNvPr id="155" name="Rectangle 154"/>
              <p:cNvSpPr/>
              <p:nvPr/>
            </p:nvSpPr>
            <p:spPr>
              <a:xfrm>
                <a:off x="9197024" y="5697156"/>
                <a:ext cx="1706200" cy="253916"/>
              </a:xfrm>
              <a:prstGeom prst="rect">
                <a:avLst/>
              </a:prstGeom>
            </p:spPr>
            <p:txBody>
              <a:bodyPr wrap="square">
                <a:spAutoFit/>
              </a:bodyPr>
              <a:lstStyle/>
              <a:p>
                <a:pPr marL="171450" indent="-171450" algn="just">
                  <a:buFont typeface="Wingdings" panose="05000000000000000000" pitchFamily="2" charset="2"/>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BUYERS GUIDES. </a:t>
                </a:r>
              </a:p>
            </p:txBody>
          </p:sp>
          <p:sp>
            <p:nvSpPr>
              <p:cNvPr id="152" name="Rectangle 151"/>
              <p:cNvSpPr/>
              <p:nvPr/>
            </p:nvSpPr>
            <p:spPr>
              <a:xfrm>
                <a:off x="3796754" y="3625175"/>
                <a:ext cx="1306451" cy="2031325"/>
              </a:xfrm>
              <a:prstGeom prst="rect">
                <a:avLst/>
              </a:prstGeom>
            </p:spPr>
            <p:txBody>
              <a:bodyPr wrap="square">
                <a:spAutoFit/>
              </a:bodyPr>
              <a:lstStyle/>
              <a:p>
                <a:pPr marL="171450" indent="-171450" algn="just">
                  <a:buFont typeface="Wingdings" panose="05000000000000000000" pitchFamily="2" charset="2"/>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SERVICE DEPT Risk Assessment for PPE, Eye Wash, MSDS Binders. </a:t>
                </a:r>
              </a:p>
              <a:p>
                <a:pPr marL="171450" indent="-171450" algn="just">
                  <a:buFont typeface="Wingdings" panose="05000000000000000000" pitchFamily="2" charset="2"/>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Parts Dept HAZMAT Certification</a:t>
                </a:r>
              </a:p>
              <a:p>
                <a:pPr marL="171450" indent="-171450" algn="just">
                  <a:buFont typeface="Wingdings" panose="05000000000000000000" pitchFamily="2" charset="2"/>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Fork Lift Certification and Training. </a:t>
                </a:r>
              </a:p>
            </p:txBody>
          </p:sp>
          <p:sp>
            <p:nvSpPr>
              <p:cNvPr id="150" name="Rectangle 149"/>
              <p:cNvSpPr/>
              <p:nvPr/>
            </p:nvSpPr>
            <p:spPr>
              <a:xfrm>
                <a:off x="6455734" y="4756251"/>
                <a:ext cx="1319516" cy="1223412"/>
              </a:xfrm>
              <a:prstGeom prst="rect">
                <a:avLst/>
              </a:prstGeom>
            </p:spPr>
            <p:txBody>
              <a:bodyPr wrap="square">
                <a:spAutoFit/>
              </a:bodyPr>
              <a:lstStyle/>
              <a:p>
                <a:pPr marL="171450" indent="-171450" algn="just">
                  <a:buFont typeface="Wingdings" panose="05000000000000000000" pitchFamily="2" charset="2"/>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WRITTEN policy regarding handling of Mark Up</a:t>
                </a:r>
              </a:p>
              <a:p>
                <a:pPr marL="171450" indent="-171450" algn="just">
                  <a:buFont typeface="Wingdings" panose="05000000000000000000" pitchFamily="2" charset="2"/>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Train appropriate personnel</a:t>
                </a:r>
              </a:p>
            </p:txBody>
          </p:sp>
          <p:sp>
            <p:nvSpPr>
              <p:cNvPr id="144" name="Rectangle 143"/>
              <p:cNvSpPr/>
              <p:nvPr/>
            </p:nvSpPr>
            <p:spPr>
              <a:xfrm>
                <a:off x="7750085" y="5548782"/>
                <a:ext cx="1321811" cy="415498"/>
              </a:xfrm>
              <a:prstGeom prst="rect">
                <a:avLst/>
              </a:prstGeom>
            </p:spPr>
            <p:txBody>
              <a:bodyPr wrap="square">
                <a:spAutoFit/>
              </a:bodyPr>
              <a:lstStyle/>
              <a:p>
                <a:pPr marL="171450" indent="-171450" algn="just">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FMLA,ADA, EQUAL PAY  </a:t>
                </a:r>
              </a:p>
            </p:txBody>
          </p:sp>
          <p:sp>
            <p:nvSpPr>
              <p:cNvPr id="142" name="Rectangle 141"/>
              <p:cNvSpPr/>
              <p:nvPr/>
            </p:nvSpPr>
            <p:spPr>
              <a:xfrm>
                <a:off x="5122487" y="4756256"/>
                <a:ext cx="1319516" cy="900246"/>
              </a:xfrm>
              <a:prstGeom prst="rect">
                <a:avLst/>
              </a:prstGeom>
            </p:spPr>
            <p:txBody>
              <a:bodyPr wrap="square">
                <a:spAutoFit/>
              </a:bodyPr>
              <a:lstStyle/>
              <a:p>
                <a:pPr marL="171450" indent="-171450" algn="just">
                  <a:buFont typeface="Wingdings" panose="05000000000000000000" pitchFamily="2" charset="2"/>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REVIEW HR Manual </a:t>
                </a:r>
              </a:p>
              <a:p>
                <a:pPr marL="171450" indent="-171450" algn="just">
                  <a:buFont typeface="Wingdings" panose="05000000000000000000" pitchFamily="2" charset="2"/>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Employee training and orientation </a:t>
                </a:r>
              </a:p>
            </p:txBody>
          </p:sp>
        </p:grpSp>
      </p:grpSp>
      <p:pic>
        <p:nvPicPr>
          <p:cNvPr id="2" name="Picture 1">
            <a:extLst>
              <a:ext uri="{FF2B5EF4-FFF2-40B4-BE49-F238E27FC236}">
                <a16:creationId xmlns:a16="http://schemas.microsoft.com/office/drawing/2014/main" id="{27B18370-8987-8642-B19D-0EC889D4EE36}"/>
              </a:ext>
            </a:extLst>
          </p:cNvPr>
          <p:cNvPicPr>
            <a:picLocks noChangeAspect="1"/>
          </p:cNvPicPr>
          <p:nvPr/>
        </p:nvPicPr>
        <p:blipFill>
          <a:blip r:embed="rId3"/>
          <a:stretch>
            <a:fillRect/>
          </a:stretch>
        </p:blipFill>
        <p:spPr>
          <a:xfrm>
            <a:off x="9956589" y="5478505"/>
            <a:ext cx="950472" cy="479671"/>
          </a:xfrm>
          <a:prstGeom prst="rect">
            <a:avLst/>
          </a:prstGeom>
        </p:spPr>
      </p:pic>
      <p:pic>
        <p:nvPicPr>
          <p:cNvPr id="5" name="Picture 4">
            <a:extLst>
              <a:ext uri="{FF2B5EF4-FFF2-40B4-BE49-F238E27FC236}">
                <a16:creationId xmlns:a16="http://schemas.microsoft.com/office/drawing/2014/main" id="{01ECF892-D0A3-2742-9CB6-DA8962BC2021}"/>
              </a:ext>
            </a:extLst>
          </p:cNvPr>
          <p:cNvPicPr>
            <a:picLocks noChangeAspect="1"/>
          </p:cNvPicPr>
          <p:nvPr/>
        </p:nvPicPr>
        <p:blipFill>
          <a:blip r:embed="rId4"/>
          <a:stretch>
            <a:fillRect/>
          </a:stretch>
        </p:blipFill>
        <p:spPr>
          <a:xfrm>
            <a:off x="6693068" y="4346253"/>
            <a:ext cx="982101" cy="584058"/>
          </a:xfrm>
          <a:prstGeom prst="rect">
            <a:avLst/>
          </a:prstGeom>
        </p:spPr>
      </p:pic>
      <p:pic>
        <p:nvPicPr>
          <p:cNvPr id="6" name="Picture 5">
            <a:extLst>
              <a:ext uri="{FF2B5EF4-FFF2-40B4-BE49-F238E27FC236}">
                <a16:creationId xmlns:a16="http://schemas.microsoft.com/office/drawing/2014/main" id="{890C7114-B8B9-7A48-8402-00AB8BAF7405}"/>
              </a:ext>
            </a:extLst>
          </p:cNvPr>
          <p:cNvPicPr>
            <a:picLocks noChangeAspect="1"/>
          </p:cNvPicPr>
          <p:nvPr/>
        </p:nvPicPr>
        <p:blipFill>
          <a:blip r:embed="rId5"/>
          <a:stretch>
            <a:fillRect/>
          </a:stretch>
        </p:blipFill>
        <p:spPr>
          <a:xfrm>
            <a:off x="8151212" y="4998127"/>
            <a:ext cx="1160894" cy="788656"/>
          </a:xfrm>
          <a:prstGeom prst="rect">
            <a:avLst/>
          </a:prstGeom>
        </p:spPr>
      </p:pic>
      <p:pic>
        <p:nvPicPr>
          <p:cNvPr id="7" name="Picture 6">
            <a:extLst>
              <a:ext uri="{FF2B5EF4-FFF2-40B4-BE49-F238E27FC236}">
                <a16:creationId xmlns:a16="http://schemas.microsoft.com/office/drawing/2014/main" id="{56E4C541-3A71-5644-9239-2E8DAB793423}"/>
              </a:ext>
            </a:extLst>
          </p:cNvPr>
          <p:cNvPicPr>
            <a:picLocks noChangeAspect="1"/>
          </p:cNvPicPr>
          <p:nvPr/>
        </p:nvPicPr>
        <p:blipFill>
          <a:blip r:embed="rId6"/>
          <a:stretch>
            <a:fillRect/>
          </a:stretch>
        </p:blipFill>
        <p:spPr>
          <a:xfrm>
            <a:off x="5068316" y="3808089"/>
            <a:ext cx="1072182" cy="830014"/>
          </a:xfrm>
          <a:prstGeom prst="rect">
            <a:avLst/>
          </a:prstGeom>
        </p:spPr>
      </p:pic>
      <p:pic>
        <p:nvPicPr>
          <p:cNvPr id="8" name="Picture 7">
            <a:extLst>
              <a:ext uri="{FF2B5EF4-FFF2-40B4-BE49-F238E27FC236}">
                <a16:creationId xmlns:a16="http://schemas.microsoft.com/office/drawing/2014/main" id="{518D911C-A7C3-2841-9869-AB574D059586}"/>
              </a:ext>
            </a:extLst>
          </p:cNvPr>
          <p:cNvPicPr>
            <a:picLocks noChangeAspect="1"/>
          </p:cNvPicPr>
          <p:nvPr/>
        </p:nvPicPr>
        <p:blipFill>
          <a:blip r:embed="rId7"/>
          <a:stretch>
            <a:fillRect/>
          </a:stretch>
        </p:blipFill>
        <p:spPr>
          <a:xfrm>
            <a:off x="3496226" y="2987155"/>
            <a:ext cx="1422440" cy="781258"/>
          </a:xfrm>
          <a:prstGeom prst="rect">
            <a:avLst/>
          </a:prstGeom>
        </p:spPr>
      </p:pic>
      <p:pic>
        <p:nvPicPr>
          <p:cNvPr id="9" name="Picture 8">
            <a:extLst>
              <a:ext uri="{FF2B5EF4-FFF2-40B4-BE49-F238E27FC236}">
                <a16:creationId xmlns:a16="http://schemas.microsoft.com/office/drawing/2014/main" id="{2CE8FE6F-98C1-8149-9565-7E447ED55340}"/>
              </a:ext>
            </a:extLst>
          </p:cNvPr>
          <p:cNvPicPr>
            <a:picLocks noChangeAspect="1"/>
          </p:cNvPicPr>
          <p:nvPr/>
        </p:nvPicPr>
        <p:blipFill>
          <a:blip r:embed="rId8"/>
          <a:stretch>
            <a:fillRect/>
          </a:stretch>
        </p:blipFill>
        <p:spPr>
          <a:xfrm>
            <a:off x="2016289" y="2379579"/>
            <a:ext cx="1334366" cy="1211633"/>
          </a:xfrm>
          <a:prstGeom prst="rect">
            <a:avLst/>
          </a:prstGeom>
        </p:spPr>
      </p:pic>
      <p:pic>
        <p:nvPicPr>
          <p:cNvPr id="10" name="Picture 9">
            <a:extLst>
              <a:ext uri="{FF2B5EF4-FFF2-40B4-BE49-F238E27FC236}">
                <a16:creationId xmlns:a16="http://schemas.microsoft.com/office/drawing/2014/main" id="{14CDA4AD-A7BE-BF42-BE94-7411254711DC}"/>
              </a:ext>
            </a:extLst>
          </p:cNvPr>
          <p:cNvPicPr>
            <a:picLocks noChangeAspect="1"/>
          </p:cNvPicPr>
          <p:nvPr/>
        </p:nvPicPr>
        <p:blipFill>
          <a:blip r:embed="rId9"/>
          <a:stretch>
            <a:fillRect/>
          </a:stretch>
        </p:blipFill>
        <p:spPr>
          <a:xfrm>
            <a:off x="514856" y="1741328"/>
            <a:ext cx="1353475" cy="766671"/>
          </a:xfrm>
          <a:prstGeom prst="rect">
            <a:avLst/>
          </a:prstGeom>
        </p:spPr>
      </p:pic>
      <p:sp>
        <p:nvSpPr>
          <p:cNvPr id="11" name="TextBox 10">
            <a:extLst>
              <a:ext uri="{FF2B5EF4-FFF2-40B4-BE49-F238E27FC236}">
                <a16:creationId xmlns:a16="http://schemas.microsoft.com/office/drawing/2014/main" id="{CF82A9C9-7E9D-1B47-A1CC-D0ECFF8CF3DD}"/>
              </a:ext>
            </a:extLst>
          </p:cNvPr>
          <p:cNvSpPr txBox="1"/>
          <p:nvPr/>
        </p:nvSpPr>
        <p:spPr>
          <a:xfrm>
            <a:off x="321387" y="764967"/>
            <a:ext cx="8286629" cy="646331"/>
          </a:xfrm>
          <a:prstGeom prst="rect">
            <a:avLst/>
          </a:prstGeom>
          <a:noFill/>
        </p:spPr>
        <p:txBody>
          <a:bodyPr wrap="square" rtlCol="0">
            <a:spAutoFit/>
          </a:bodyPr>
          <a:lstStyle/>
          <a:p>
            <a:r>
              <a:rPr lang="en-US" sz="3600" b="1" dirty="0"/>
              <a:t>Define Your Education Plan – When? </a:t>
            </a:r>
            <a:endParaRPr lang="en-US" sz="3600" dirty="0"/>
          </a:p>
        </p:txBody>
      </p:sp>
    </p:spTree>
    <p:extLst>
      <p:ext uri="{BB962C8B-B14F-4D97-AF65-F5344CB8AC3E}">
        <p14:creationId xmlns:p14="http://schemas.microsoft.com/office/powerpoint/2010/main" val="994080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b="1" dirty="0"/>
          </a:p>
        </p:txBody>
      </p:sp>
      <p:sp>
        <p:nvSpPr>
          <p:cNvPr id="4" name="Slide Number Placeholder 3"/>
          <p:cNvSpPr>
            <a:spLocks noGrp="1"/>
          </p:cNvSpPr>
          <p:nvPr>
            <p:ph type="sldNum" sz="quarter" idx="12"/>
          </p:nvPr>
        </p:nvSpPr>
        <p:spPr/>
        <p:txBody>
          <a:bodyPr/>
          <a:lstStyle/>
          <a:p>
            <a:fld id="{C14A628C-1670-4E03-81FA-0379F828FA03}" type="slidenum">
              <a:rPr lang="en-US" smtClean="0"/>
              <a:pPr/>
              <a:t>9</a:t>
            </a:fld>
            <a:endParaRPr lang="en-US"/>
          </a:p>
        </p:txBody>
      </p:sp>
      <p:grpSp>
        <p:nvGrpSpPr>
          <p:cNvPr id="12" name="Group 11"/>
          <p:cNvGrpSpPr/>
          <p:nvPr/>
        </p:nvGrpSpPr>
        <p:grpSpPr>
          <a:xfrm>
            <a:off x="-635903" y="1270627"/>
            <a:ext cx="12453304" cy="4684123"/>
            <a:chOff x="-28323" y="1433513"/>
            <a:chExt cx="12453304" cy="4972201"/>
          </a:xfrm>
        </p:grpSpPr>
        <p:grpSp>
          <p:nvGrpSpPr>
            <p:cNvPr id="75" name="Group 74"/>
            <p:cNvGrpSpPr/>
            <p:nvPr/>
          </p:nvGrpSpPr>
          <p:grpSpPr>
            <a:xfrm>
              <a:off x="607580" y="1433513"/>
              <a:ext cx="11817401" cy="4972201"/>
              <a:chOff x="607580" y="1486629"/>
              <a:chExt cx="11817401" cy="4972201"/>
            </a:xfrm>
          </p:grpSpPr>
          <p:grpSp>
            <p:nvGrpSpPr>
              <p:cNvPr id="173" name="Group 172"/>
              <p:cNvGrpSpPr/>
              <p:nvPr/>
            </p:nvGrpSpPr>
            <p:grpSpPr>
              <a:xfrm>
                <a:off x="607580" y="1486629"/>
                <a:ext cx="11817401" cy="1739298"/>
                <a:chOff x="607580" y="1486629"/>
                <a:chExt cx="11817401" cy="1739298"/>
              </a:xfrm>
            </p:grpSpPr>
            <p:grpSp>
              <p:nvGrpSpPr>
                <p:cNvPr id="184" name="Group 183"/>
                <p:cNvGrpSpPr/>
                <p:nvPr/>
              </p:nvGrpSpPr>
              <p:grpSpPr>
                <a:xfrm>
                  <a:off x="607580" y="1691087"/>
                  <a:ext cx="2660303" cy="1534840"/>
                  <a:chOff x="469257" y="2718160"/>
                  <a:chExt cx="2660303" cy="1534840"/>
                </a:xfrm>
              </p:grpSpPr>
              <p:sp>
                <p:nvSpPr>
                  <p:cNvPr id="194" name="TextBox 193"/>
                  <p:cNvSpPr txBox="1"/>
                  <p:nvPr/>
                </p:nvSpPr>
                <p:spPr>
                  <a:xfrm>
                    <a:off x="469257" y="2718160"/>
                    <a:ext cx="2660303" cy="490058"/>
                  </a:xfrm>
                  <a:prstGeom prst="rect">
                    <a:avLst/>
                  </a:prstGeom>
                  <a:noFill/>
                </p:spPr>
                <p:txBody>
                  <a:bodyPr wrap="square" rtlCol="0">
                    <a:spAutoFit/>
                  </a:bodyPr>
                  <a:lstStyle/>
                  <a:p>
                    <a:pPr algn="ctr"/>
                    <a:r>
                      <a:rPr lang="en-US" sz="2400" b="1" u="sng" dirty="0">
                        <a:solidFill>
                          <a:schemeClr val="tx2"/>
                        </a:solidFill>
                        <a:latin typeface="Arial" panose="020B0604020202020204" pitchFamily="34" charset="0"/>
                        <a:cs typeface="Arial" panose="020B0604020202020204" pitchFamily="34" charset="0"/>
                      </a:rPr>
                      <a:t>Internal Training</a:t>
                    </a:r>
                  </a:p>
                </p:txBody>
              </p:sp>
              <p:sp>
                <p:nvSpPr>
                  <p:cNvPr id="195" name="Rectangle 194"/>
                  <p:cNvSpPr/>
                  <p:nvPr/>
                </p:nvSpPr>
                <p:spPr>
                  <a:xfrm>
                    <a:off x="773996" y="3272885"/>
                    <a:ext cx="1600006" cy="980115"/>
                  </a:xfrm>
                  <a:prstGeom prst="rect">
                    <a:avLst/>
                  </a:prstGeom>
                </p:spPr>
                <p:txBody>
                  <a:bodyPr wrap="square">
                    <a:spAutoFit/>
                  </a:bodyPr>
                  <a:lstStyle/>
                  <a:p>
                    <a:pPr algn="ctr"/>
                    <a:r>
                      <a:rPr lang="en-US" b="1" dirty="0">
                        <a:solidFill>
                          <a:schemeClr val="tx1">
                            <a:lumMod val="50000"/>
                            <a:lumOff val="50000"/>
                          </a:schemeClr>
                        </a:solidFill>
                        <a:latin typeface="Arial" panose="020B0604020202020204" pitchFamily="34" charset="0"/>
                        <a:cs typeface="Arial" panose="020B0604020202020204" pitchFamily="34" charset="0"/>
                      </a:rPr>
                      <a:t>HR MANAGER, DEPT MGRS</a:t>
                    </a:r>
                  </a:p>
                </p:txBody>
              </p:sp>
            </p:grpSp>
            <p:grpSp>
              <p:nvGrpSpPr>
                <p:cNvPr id="185" name="Group 184"/>
                <p:cNvGrpSpPr/>
                <p:nvPr/>
              </p:nvGrpSpPr>
              <p:grpSpPr>
                <a:xfrm>
                  <a:off x="3439991" y="1676671"/>
                  <a:ext cx="2788702" cy="1451246"/>
                  <a:chOff x="185380" y="2675169"/>
                  <a:chExt cx="2788702" cy="1451246"/>
                </a:xfrm>
              </p:grpSpPr>
              <p:sp>
                <p:nvSpPr>
                  <p:cNvPr id="192" name="TextBox 191"/>
                  <p:cNvSpPr txBox="1"/>
                  <p:nvPr/>
                </p:nvSpPr>
                <p:spPr>
                  <a:xfrm>
                    <a:off x="185380" y="2675169"/>
                    <a:ext cx="2788702" cy="490058"/>
                  </a:xfrm>
                  <a:prstGeom prst="rect">
                    <a:avLst/>
                  </a:prstGeom>
                  <a:noFill/>
                </p:spPr>
                <p:txBody>
                  <a:bodyPr wrap="square" rtlCol="0">
                    <a:spAutoFit/>
                  </a:bodyPr>
                  <a:lstStyle/>
                  <a:p>
                    <a:pPr algn="ctr"/>
                    <a:r>
                      <a:rPr lang="en-US" sz="2400" b="1" u="sng" dirty="0">
                        <a:solidFill>
                          <a:schemeClr val="tx2"/>
                        </a:solidFill>
                        <a:latin typeface="Arial" panose="020B0604020202020204" pitchFamily="34" charset="0"/>
                        <a:cs typeface="Arial" panose="020B0604020202020204" pitchFamily="34" charset="0"/>
                      </a:rPr>
                      <a:t>External Training</a:t>
                    </a:r>
                  </a:p>
                </p:txBody>
              </p:sp>
              <p:sp>
                <p:nvSpPr>
                  <p:cNvPr id="193" name="Rectangle 192"/>
                  <p:cNvSpPr/>
                  <p:nvPr/>
                </p:nvSpPr>
                <p:spPr>
                  <a:xfrm>
                    <a:off x="504779" y="3244311"/>
                    <a:ext cx="1855322" cy="882104"/>
                  </a:xfrm>
                  <a:prstGeom prst="rect">
                    <a:avLst/>
                  </a:prstGeom>
                </p:spPr>
                <p:txBody>
                  <a:bodyPr wrap="square">
                    <a:spAutoFit/>
                  </a:bodyPr>
                  <a:lstStyle/>
                  <a:p>
                    <a:pPr algn="ctr"/>
                    <a:r>
                      <a:rPr lang="en-US" sz="1600" b="1" dirty="0">
                        <a:solidFill>
                          <a:schemeClr val="bg1">
                            <a:lumMod val="65000"/>
                          </a:schemeClr>
                        </a:solidFill>
                        <a:latin typeface="Arial" panose="020B0604020202020204" pitchFamily="34" charset="0"/>
                        <a:cs typeface="Arial" panose="020B0604020202020204" pitchFamily="34" charset="0"/>
                      </a:rPr>
                      <a:t> </a:t>
                    </a:r>
                    <a:r>
                      <a:rPr lang="en-US" sz="1600" b="1" dirty="0">
                        <a:solidFill>
                          <a:schemeClr val="tx1">
                            <a:lumMod val="50000"/>
                            <a:lumOff val="50000"/>
                          </a:schemeClr>
                        </a:solidFill>
                        <a:latin typeface="Arial" panose="020B0604020202020204" pitchFamily="34" charset="0"/>
                        <a:cs typeface="Arial" panose="020B0604020202020204" pitchFamily="34" charset="0"/>
                      </a:rPr>
                      <a:t>STATE ASSOCIATION, NADA, </a:t>
                    </a:r>
                  </a:p>
                </p:txBody>
              </p:sp>
            </p:grpSp>
            <p:grpSp>
              <p:nvGrpSpPr>
                <p:cNvPr id="186" name="Group 185"/>
                <p:cNvGrpSpPr/>
                <p:nvPr/>
              </p:nvGrpSpPr>
              <p:grpSpPr>
                <a:xfrm>
                  <a:off x="6738979" y="1676550"/>
                  <a:ext cx="2537936" cy="1423555"/>
                  <a:chOff x="-7434" y="2775061"/>
                  <a:chExt cx="2537936" cy="1423555"/>
                </a:xfrm>
              </p:grpSpPr>
              <p:sp>
                <p:nvSpPr>
                  <p:cNvPr id="190" name="TextBox 189"/>
                  <p:cNvSpPr txBox="1"/>
                  <p:nvPr/>
                </p:nvSpPr>
                <p:spPr>
                  <a:xfrm>
                    <a:off x="-7434" y="2775061"/>
                    <a:ext cx="2537936" cy="490058"/>
                  </a:xfrm>
                  <a:prstGeom prst="rect">
                    <a:avLst/>
                  </a:prstGeom>
                  <a:noFill/>
                </p:spPr>
                <p:txBody>
                  <a:bodyPr wrap="square" rtlCol="0">
                    <a:spAutoFit/>
                  </a:bodyPr>
                  <a:lstStyle/>
                  <a:p>
                    <a:pPr algn="ctr"/>
                    <a:r>
                      <a:rPr lang="en-US" sz="2400" b="1" u="sng" dirty="0">
                        <a:solidFill>
                          <a:srgbClr val="455A64"/>
                        </a:solidFill>
                        <a:latin typeface="Arial" panose="020B0604020202020204" pitchFamily="34" charset="0"/>
                        <a:cs typeface="Arial" panose="020B0604020202020204" pitchFamily="34" charset="0"/>
                      </a:rPr>
                      <a:t>Partner Training</a:t>
                    </a:r>
                  </a:p>
                </p:txBody>
              </p:sp>
              <p:sp>
                <p:nvSpPr>
                  <p:cNvPr id="191" name="Rectangle 190"/>
                  <p:cNvSpPr/>
                  <p:nvPr/>
                </p:nvSpPr>
                <p:spPr>
                  <a:xfrm>
                    <a:off x="-7434" y="3316512"/>
                    <a:ext cx="2365830" cy="882104"/>
                  </a:xfrm>
                  <a:prstGeom prst="rect">
                    <a:avLst/>
                  </a:prstGeom>
                </p:spPr>
                <p:txBody>
                  <a:bodyPr wrap="square">
                    <a:spAutoFit/>
                  </a:bodyPr>
                  <a:lstStyle/>
                  <a:p>
                    <a:pPr algn="ctr"/>
                    <a:r>
                      <a:rPr lang="en-US" sz="1600" b="1" dirty="0">
                        <a:solidFill>
                          <a:schemeClr val="tx1">
                            <a:lumMod val="50000"/>
                            <a:lumOff val="50000"/>
                          </a:schemeClr>
                        </a:solidFill>
                        <a:latin typeface="Arial" panose="020B0604020202020204" pitchFamily="34" charset="0"/>
                        <a:cs typeface="Arial" panose="020B0604020202020204" pitchFamily="34" charset="0"/>
                      </a:rPr>
                      <a:t>F&amp;I SERVICE PROVIDERS,, CONSULTANTS</a:t>
                    </a:r>
                    <a:r>
                      <a:rPr lang="en-US" sz="1100" dirty="0">
                        <a:solidFill>
                          <a:schemeClr val="bg1">
                            <a:lumMod val="65000"/>
                          </a:schemeClr>
                        </a:solidFill>
                        <a:latin typeface="Arial" panose="020B0604020202020204" pitchFamily="34" charset="0"/>
                        <a:cs typeface="Arial" panose="020B0604020202020204" pitchFamily="34" charset="0"/>
                      </a:rPr>
                      <a:t>. </a:t>
                    </a:r>
                  </a:p>
                </p:txBody>
              </p:sp>
            </p:grpSp>
            <p:sp>
              <p:nvSpPr>
                <p:cNvPr id="188" name="TextBox 187"/>
                <p:cNvSpPr txBox="1"/>
                <p:nvPr/>
              </p:nvSpPr>
              <p:spPr>
                <a:xfrm>
                  <a:off x="9890676" y="1486629"/>
                  <a:ext cx="2534305" cy="1012786"/>
                </a:xfrm>
                <a:prstGeom prst="rect">
                  <a:avLst/>
                </a:prstGeom>
                <a:noFill/>
              </p:spPr>
              <p:txBody>
                <a:bodyPr wrap="square" rtlCol="0">
                  <a:spAutoFit/>
                </a:bodyPr>
                <a:lstStyle/>
                <a:p>
                  <a:pPr algn="ctr"/>
                  <a:r>
                    <a:rPr lang="en-US" sz="2800" b="1" u="sng" dirty="0">
                      <a:solidFill>
                        <a:schemeClr val="tx2"/>
                      </a:solidFill>
                      <a:latin typeface="Arial" panose="020B0604020202020204" pitchFamily="34" charset="0"/>
                      <a:cs typeface="Arial" panose="020B0604020202020204" pitchFamily="34" charset="0"/>
                    </a:rPr>
                    <a:t>Live Training vs On Line</a:t>
                  </a:r>
                </a:p>
              </p:txBody>
            </p:sp>
          </p:grpSp>
          <p:grpSp>
            <p:nvGrpSpPr>
              <p:cNvPr id="174" name="Group 173"/>
              <p:cNvGrpSpPr/>
              <p:nvPr/>
            </p:nvGrpSpPr>
            <p:grpSpPr>
              <a:xfrm>
                <a:off x="1856517" y="4453234"/>
                <a:ext cx="8982570" cy="2005596"/>
                <a:chOff x="1856517" y="4453234"/>
                <a:chExt cx="8982570" cy="2005596"/>
              </a:xfrm>
            </p:grpSpPr>
            <p:grpSp>
              <p:nvGrpSpPr>
                <p:cNvPr id="175" name="Group 174"/>
                <p:cNvGrpSpPr/>
                <p:nvPr/>
              </p:nvGrpSpPr>
              <p:grpSpPr>
                <a:xfrm>
                  <a:off x="1856517" y="4633855"/>
                  <a:ext cx="2583121" cy="1644779"/>
                  <a:chOff x="349812" y="125768"/>
                  <a:chExt cx="2583121" cy="1644779"/>
                </a:xfrm>
              </p:grpSpPr>
              <p:sp>
                <p:nvSpPr>
                  <p:cNvPr id="182" name="TextBox 181"/>
                  <p:cNvSpPr txBox="1"/>
                  <p:nvPr/>
                </p:nvSpPr>
                <p:spPr>
                  <a:xfrm>
                    <a:off x="640687" y="125768"/>
                    <a:ext cx="1889302" cy="882104"/>
                  </a:xfrm>
                  <a:prstGeom prst="rect">
                    <a:avLst/>
                  </a:prstGeom>
                  <a:noFill/>
                </p:spPr>
                <p:txBody>
                  <a:bodyPr wrap="square" rtlCol="0">
                    <a:spAutoFit/>
                  </a:bodyPr>
                  <a:lstStyle/>
                  <a:p>
                    <a:pPr algn="ctr"/>
                    <a:r>
                      <a:rPr lang="en-US" sz="2400" b="1" u="sng" dirty="0">
                        <a:solidFill>
                          <a:srgbClr val="455A64"/>
                        </a:solidFill>
                        <a:latin typeface="Arial" panose="020B0604020202020204" pitchFamily="34" charset="0"/>
                        <a:cs typeface="Arial" panose="020B0604020202020204" pitchFamily="34" charset="0"/>
                      </a:rPr>
                      <a:t>Business Model</a:t>
                    </a:r>
                  </a:p>
                </p:txBody>
              </p:sp>
              <p:sp>
                <p:nvSpPr>
                  <p:cNvPr id="183" name="Rectangle 182"/>
                  <p:cNvSpPr/>
                  <p:nvPr/>
                </p:nvSpPr>
                <p:spPr>
                  <a:xfrm>
                    <a:off x="349812" y="985204"/>
                    <a:ext cx="2583121" cy="785343"/>
                  </a:xfrm>
                  <a:prstGeom prst="rect">
                    <a:avLst/>
                  </a:prstGeom>
                </p:spPr>
                <p:txBody>
                  <a:bodyPr wrap="square">
                    <a:spAutoFit/>
                  </a:bodyPr>
                  <a:lstStyle/>
                  <a:p>
                    <a:pPr algn="ctr">
                      <a:lnSpc>
                        <a:spcPct val="150000"/>
                      </a:lnSpc>
                    </a:pPr>
                    <a:r>
                      <a:rPr lang="en-US" sz="1600" b="1" dirty="0">
                        <a:solidFill>
                          <a:schemeClr val="tx1">
                            <a:lumMod val="50000"/>
                            <a:lumOff val="50000"/>
                          </a:schemeClr>
                        </a:solidFill>
                        <a:latin typeface="Arial" panose="020B0604020202020204" pitchFamily="34" charset="0"/>
                        <a:cs typeface="Arial" panose="020B0604020202020204" pitchFamily="34" charset="0"/>
                      </a:rPr>
                      <a:t>MISSION STATEMENT, HR MANUAL</a:t>
                    </a:r>
                  </a:p>
                </p:txBody>
              </p:sp>
            </p:grpSp>
            <p:grpSp>
              <p:nvGrpSpPr>
                <p:cNvPr id="176" name="Group 175"/>
                <p:cNvGrpSpPr/>
                <p:nvPr/>
              </p:nvGrpSpPr>
              <p:grpSpPr>
                <a:xfrm>
                  <a:off x="5078700" y="4453234"/>
                  <a:ext cx="2233401" cy="1880850"/>
                  <a:chOff x="479879" y="2378238"/>
                  <a:chExt cx="2233401" cy="1880850"/>
                </a:xfrm>
              </p:grpSpPr>
              <p:sp>
                <p:nvSpPr>
                  <p:cNvPr id="180" name="TextBox 179"/>
                  <p:cNvSpPr txBox="1"/>
                  <p:nvPr/>
                </p:nvSpPr>
                <p:spPr>
                  <a:xfrm>
                    <a:off x="479879" y="2378238"/>
                    <a:ext cx="1813593" cy="882104"/>
                  </a:xfrm>
                  <a:prstGeom prst="rect">
                    <a:avLst/>
                  </a:prstGeom>
                  <a:noFill/>
                </p:spPr>
                <p:txBody>
                  <a:bodyPr wrap="square" rtlCol="0">
                    <a:spAutoFit/>
                  </a:bodyPr>
                  <a:lstStyle/>
                  <a:p>
                    <a:pPr algn="ctr"/>
                    <a:r>
                      <a:rPr lang="en-US" sz="2400" b="1" u="sng" dirty="0">
                        <a:solidFill>
                          <a:schemeClr val="tx2"/>
                        </a:solidFill>
                        <a:latin typeface="Arial" panose="020B0604020202020204" pitchFamily="34" charset="0"/>
                        <a:cs typeface="Arial" panose="020B0604020202020204" pitchFamily="34" charset="0"/>
                      </a:rPr>
                      <a:t>What plans available</a:t>
                    </a:r>
                  </a:p>
                </p:txBody>
              </p:sp>
              <p:sp>
                <p:nvSpPr>
                  <p:cNvPr id="181" name="Rectangle 180"/>
                  <p:cNvSpPr/>
                  <p:nvPr/>
                </p:nvSpPr>
                <p:spPr>
                  <a:xfrm>
                    <a:off x="488668" y="3473745"/>
                    <a:ext cx="2224612" cy="785343"/>
                  </a:xfrm>
                  <a:prstGeom prst="rect">
                    <a:avLst/>
                  </a:prstGeom>
                </p:spPr>
                <p:txBody>
                  <a:bodyPr wrap="square">
                    <a:spAutoFit/>
                  </a:bodyPr>
                  <a:lstStyle/>
                  <a:p>
                    <a:pPr algn="ctr">
                      <a:lnSpc>
                        <a:spcPct val="150000"/>
                      </a:lnSpc>
                    </a:pPr>
                    <a:r>
                      <a:rPr lang="en-US" sz="1600" b="1" dirty="0">
                        <a:solidFill>
                          <a:schemeClr val="tx1">
                            <a:lumMod val="50000"/>
                            <a:lumOff val="50000"/>
                          </a:schemeClr>
                        </a:solidFill>
                        <a:latin typeface="Arial" panose="020B0604020202020204" pitchFamily="34" charset="0"/>
                        <a:cs typeface="Arial" panose="020B0604020202020204" pitchFamily="34" charset="0"/>
                      </a:rPr>
                      <a:t>NEWS BULLETINS, PERIODICAL</a:t>
                    </a:r>
                  </a:p>
                </p:txBody>
              </p:sp>
            </p:grpSp>
            <p:grpSp>
              <p:nvGrpSpPr>
                <p:cNvPr id="177" name="Group 176"/>
                <p:cNvGrpSpPr/>
                <p:nvPr/>
              </p:nvGrpSpPr>
              <p:grpSpPr>
                <a:xfrm>
                  <a:off x="7714743" y="4685812"/>
                  <a:ext cx="3124344" cy="1773018"/>
                  <a:chOff x="198628" y="2610816"/>
                  <a:chExt cx="3124344" cy="1773018"/>
                </a:xfrm>
              </p:grpSpPr>
              <p:sp>
                <p:nvSpPr>
                  <p:cNvPr id="178" name="TextBox 177"/>
                  <p:cNvSpPr txBox="1"/>
                  <p:nvPr/>
                </p:nvSpPr>
                <p:spPr>
                  <a:xfrm>
                    <a:off x="198628" y="2610816"/>
                    <a:ext cx="3124344" cy="1274151"/>
                  </a:xfrm>
                  <a:prstGeom prst="rect">
                    <a:avLst/>
                  </a:prstGeom>
                  <a:noFill/>
                </p:spPr>
                <p:txBody>
                  <a:bodyPr wrap="square" rtlCol="0">
                    <a:spAutoFit/>
                  </a:bodyPr>
                  <a:lstStyle/>
                  <a:p>
                    <a:pPr algn="ctr"/>
                    <a:r>
                      <a:rPr lang="en-US" sz="2400" b="1" u="sng" dirty="0">
                        <a:solidFill>
                          <a:schemeClr val="tx2"/>
                        </a:solidFill>
                        <a:latin typeface="Arial" panose="020B0604020202020204" pitchFamily="34" charset="0"/>
                        <a:cs typeface="Arial" panose="020B0604020202020204" pitchFamily="34" charset="0"/>
                      </a:rPr>
                      <a:t> What do they provide and how often?</a:t>
                    </a:r>
                  </a:p>
                </p:txBody>
              </p:sp>
              <p:sp>
                <p:nvSpPr>
                  <p:cNvPr id="179" name="Rectangle 178"/>
                  <p:cNvSpPr/>
                  <p:nvPr/>
                </p:nvSpPr>
                <p:spPr>
                  <a:xfrm>
                    <a:off x="443838" y="3799059"/>
                    <a:ext cx="2549910" cy="584775"/>
                  </a:xfrm>
                  <a:prstGeom prst="rect">
                    <a:avLst/>
                  </a:prstGeom>
                </p:spPr>
                <p:txBody>
                  <a:bodyPr wrap="square">
                    <a:spAutoFit/>
                  </a:bodyPr>
                  <a:lstStyle/>
                  <a:p>
                    <a:pPr algn="ctr"/>
                    <a:r>
                      <a:rPr lang="en-US" sz="1100" dirty="0">
                        <a:solidFill>
                          <a:schemeClr val="bg1">
                            <a:lumMod val="65000"/>
                          </a:schemeClr>
                        </a:solidFill>
                        <a:latin typeface="Arial" panose="020B0604020202020204" pitchFamily="34" charset="0"/>
                        <a:cs typeface="Arial" panose="020B0604020202020204" pitchFamily="34" charset="0"/>
                      </a:rPr>
                      <a:t>. </a:t>
                    </a:r>
                    <a:r>
                      <a:rPr lang="en-US" sz="1600" b="1" dirty="0">
                        <a:solidFill>
                          <a:schemeClr val="tx1">
                            <a:lumMod val="50000"/>
                            <a:lumOff val="50000"/>
                          </a:schemeClr>
                        </a:solidFill>
                        <a:latin typeface="Arial" panose="020B0604020202020204" pitchFamily="34" charset="0"/>
                        <a:cs typeface="Arial" panose="020B0604020202020204" pitchFamily="34" charset="0"/>
                      </a:rPr>
                      <a:t>PARTNER CULTURE,, CREDENTIALS</a:t>
                    </a:r>
                  </a:p>
                </p:txBody>
              </p:sp>
            </p:grpSp>
          </p:grpSp>
        </p:grpSp>
        <p:grpSp>
          <p:nvGrpSpPr>
            <p:cNvPr id="11" name="Group 10"/>
            <p:cNvGrpSpPr/>
            <p:nvPr/>
          </p:nvGrpSpPr>
          <p:grpSpPr>
            <a:xfrm>
              <a:off x="-28323" y="3152128"/>
              <a:ext cx="12248647" cy="1367633"/>
              <a:chOff x="-28323" y="3105961"/>
              <a:chExt cx="12248647" cy="1367633"/>
            </a:xfrm>
          </p:grpSpPr>
          <p:sp>
            <p:nvSpPr>
              <p:cNvPr id="77" name="Rectangle 76"/>
              <p:cNvSpPr/>
              <p:nvPr/>
            </p:nvSpPr>
            <p:spPr>
              <a:xfrm>
                <a:off x="-28323" y="3731186"/>
                <a:ext cx="12248647" cy="11718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0" name="Group 9"/>
              <p:cNvGrpSpPr/>
              <p:nvPr/>
            </p:nvGrpSpPr>
            <p:grpSpPr>
              <a:xfrm>
                <a:off x="983636" y="3105961"/>
                <a:ext cx="10224729" cy="1367633"/>
                <a:chOff x="983636" y="3105961"/>
                <a:chExt cx="10224729" cy="1367633"/>
              </a:xfrm>
            </p:grpSpPr>
            <p:grpSp>
              <p:nvGrpSpPr>
                <p:cNvPr id="79" name="Group 78"/>
                <p:cNvGrpSpPr/>
                <p:nvPr/>
              </p:nvGrpSpPr>
              <p:grpSpPr>
                <a:xfrm>
                  <a:off x="983636" y="3105962"/>
                  <a:ext cx="1285960" cy="1367631"/>
                  <a:chOff x="719763" y="2700957"/>
                  <a:chExt cx="1404474" cy="1493672"/>
                </a:xfrm>
              </p:grpSpPr>
              <p:grpSp>
                <p:nvGrpSpPr>
                  <p:cNvPr id="167" name="Group 166"/>
                  <p:cNvGrpSpPr/>
                  <p:nvPr/>
                </p:nvGrpSpPr>
                <p:grpSpPr>
                  <a:xfrm>
                    <a:off x="719763" y="2700957"/>
                    <a:ext cx="1404474" cy="1493672"/>
                    <a:chOff x="719763" y="2700957"/>
                    <a:chExt cx="1404474" cy="1493672"/>
                  </a:xfrm>
                </p:grpSpPr>
                <p:sp>
                  <p:nvSpPr>
                    <p:cNvPr id="171" name="Freeform 170"/>
                    <p:cNvSpPr/>
                    <p:nvPr/>
                  </p:nvSpPr>
                  <p:spPr>
                    <a:xfrm>
                      <a:off x="719763" y="2700957"/>
                      <a:ext cx="1404474" cy="494634"/>
                    </a:xfrm>
                    <a:custGeom>
                      <a:avLst/>
                      <a:gdLst>
                        <a:gd name="connsiteX0" fmla="*/ 1087387 w 2174775"/>
                        <a:gd name="connsiteY0" fmla="*/ 0 h 765922"/>
                        <a:gd name="connsiteX1" fmla="*/ 2152955 w 2174775"/>
                        <a:gd name="connsiteY1" fmla="*/ 706306 h 765922"/>
                        <a:gd name="connsiteX2" fmla="*/ 2174775 w 2174775"/>
                        <a:gd name="connsiteY2" fmla="*/ 765922 h 765922"/>
                        <a:gd name="connsiteX3" fmla="*/ 2161389 w 2174775"/>
                        <a:gd name="connsiteY3" fmla="*/ 765922 h 765922"/>
                        <a:gd name="connsiteX4" fmla="*/ 2141361 w 2174775"/>
                        <a:gd name="connsiteY4" fmla="*/ 711203 h 765922"/>
                        <a:gd name="connsiteX5" fmla="*/ 1087387 w 2174775"/>
                        <a:gd name="connsiteY5" fmla="*/ 12582 h 765922"/>
                        <a:gd name="connsiteX6" fmla="*/ 33413 w 2174775"/>
                        <a:gd name="connsiteY6" fmla="*/ 711203 h 765922"/>
                        <a:gd name="connsiteX7" fmla="*/ 13386 w 2174775"/>
                        <a:gd name="connsiteY7" fmla="*/ 765922 h 765922"/>
                        <a:gd name="connsiteX8" fmla="*/ 0 w 2174775"/>
                        <a:gd name="connsiteY8" fmla="*/ 765922 h 765922"/>
                        <a:gd name="connsiteX9" fmla="*/ 21819 w 2174775"/>
                        <a:gd name="connsiteY9" fmla="*/ 706306 h 765922"/>
                        <a:gd name="connsiteX10" fmla="*/ 1087387 w 2174775"/>
                        <a:gd name="connsiteY10" fmla="*/ 0 h 76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4775" h="765922">
                          <a:moveTo>
                            <a:pt x="1087387" y="0"/>
                          </a:moveTo>
                          <a:cubicBezTo>
                            <a:pt x="1566403" y="0"/>
                            <a:pt x="1977397" y="291240"/>
                            <a:pt x="2152955" y="706306"/>
                          </a:cubicBezTo>
                          <a:lnTo>
                            <a:pt x="2174775" y="765922"/>
                          </a:lnTo>
                          <a:lnTo>
                            <a:pt x="2161389" y="765922"/>
                          </a:lnTo>
                          <a:lnTo>
                            <a:pt x="2141361" y="711203"/>
                          </a:lnTo>
                          <a:cubicBezTo>
                            <a:pt x="1967713" y="300653"/>
                            <a:pt x="1561191" y="12582"/>
                            <a:pt x="1087387" y="12582"/>
                          </a:cubicBezTo>
                          <a:cubicBezTo>
                            <a:pt x="613583" y="12582"/>
                            <a:pt x="207061" y="300653"/>
                            <a:pt x="33413" y="711203"/>
                          </a:cubicBezTo>
                          <a:lnTo>
                            <a:pt x="13386" y="765922"/>
                          </a:lnTo>
                          <a:lnTo>
                            <a:pt x="0" y="765922"/>
                          </a:lnTo>
                          <a:lnTo>
                            <a:pt x="21819" y="706306"/>
                          </a:lnTo>
                          <a:cubicBezTo>
                            <a:pt x="197378" y="291240"/>
                            <a:pt x="608371" y="0"/>
                            <a:pt x="1087387" y="0"/>
                          </a:cubicBezTo>
                          <a:close/>
                        </a:path>
                      </a:pathLst>
                    </a:custGeom>
                    <a:solidFill>
                      <a:srgbClr val="5E918C"/>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72" name="Freeform 171"/>
                    <p:cNvSpPr/>
                    <p:nvPr/>
                  </p:nvSpPr>
                  <p:spPr>
                    <a:xfrm>
                      <a:off x="719763" y="3699995"/>
                      <a:ext cx="1404474" cy="494634"/>
                    </a:xfrm>
                    <a:custGeom>
                      <a:avLst/>
                      <a:gdLst>
                        <a:gd name="connsiteX0" fmla="*/ 0 w 2174775"/>
                        <a:gd name="connsiteY0" fmla="*/ 0 h 765922"/>
                        <a:gd name="connsiteX1" fmla="*/ 13386 w 2174775"/>
                        <a:gd name="connsiteY1" fmla="*/ 0 h 765922"/>
                        <a:gd name="connsiteX2" fmla="*/ 33413 w 2174775"/>
                        <a:gd name="connsiteY2" fmla="*/ 54719 h 765922"/>
                        <a:gd name="connsiteX3" fmla="*/ 1087387 w 2174775"/>
                        <a:gd name="connsiteY3" fmla="*/ 753340 h 765922"/>
                        <a:gd name="connsiteX4" fmla="*/ 2141361 w 2174775"/>
                        <a:gd name="connsiteY4" fmla="*/ 54719 h 765922"/>
                        <a:gd name="connsiteX5" fmla="*/ 2161389 w 2174775"/>
                        <a:gd name="connsiteY5" fmla="*/ 0 h 765922"/>
                        <a:gd name="connsiteX6" fmla="*/ 2174775 w 2174775"/>
                        <a:gd name="connsiteY6" fmla="*/ 0 h 765922"/>
                        <a:gd name="connsiteX7" fmla="*/ 2152955 w 2174775"/>
                        <a:gd name="connsiteY7" fmla="*/ 59616 h 765922"/>
                        <a:gd name="connsiteX8" fmla="*/ 1087387 w 2174775"/>
                        <a:gd name="connsiteY8" fmla="*/ 765922 h 765922"/>
                        <a:gd name="connsiteX9" fmla="*/ 21819 w 2174775"/>
                        <a:gd name="connsiteY9" fmla="*/ 59616 h 765922"/>
                        <a:gd name="connsiteX10" fmla="*/ 0 w 2174775"/>
                        <a:gd name="connsiteY10" fmla="*/ 0 h 76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4775" h="765922">
                          <a:moveTo>
                            <a:pt x="0" y="0"/>
                          </a:moveTo>
                          <a:lnTo>
                            <a:pt x="13386" y="0"/>
                          </a:lnTo>
                          <a:lnTo>
                            <a:pt x="33413" y="54719"/>
                          </a:lnTo>
                          <a:cubicBezTo>
                            <a:pt x="207061" y="465269"/>
                            <a:pt x="613583" y="753340"/>
                            <a:pt x="1087387" y="753340"/>
                          </a:cubicBezTo>
                          <a:cubicBezTo>
                            <a:pt x="1561191" y="753340"/>
                            <a:pt x="1967713" y="465269"/>
                            <a:pt x="2141361" y="54719"/>
                          </a:cubicBezTo>
                          <a:lnTo>
                            <a:pt x="2161389" y="0"/>
                          </a:lnTo>
                          <a:lnTo>
                            <a:pt x="2174775" y="0"/>
                          </a:lnTo>
                          <a:lnTo>
                            <a:pt x="2152955" y="59616"/>
                          </a:lnTo>
                          <a:cubicBezTo>
                            <a:pt x="1977397" y="474683"/>
                            <a:pt x="1566403" y="765922"/>
                            <a:pt x="1087387" y="765922"/>
                          </a:cubicBezTo>
                          <a:cubicBezTo>
                            <a:pt x="608371" y="765922"/>
                            <a:pt x="197378" y="474683"/>
                            <a:pt x="21819" y="59616"/>
                          </a:cubicBezTo>
                          <a:lnTo>
                            <a:pt x="0" y="0"/>
                          </a:lnTo>
                          <a:close/>
                        </a:path>
                      </a:pathLst>
                    </a:custGeom>
                    <a:solidFill>
                      <a:srgbClr val="5E918C"/>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grpSp>
              <p:sp>
                <p:nvSpPr>
                  <p:cNvPr id="169" name="Oval 168"/>
                  <p:cNvSpPr/>
                  <p:nvPr/>
                </p:nvSpPr>
                <p:spPr>
                  <a:xfrm>
                    <a:off x="896358" y="2922151"/>
                    <a:ext cx="1051283" cy="1051283"/>
                  </a:xfrm>
                  <a:prstGeom prst="ellipse">
                    <a:avLst/>
                  </a:prstGeom>
                  <a:solidFill>
                    <a:srgbClr val="607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80" name="Group 79"/>
                <p:cNvGrpSpPr/>
                <p:nvPr/>
              </p:nvGrpSpPr>
              <p:grpSpPr>
                <a:xfrm>
                  <a:off x="2473430" y="3105962"/>
                  <a:ext cx="1285960" cy="1367631"/>
                  <a:chOff x="2346858" y="2700957"/>
                  <a:chExt cx="1404474" cy="1493672"/>
                </a:xfrm>
              </p:grpSpPr>
              <p:grpSp>
                <p:nvGrpSpPr>
                  <p:cNvPr id="161" name="Group 160"/>
                  <p:cNvGrpSpPr/>
                  <p:nvPr/>
                </p:nvGrpSpPr>
                <p:grpSpPr>
                  <a:xfrm>
                    <a:off x="2346858" y="2700957"/>
                    <a:ext cx="1404474" cy="1493672"/>
                    <a:chOff x="2346858" y="2700957"/>
                    <a:chExt cx="1404474" cy="1493672"/>
                  </a:xfrm>
                </p:grpSpPr>
                <p:sp>
                  <p:nvSpPr>
                    <p:cNvPr id="165" name="Freeform 164"/>
                    <p:cNvSpPr/>
                    <p:nvPr/>
                  </p:nvSpPr>
                  <p:spPr>
                    <a:xfrm>
                      <a:off x="2346858" y="2700957"/>
                      <a:ext cx="1404474" cy="494634"/>
                    </a:xfrm>
                    <a:custGeom>
                      <a:avLst/>
                      <a:gdLst>
                        <a:gd name="connsiteX0" fmla="*/ 1087387 w 2174775"/>
                        <a:gd name="connsiteY0" fmla="*/ 0 h 765922"/>
                        <a:gd name="connsiteX1" fmla="*/ 2152955 w 2174775"/>
                        <a:gd name="connsiteY1" fmla="*/ 706306 h 765922"/>
                        <a:gd name="connsiteX2" fmla="*/ 2174775 w 2174775"/>
                        <a:gd name="connsiteY2" fmla="*/ 765922 h 765922"/>
                        <a:gd name="connsiteX3" fmla="*/ 2161389 w 2174775"/>
                        <a:gd name="connsiteY3" fmla="*/ 765922 h 765922"/>
                        <a:gd name="connsiteX4" fmla="*/ 2141361 w 2174775"/>
                        <a:gd name="connsiteY4" fmla="*/ 711203 h 765922"/>
                        <a:gd name="connsiteX5" fmla="*/ 1087387 w 2174775"/>
                        <a:gd name="connsiteY5" fmla="*/ 12582 h 765922"/>
                        <a:gd name="connsiteX6" fmla="*/ 33413 w 2174775"/>
                        <a:gd name="connsiteY6" fmla="*/ 711203 h 765922"/>
                        <a:gd name="connsiteX7" fmla="*/ 13386 w 2174775"/>
                        <a:gd name="connsiteY7" fmla="*/ 765922 h 765922"/>
                        <a:gd name="connsiteX8" fmla="*/ 0 w 2174775"/>
                        <a:gd name="connsiteY8" fmla="*/ 765922 h 765922"/>
                        <a:gd name="connsiteX9" fmla="*/ 21819 w 2174775"/>
                        <a:gd name="connsiteY9" fmla="*/ 706306 h 765922"/>
                        <a:gd name="connsiteX10" fmla="*/ 1087387 w 2174775"/>
                        <a:gd name="connsiteY10" fmla="*/ 0 h 76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4775" h="765922">
                          <a:moveTo>
                            <a:pt x="1087387" y="0"/>
                          </a:moveTo>
                          <a:cubicBezTo>
                            <a:pt x="1566403" y="0"/>
                            <a:pt x="1977397" y="291240"/>
                            <a:pt x="2152955" y="706306"/>
                          </a:cubicBezTo>
                          <a:lnTo>
                            <a:pt x="2174775" y="765922"/>
                          </a:lnTo>
                          <a:lnTo>
                            <a:pt x="2161389" y="765922"/>
                          </a:lnTo>
                          <a:lnTo>
                            <a:pt x="2141361" y="711203"/>
                          </a:lnTo>
                          <a:cubicBezTo>
                            <a:pt x="1967713" y="300653"/>
                            <a:pt x="1561191" y="12582"/>
                            <a:pt x="1087387" y="12582"/>
                          </a:cubicBezTo>
                          <a:cubicBezTo>
                            <a:pt x="613583" y="12582"/>
                            <a:pt x="207061" y="300653"/>
                            <a:pt x="33413" y="711203"/>
                          </a:cubicBezTo>
                          <a:lnTo>
                            <a:pt x="13386" y="765922"/>
                          </a:lnTo>
                          <a:lnTo>
                            <a:pt x="0" y="765922"/>
                          </a:lnTo>
                          <a:lnTo>
                            <a:pt x="21819" y="706306"/>
                          </a:lnTo>
                          <a:cubicBezTo>
                            <a:pt x="197378" y="291240"/>
                            <a:pt x="608371" y="0"/>
                            <a:pt x="1087387" y="0"/>
                          </a:cubicBezTo>
                          <a:close/>
                        </a:path>
                      </a:pathLst>
                    </a:custGeom>
                    <a:solidFill>
                      <a:srgbClr val="9DBD7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66" name="Freeform 165"/>
                    <p:cNvSpPr/>
                    <p:nvPr/>
                  </p:nvSpPr>
                  <p:spPr>
                    <a:xfrm>
                      <a:off x="2346858" y="3699995"/>
                      <a:ext cx="1404474" cy="494634"/>
                    </a:xfrm>
                    <a:custGeom>
                      <a:avLst/>
                      <a:gdLst>
                        <a:gd name="connsiteX0" fmla="*/ 0 w 2174775"/>
                        <a:gd name="connsiteY0" fmla="*/ 0 h 765922"/>
                        <a:gd name="connsiteX1" fmla="*/ 13386 w 2174775"/>
                        <a:gd name="connsiteY1" fmla="*/ 0 h 765922"/>
                        <a:gd name="connsiteX2" fmla="*/ 33413 w 2174775"/>
                        <a:gd name="connsiteY2" fmla="*/ 54719 h 765922"/>
                        <a:gd name="connsiteX3" fmla="*/ 1087387 w 2174775"/>
                        <a:gd name="connsiteY3" fmla="*/ 753340 h 765922"/>
                        <a:gd name="connsiteX4" fmla="*/ 2141361 w 2174775"/>
                        <a:gd name="connsiteY4" fmla="*/ 54719 h 765922"/>
                        <a:gd name="connsiteX5" fmla="*/ 2161389 w 2174775"/>
                        <a:gd name="connsiteY5" fmla="*/ 0 h 765922"/>
                        <a:gd name="connsiteX6" fmla="*/ 2174775 w 2174775"/>
                        <a:gd name="connsiteY6" fmla="*/ 0 h 765922"/>
                        <a:gd name="connsiteX7" fmla="*/ 2152955 w 2174775"/>
                        <a:gd name="connsiteY7" fmla="*/ 59616 h 765922"/>
                        <a:gd name="connsiteX8" fmla="*/ 1087387 w 2174775"/>
                        <a:gd name="connsiteY8" fmla="*/ 765922 h 765922"/>
                        <a:gd name="connsiteX9" fmla="*/ 21819 w 2174775"/>
                        <a:gd name="connsiteY9" fmla="*/ 59616 h 765922"/>
                        <a:gd name="connsiteX10" fmla="*/ 0 w 2174775"/>
                        <a:gd name="connsiteY10" fmla="*/ 0 h 76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4775" h="765922">
                          <a:moveTo>
                            <a:pt x="0" y="0"/>
                          </a:moveTo>
                          <a:lnTo>
                            <a:pt x="13386" y="0"/>
                          </a:lnTo>
                          <a:lnTo>
                            <a:pt x="33413" y="54719"/>
                          </a:lnTo>
                          <a:cubicBezTo>
                            <a:pt x="207061" y="465269"/>
                            <a:pt x="613583" y="753340"/>
                            <a:pt x="1087387" y="753340"/>
                          </a:cubicBezTo>
                          <a:cubicBezTo>
                            <a:pt x="1561191" y="753340"/>
                            <a:pt x="1967713" y="465269"/>
                            <a:pt x="2141361" y="54719"/>
                          </a:cubicBezTo>
                          <a:lnTo>
                            <a:pt x="2161389" y="0"/>
                          </a:lnTo>
                          <a:lnTo>
                            <a:pt x="2174775" y="0"/>
                          </a:lnTo>
                          <a:lnTo>
                            <a:pt x="2152955" y="59616"/>
                          </a:lnTo>
                          <a:cubicBezTo>
                            <a:pt x="1977397" y="474683"/>
                            <a:pt x="1566403" y="765922"/>
                            <a:pt x="1087387" y="765922"/>
                          </a:cubicBezTo>
                          <a:cubicBezTo>
                            <a:pt x="608371" y="765922"/>
                            <a:pt x="197378" y="474683"/>
                            <a:pt x="21819" y="59616"/>
                          </a:cubicBezTo>
                          <a:lnTo>
                            <a:pt x="0" y="0"/>
                          </a:lnTo>
                          <a:close/>
                        </a:path>
                      </a:pathLst>
                    </a:custGeom>
                    <a:solidFill>
                      <a:srgbClr val="9DBD7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grpSp>
              <p:sp>
                <p:nvSpPr>
                  <p:cNvPr id="163" name="Oval 162"/>
                  <p:cNvSpPr/>
                  <p:nvPr/>
                </p:nvSpPr>
                <p:spPr>
                  <a:xfrm>
                    <a:off x="2523453" y="2922151"/>
                    <a:ext cx="1051283" cy="1051283"/>
                  </a:xfrm>
                  <a:prstGeom prst="ellipse">
                    <a:avLst/>
                  </a:prstGeom>
                  <a:solidFill>
                    <a:srgbClr val="455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5" name="Group 4"/>
                <p:cNvGrpSpPr/>
                <p:nvPr/>
              </p:nvGrpSpPr>
              <p:grpSpPr>
                <a:xfrm>
                  <a:off x="3963224" y="3105963"/>
                  <a:ext cx="1285960" cy="1367631"/>
                  <a:chOff x="3963224" y="3105963"/>
                  <a:chExt cx="1285960" cy="1367631"/>
                </a:xfrm>
              </p:grpSpPr>
              <p:grpSp>
                <p:nvGrpSpPr>
                  <p:cNvPr id="86" name="Group 85"/>
                  <p:cNvGrpSpPr/>
                  <p:nvPr/>
                </p:nvGrpSpPr>
                <p:grpSpPr>
                  <a:xfrm>
                    <a:off x="3963224" y="3105963"/>
                    <a:ext cx="1285960" cy="1367631"/>
                    <a:chOff x="3973952" y="2700957"/>
                    <a:chExt cx="1404474" cy="1493672"/>
                  </a:xfrm>
                </p:grpSpPr>
                <p:sp>
                  <p:nvSpPr>
                    <p:cNvPr id="90" name="Freeform 89"/>
                    <p:cNvSpPr/>
                    <p:nvPr/>
                  </p:nvSpPr>
                  <p:spPr>
                    <a:xfrm>
                      <a:off x="3973952" y="2700957"/>
                      <a:ext cx="1404474" cy="494634"/>
                    </a:xfrm>
                    <a:custGeom>
                      <a:avLst/>
                      <a:gdLst>
                        <a:gd name="connsiteX0" fmla="*/ 1087387 w 2174775"/>
                        <a:gd name="connsiteY0" fmla="*/ 0 h 765922"/>
                        <a:gd name="connsiteX1" fmla="*/ 2152955 w 2174775"/>
                        <a:gd name="connsiteY1" fmla="*/ 706306 h 765922"/>
                        <a:gd name="connsiteX2" fmla="*/ 2174775 w 2174775"/>
                        <a:gd name="connsiteY2" fmla="*/ 765922 h 765922"/>
                        <a:gd name="connsiteX3" fmla="*/ 2161389 w 2174775"/>
                        <a:gd name="connsiteY3" fmla="*/ 765922 h 765922"/>
                        <a:gd name="connsiteX4" fmla="*/ 2141361 w 2174775"/>
                        <a:gd name="connsiteY4" fmla="*/ 711203 h 765922"/>
                        <a:gd name="connsiteX5" fmla="*/ 1087387 w 2174775"/>
                        <a:gd name="connsiteY5" fmla="*/ 12582 h 765922"/>
                        <a:gd name="connsiteX6" fmla="*/ 33413 w 2174775"/>
                        <a:gd name="connsiteY6" fmla="*/ 711203 h 765922"/>
                        <a:gd name="connsiteX7" fmla="*/ 13386 w 2174775"/>
                        <a:gd name="connsiteY7" fmla="*/ 765922 h 765922"/>
                        <a:gd name="connsiteX8" fmla="*/ 0 w 2174775"/>
                        <a:gd name="connsiteY8" fmla="*/ 765922 h 765922"/>
                        <a:gd name="connsiteX9" fmla="*/ 21819 w 2174775"/>
                        <a:gd name="connsiteY9" fmla="*/ 706306 h 765922"/>
                        <a:gd name="connsiteX10" fmla="*/ 1087387 w 2174775"/>
                        <a:gd name="connsiteY10" fmla="*/ 0 h 76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4775" h="765922">
                          <a:moveTo>
                            <a:pt x="1087387" y="0"/>
                          </a:moveTo>
                          <a:cubicBezTo>
                            <a:pt x="1566403" y="0"/>
                            <a:pt x="1977397" y="291240"/>
                            <a:pt x="2152955" y="706306"/>
                          </a:cubicBezTo>
                          <a:lnTo>
                            <a:pt x="2174775" y="765922"/>
                          </a:lnTo>
                          <a:lnTo>
                            <a:pt x="2161389" y="765922"/>
                          </a:lnTo>
                          <a:lnTo>
                            <a:pt x="2141361" y="711203"/>
                          </a:lnTo>
                          <a:cubicBezTo>
                            <a:pt x="1967713" y="300653"/>
                            <a:pt x="1561191" y="12582"/>
                            <a:pt x="1087387" y="12582"/>
                          </a:cubicBezTo>
                          <a:cubicBezTo>
                            <a:pt x="613583" y="12582"/>
                            <a:pt x="207061" y="300653"/>
                            <a:pt x="33413" y="711203"/>
                          </a:cubicBezTo>
                          <a:lnTo>
                            <a:pt x="13386" y="765922"/>
                          </a:lnTo>
                          <a:lnTo>
                            <a:pt x="0" y="765922"/>
                          </a:lnTo>
                          <a:lnTo>
                            <a:pt x="21819" y="706306"/>
                          </a:lnTo>
                          <a:cubicBezTo>
                            <a:pt x="197378" y="291240"/>
                            <a:pt x="608371" y="0"/>
                            <a:pt x="1087387" y="0"/>
                          </a:cubicBezTo>
                          <a:close/>
                        </a:path>
                      </a:pathLst>
                    </a:custGeom>
                    <a:solidFill>
                      <a:srgbClr val="D0C85B"/>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15" name="Freeform 114"/>
                    <p:cNvSpPr/>
                    <p:nvPr/>
                  </p:nvSpPr>
                  <p:spPr>
                    <a:xfrm>
                      <a:off x="3973952" y="3699995"/>
                      <a:ext cx="1404474" cy="494634"/>
                    </a:xfrm>
                    <a:custGeom>
                      <a:avLst/>
                      <a:gdLst>
                        <a:gd name="connsiteX0" fmla="*/ 0 w 2174775"/>
                        <a:gd name="connsiteY0" fmla="*/ 0 h 765922"/>
                        <a:gd name="connsiteX1" fmla="*/ 13386 w 2174775"/>
                        <a:gd name="connsiteY1" fmla="*/ 0 h 765922"/>
                        <a:gd name="connsiteX2" fmla="*/ 33413 w 2174775"/>
                        <a:gd name="connsiteY2" fmla="*/ 54719 h 765922"/>
                        <a:gd name="connsiteX3" fmla="*/ 1087387 w 2174775"/>
                        <a:gd name="connsiteY3" fmla="*/ 753340 h 765922"/>
                        <a:gd name="connsiteX4" fmla="*/ 2141361 w 2174775"/>
                        <a:gd name="connsiteY4" fmla="*/ 54719 h 765922"/>
                        <a:gd name="connsiteX5" fmla="*/ 2161389 w 2174775"/>
                        <a:gd name="connsiteY5" fmla="*/ 0 h 765922"/>
                        <a:gd name="connsiteX6" fmla="*/ 2174775 w 2174775"/>
                        <a:gd name="connsiteY6" fmla="*/ 0 h 765922"/>
                        <a:gd name="connsiteX7" fmla="*/ 2152955 w 2174775"/>
                        <a:gd name="connsiteY7" fmla="*/ 59616 h 765922"/>
                        <a:gd name="connsiteX8" fmla="*/ 1087387 w 2174775"/>
                        <a:gd name="connsiteY8" fmla="*/ 765922 h 765922"/>
                        <a:gd name="connsiteX9" fmla="*/ 21819 w 2174775"/>
                        <a:gd name="connsiteY9" fmla="*/ 59616 h 765922"/>
                        <a:gd name="connsiteX10" fmla="*/ 0 w 2174775"/>
                        <a:gd name="connsiteY10" fmla="*/ 0 h 76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4775" h="765922">
                          <a:moveTo>
                            <a:pt x="0" y="0"/>
                          </a:moveTo>
                          <a:lnTo>
                            <a:pt x="13386" y="0"/>
                          </a:lnTo>
                          <a:lnTo>
                            <a:pt x="33413" y="54719"/>
                          </a:lnTo>
                          <a:cubicBezTo>
                            <a:pt x="207061" y="465269"/>
                            <a:pt x="613583" y="753340"/>
                            <a:pt x="1087387" y="753340"/>
                          </a:cubicBezTo>
                          <a:cubicBezTo>
                            <a:pt x="1561191" y="753340"/>
                            <a:pt x="1967713" y="465269"/>
                            <a:pt x="2141361" y="54719"/>
                          </a:cubicBezTo>
                          <a:lnTo>
                            <a:pt x="2161389" y="0"/>
                          </a:lnTo>
                          <a:lnTo>
                            <a:pt x="2174775" y="0"/>
                          </a:lnTo>
                          <a:lnTo>
                            <a:pt x="2152955" y="59616"/>
                          </a:lnTo>
                          <a:cubicBezTo>
                            <a:pt x="1977397" y="474683"/>
                            <a:pt x="1566403" y="765922"/>
                            <a:pt x="1087387" y="765922"/>
                          </a:cubicBezTo>
                          <a:cubicBezTo>
                            <a:pt x="608371" y="765922"/>
                            <a:pt x="197378" y="474683"/>
                            <a:pt x="21819" y="59616"/>
                          </a:cubicBezTo>
                          <a:lnTo>
                            <a:pt x="0" y="0"/>
                          </a:lnTo>
                          <a:close/>
                        </a:path>
                      </a:pathLst>
                    </a:custGeom>
                    <a:solidFill>
                      <a:srgbClr val="D0C85B"/>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grpSp>
              <p:sp>
                <p:nvSpPr>
                  <p:cNvPr id="88" name="Oval 87"/>
                  <p:cNvSpPr/>
                  <p:nvPr/>
                </p:nvSpPr>
                <p:spPr>
                  <a:xfrm>
                    <a:off x="4124917" y="3308492"/>
                    <a:ext cx="962572" cy="962572"/>
                  </a:xfrm>
                  <a:prstGeom prst="ellipse">
                    <a:avLst/>
                  </a:prstGeom>
                  <a:solidFill>
                    <a:srgbClr val="19A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9" name="Group 8"/>
                <p:cNvGrpSpPr/>
                <p:nvPr/>
              </p:nvGrpSpPr>
              <p:grpSpPr>
                <a:xfrm>
                  <a:off x="5453019" y="3105961"/>
                  <a:ext cx="1285960" cy="1367631"/>
                  <a:chOff x="5453019" y="3105961"/>
                  <a:chExt cx="1285960" cy="1367631"/>
                </a:xfrm>
              </p:grpSpPr>
              <p:grpSp>
                <p:nvGrpSpPr>
                  <p:cNvPr id="155" name="Group 154"/>
                  <p:cNvGrpSpPr/>
                  <p:nvPr/>
                </p:nvGrpSpPr>
                <p:grpSpPr>
                  <a:xfrm>
                    <a:off x="5453019" y="3105961"/>
                    <a:ext cx="1285960" cy="1367631"/>
                    <a:chOff x="5601046" y="2700956"/>
                    <a:chExt cx="1404474" cy="1493672"/>
                  </a:xfrm>
                </p:grpSpPr>
                <p:sp>
                  <p:nvSpPr>
                    <p:cNvPr id="159" name="Freeform 158"/>
                    <p:cNvSpPr/>
                    <p:nvPr/>
                  </p:nvSpPr>
                  <p:spPr>
                    <a:xfrm>
                      <a:off x="5601046" y="2700956"/>
                      <a:ext cx="1404474" cy="494634"/>
                    </a:xfrm>
                    <a:custGeom>
                      <a:avLst/>
                      <a:gdLst>
                        <a:gd name="connsiteX0" fmla="*/ 1087387 w 2174775"/>
                        <a:gd name="connsiteY0" fmla="*/ 0 h 765922"/>
                        <a:gd name="connsiteX1" fmla="*/ 2152955 w 2174775"/>
                        <a:gd name="connsiteY1" fmla="*/ 706306 h 765922"/>
                        <a:gd name="connsiteX2" fmla="*/ 2174775 w 2174775"/>
                        <a:gd name="connsiteY2" fmla="*/ 765922 h 765922"/>
                        <a:gd name="connsiteX3" fmla="*/ 2161389 w 2174775"/>
                        <a:gd name="connsiteY3" fmla="*/ 765922 h 765922"/>
                        <a:gd name="connsiteX4" fmla="*/ 2141361 w 2174775"/>
                        <a:gd name="connsiteY4" fmla="*/ 711203 h 765922"/>
                        <a:gd name="connsiteX5" fmla="*/ 1087387 w 2174775"/>
                        <a:gd name="connsiteY5" fmla="*/ 12582 h 765922"/>
                        <a:gd name="connsiteX6" fmla="*/ 33413 w 2174775"/>
                        <a:gd name="connsiteY6" fmla="*/ 711203 h 765922"/>
                        <a:gd name="connsiteX7" fmla="*/ 13386 w 2174775"/>
                        <a:gd name="connsiteY7" fmla="*/ 765922 h 765922"/>
                        <a:gd name="connsiteX8" fmla="*/ 0 w 2174775"/>
                        <a:gd name="connsiteY8" fmla="*/ 765922 h 765922"/>
                        <a:gd name="connsiteX9" fmla="*/ 21819 w 2174775"/>
                        <a:gd name="connsiteY9" fmla="*/ 706306 h 765922"/>
                        <a:gd name="connsiteX10" fmla="*/ 1087387 w 2174775"/>
                        <a:gd name="connsiteY10" fmla="*/ 0 h 76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4775" h="765922">
                          <a:moveTo>
                            <a:pt x="1087387" y="0"/>
                          </a:moveTo>
                          <a:cubicBezTo>
                            <a:pt x="1566403" y="0"/>
                            <a:pt x="1977397" y="291240"/>
                            <a:pt x="2152955" y="706306"/>
                          </a:cubicBezTo>
                          <a:lnTo>
                            <a:pt x="2174775" y="765922"/>
                          </a:lnTo>
                          <a:lnTo>
                            <a:pt x="2161389" y="765922"/>
                          </a:lnTo>
                          <a:lnTo>
                            <a:pt x="2141361" y="711203"/>
                          </a:lnTo>
                          <a:cubicBezTo>
                            <a:pt x="1967713" y="300653"/>
                            <a:pt x="1561191" y="12582"/>
                            <a:pt x="1087387" y="12582"/>
                          </a:cubicBezTo>
                          <a:cubicBezTo>
                            <a:pt x="613583" y="12582"/>
                            <a:pt x="207061" y="300653"/>
                            <a:pt x="33413" y="711203"/>
                          </a:cubicBezTo>
                          <a:lnTo>
                            <a:pt x="13386" y="765922"/>
                          </a:lnTo>
                          <a:lnTo>
                            <a:pt x="0" y="765922"/>
                          </a:lnTo>
                          <a:lnTo>
                            <a:pt x="21819" y="706306"/>
                          </a:lnTo>
                          <a:cubicBezTo>
                            <a:pt x="197378" y="291240"/>
                            <a:pt x="608371" y="0"/>
                            <a:pt x="1087387" y="0"/>
                          </a:cubicBezTo>
                          <a:close/>
                        </a:path>
                      </a:pathLst>
                    </a:custGeom>
                    <a:solidFill>
                      <a:srgbClr val="D9B66F"/>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60" name="Freeform 159"/>
                    <p:cNvSpPr/>
                    <p:nvPr/>
                  </p:nvSpPr>
                  <p:spPr>
                    <a:xfrm>
                      <a:off x="5601046" y="3699994"/>
                      <a:ext cx="1404474" cy="494634"/>
                    </a:xfrm>
                    <a:custGeom>
                      <a:avLst/>
                      <a:gdLst>
                        <a:gd name="connsiteX0" fmla="*/ 0 w 2174775"/>
                        <a:gd name="connsiteY0" fmla="*/ 0 h 765922"/>
                        <a:gd name="connsiteX1" fmla="*/ 13386 w 2174775"/>
                        <a:gd name="connsiteY1" fmla="*/ 0 h 765922"/>
                        <a:gd name="connsiteX2" fmla="*/ 33413 w 2174775"/>
                        <a:gd name="connsiteY2" fmla="*/ 54719 h 765922"/>
                        <a:gd name="connsiteX3" fmla="*/ 1087387 w 2174775"/>
                        <a:gd name="connsiteY3" fmla="*/ 753340 h 765922"/>
                        <a:gd name="connsiteX4" fmla="*/ 2141361 w 2174775"/>
                        <a:gd name="connsiteY4" fmla="*/ 54719 h 765922"/>
                        <a:gd name="connsiteX5" fmla="*/ 2161389 w 2174775"/>
                        <a:gd name="connsiteY5" fmla="*/ 0 h 765922"/>
                        <a:gd name="connsiteX6" fmla="*/ 2174775 w 2174775"/>
                        <a:gd name="connsiteY6" fmla="*/ 0 h 765922"/>
                        <a:gd name="connsiteX7" fmla="*/ 2152955 w 2174775"/>
                        <a:gd name="connsiteY7" fmla="*/ 59616 h 765922"/>
                        <a:gd name="connsiteX8" fmla="*/ 1087387 w 2174775"/>
                        <a:gd name="connsiteY8" fmla="*/ 765922 h 765922"/>
                        <a:gd name="connsiteX9" fmla="*/ 21819 w 2174775"/>
                        <a:gd name="connsiteY9" fmla="*/ 59616 h 765922"/>
                        <a:gd name="connsiteX10" fmla="*/ 0 w 2174775"/>
                        <a:gd name="connsiteY10" fmla="*/ 0 h 76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4775" h="765922">
                          <a:moveTo>
                            <a:pt x="0" y="0"/>
                          </a:moveTo>
                          <a:lnTo>
                            <a:pt x="13386" y="0"/>
                          </a:lnTo>
                          <a:lnTo>
                            <a:pt x="33413" y="54719"/>
                          </a:lnTo>
                          <a:cubicBezTo>
                            <a:pt x="207061" y="465269"/>
                            <a:pt x="613583" y="753340"/>
                            <a:pt x="1087387" y="753340"/>
                          </a:cubicBezTo>
                          <a:cubicBezTo>
                            <a:pt x="1561191" y="753340"/>
                            <a:pt x="1967713" y="465269"/>
                            <a:pt x="2141361" y="54719"/>
                          </a:cubicBezTo>
                          <a:lnTo>
                            <a:pt x="2161389" y="0"/>
                          </a:lnTo>
                          <a:lnTo>
                            <a:pt x="2174775" y="0"/>
                          </a:lnTo>
                          <a:lnTo>
                            <a:pt x="2152955" y="59616"/>
                          </a:lnTo>
                          <a:cubicBezTo>
                            <a:pt x="1977397" y="474683"/>
                            <a:pt x="1566403" y="765922"/>
                            <a:pt x="1087387" y="765922"/>
                          </a:cubicBezTo>
                          <a:cubicBezTo>
                            <a:pt x="608371" y="765922"/>
                            <a:pt x="197378" y="474683"/>
                            <a:pt x="21819" y="59616"/>
                          </a:cubicBezTo>
                          <a:lnTo>
                            <a:pt x="0" y="0"/>
                          </a:lnTo>
                          <a:close/>
                        </a:path>
                      </a:pathLst>
                    </a:custGeom>
                    <a:solidFill>
                      <a:srgbClr val="D9B66F"/>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grpSp>
              <p:sp>
                <p:nvSpPr>
                  <p:cNvPr id="95" name="Freeform 94"/>
                  <p:cNvSpPr/>
                  <p:nvPr/>
                </p:nvSpPr>
                <p:spPr>
                  <a:xfrm>
                    <a:off x="5791196" y="3531657"/>
                    <a:ext cx="609604" cy="516240"/>
                  </a:xfrm>
                  <a:custGeom>
                    <a:avLst/>
                    <a:gdLst>
                      <a:gd name="connsiteX0" fmla="*/ 141051 w 603905"/>
                      <a:gd name="connsiteY0" fmla="*/ 403225 h 511416"/>
                      <a:gd name="connsiteX1" fmla="*/ 141051 w 603905"/>
                      <a:gd name="connsiteY1" fmla="*/ 403226 h 511416"/>
                      <a:gd name="connsiteX2" fmla="*/ 229165 w 603905"/>
                      <a:gd name="connsiteY2" fmla="*/ 464147 h 511416"/>
                      <a:gd name="connsiteX3" fmla="*/ 230159 w 603905"/>
                      <a:gd name="connsiteY3" fmla="*/ 435187 h 511416"/>
                      <a:gd name="connsiteX4" fmla="*/ 229165 w 603905"/>
                      <a:gd name="connsiteY4" fmla="*/ 464146 h 511416"/>
                      <a:gd name="connsiteX5" fmla="*/ 19188 w 603905"/>
                      <a:gd name="connsiteY5" fmla="*/ 311726 h 511416"/>
                      <a:gd name="connsiteX6" fmla="*/ 19188 w 603905"/>
                      <a:gd name="connsiteY6" fmla="*/ 311727 h 511416"/>
                      <a:gd name="connsiteX7" fmla="*/ 97280 w 603905"/>
                      <a:gd name="connsiteY7" fmla="*/ 366188 h 511416"/>
                      <a:gd name="connsiteX8" fmla="*/ 99666 w 603905"/>
                      <a:gd name="connsiteY8" fmla="*/ 338125 h 511416"/>
                      <a:gd name="connsiteX9" fmla="*/ 99666 w 603905"/>
                      <a:gd name="connsiteY9" fmla="*/ 338125 h 511416"/>
                      <a:gd name="connsiteX10" fmla="*/ 97280 w 603905"/>
                      <a:gd name="connsiteY10" fmla="*/ 366187 h 511416"/>
                      <a:gd name="connsiteX11" fmla="*/ 451770 w 603905"/>
                      <a:gd name="connsiteY11" fmla="*/ 254386 h 511416"/>
                      <a:gd name="connsiteX12" fmla="*/ 455882 w 603905"/>
                      <a:gd name="connsiteY12" fmla="*/ 267351 h 511416"/>
                      <a:gd name="connsiteX13" fmla="*/ 340214 w 603905"/>
                      <a:gd name="connsiteY13" fmla="*/ 304026 h 511416"/>
                      <a:gd name="connsiteX14" fmla="*/ 336102 w 603905"/>
                      <a:gd name="connsiteY14" fmla="*/ 291061 h 511416"/>
                      <a:gd name="connsiteX15" fmla="*/ 46617 w 603905"/>
                      <a:gd name="connsiteY15" fmla="*/ 251745 h 511416"/>
                      <a:gd name="connsiteX16" fmla="*/ 314991 w 603905"/>
                      <a:gd name="connsiteY16" fmla="*/ 439404 h 511416"/>
                      <a:gd name="connsiteX17" fmla="*/ 343229 w 603905"/>
                      <a:gd name="connsiteY17" fmla="*/ 427011 h 511416"/>
                      <a:gd name="connsiteX18" fmla="*/ 303545 w 603905"/>
                      <a:gd name="connsiteY18" fmla="*/ 396796 h 511416"/>
                      <a:gd name="connsiteX19" fmla="*/ 356439 w 603905"/>
                      <a:gd name="connsiteY19" fmla="*/ 375208 h 511416"/>
                      <a:gd name="connsiteX20" fmla="*/ 394122 w 603905"/>
                      <a:gd name="connsiteY20" fmla="*/ 404678 h 511416"/>
                      <a:gd name="connsiteX21" fmla="*/ 416029 w 603905"/>
                      <a:gd name="connsiteY21" fmla="*/ 395064 h 511416"/>
                      <a:gd name="connsiteX22" fmla="*/ 380197 w 603905"/>
                      <a:gd name="connsiteY22" fmla="*/ 367781 h 511416"/>
                      <a:gd name="connsiteX23" fmla="*/ 433090 w 603905"/>
                      <a:gd name="connsiteY23" fmla="*/ 346193 h 511416"/>
                      <a:gd name="connsiteX24" fmla="*/ 466986 w 603905"/>
                      <a:gd name="connsiteY24" fmla="*/ 372701 h 511416"/>
                      <a:gd name="connsiteX25" fmla="*/ 488830 w 603905"/>
                      <a:gd name="connsiteY25" fmla="*/ 363116 h 511416"/>
                      <a:gd name="connsiteX26" fmla="*/ 456849 w 603905"/>
                      <a:gd name="connsiteY26" fmla="*/ 338766 h 511416"/>
                      <a:gd name="connsiteX27" fmla="*/ 509742 w 603905"/>
                      <a:gd name="connsiteY27" fmla="*/ 317179 h 511416"/>
                      <a:gd name="connsiteX28" fmla="*/ 539851 w 603905"/>
                      <a:gd name="connsiteY28" fmla="*/ 340725 h 511416"/>
                      <a:gd name="connsiteX29" fmla="*/ 566564 w 603905"/>
                      <a:gd name="connsiteY29" fmla="*/ 329001 h 511416"/>
                      <a:gd name="connsiteX30" fmla="*/ 521566 w 603905"/>
                      <a:gd name="connsiteY30" fmla="*/ 305138 h 511416"/>
                      <a:gd name="connsiteX31" fmla="*/ 525098 w 603905"/>
                      <a:gd name="connsiteY31" fmla="*/ 272383 h 511416"/>
                      <a:gd name="connsiteX32" fmla="*/ 603905 w 603905"/>
                      <a:gd name="connsiteY32" fmla="*/ 308312 h 511416"/>
                      <a:gd name="connsiteX33" fmla="*/ 603776 w 603905"/>
                      <a:gd name="connsiteY33" fmla="*/ 361866 h 511416"/>
                      <a:gd name="connsiteX34" fmla="*/ 565470 w 603905"/>
                      <a:gd name="connsiteY34" fmla="*/ 379251 h 511416"/>
                      <a:gd name="connsiteX35" fmla="*/ 562196 w 603905"/>
                      <a:gd name="connsiteY35" fmla="*/ 357087 h 511416"/>
                      <a:gd name="connsiteX36" fmla="*/ 471527 w 603905"/>
                      <a:gd name="connsiteY36" fmla="*/ 394550 h 511416"/>
                      <a:gd name="connsiteX37" fmla="*/ 473733 w 603905"/>
                      <a:gd name="connsiteY37" fmla="*/ 420351 h 511416"/>
                      <a:gd name="connsiteX38" fmla="*/ 424605 w 603905"/>
                      <a:gd name="connsiteY38" fmla="*/ 442223 h 511416"/>
                      <a:gd name="connsiteX39" fmla="*/ 422923 w 603905"/>
                      <a:gd name="connsiteY39" fmla="*/ 415984 h 511416"/>
                      <a:gd name="connsiteX40" fmla="*/ 318397 w 603905"/>
                      <a:gd name="connsiteY40" fmla="*/ 457603 h 511416"/>
                      <a:gd name="connsiteX41" fmla="*/ 320992 w 603905"/>
                      <a:gd name="connsiteY41" fmla="*/ 487958 h 511416"/>
                      <a:gd name="connsiteX42" fmla="*/ 318484 w 603905"/>
                      <a:gd name="connsiteY42" fmla="*/ 489053 h 511416"/>
                      <a:gd name="connsiteX43" fmla="*/ 259785 w 603905"/>
                      <a:gd name="connsiteY43" fmla="*/ 511416 h 511416"/>
                      <a:gd name="connsiteX44" fmla="*/ 154 w 603905"/>
                      <a:gd name="connsiteY44" fmla="*/ 317518 h 511416"/>
                      <a:gd name="connsiteX45" fmla="*/ 503 w 603905"/>
                      <a:gd name="connsiteY45" fmla="*/ 265650 h 511416"/>
                      <a:gd name="connsiteX46" fmla="*/ 114408 w 603905"/>
                      <a:gd name="connsiteY46" fmla="*/ 224311 h 511416"/>
                      <a:gd name="connsiteX47" fmla="*/ 115230 w 603905"/>
                      <a:gd name="connsiteY47" fmla="*/ 267359 h 511416"/>
                      <a:gd name="connsiteX48" fmla="*/ 77727 w 603905"/>
                      <a:gd name="connsiteY48" fmla="*/ 242526 h 511416"/>
                      <a:gd name="connsiteX49" fmla="*/ 367390 w 603905"/>
                      <a:gd name="connsiteY49" fmla="*/ 134520 h 511416"/>
                      <a:gd name="connsiteX50" fmla="*/ 388177 w 603905"/>
                      <a:gd name="connsiteY50" fmla="*/ 165650 h 511416"/>
                      <a:gd name="connsiteX51" fmla="*/ 377784 w 603905"/>
                      <a:gd name="connsiteY51" fmla="*/ 165650 h 511416"/>
                      <a:gd name="connsiteX52" fmla="*/ 377783 w 603905"/>
                      <a:gd name="connsiteY52" fmla="*/ 258549 h 511416"/>
                      <a:gd name="connsiteX53" fmla="*/ 356997 w 603905"/>
                      <a:gd name="connsiteY53" fmla="*/ 258548 h 511416"/>
                      <a:gd name="connsiteX54" fmla="*/ 356997 w 603905"/>
                      <a:gd name="connsiteY54" fmla="*/ 165650 h 511416"/>
                      <a:gd name="connsiteX55" fmla="*/ 343139 w 603905"/>
                      <a:gd name="connsiteY55" fmla="*/ 173965 h 511416"/>
                      <a:gd name="connsiteX56" fmla="*/ 426980 w 603905"/>
                      <a:gd name="connsiteY56" fmla="*/ 119276 h 511416"/>
                      <a:gd name="connsiteX57" fmla="*/ 447767 w 603905"/>
                      <a:gd name="connsiteY57" fmla="*/ 150405 h 511416"/>
                      <a:gd name="connsiteX58" fmla="*/ 437374 w 603905"/>
                      <a:gd name="connsiteY58" fmla="*/ 150406 h 511416"/>
                      <a:gd name="connsiteX59" fmla="*/ 437374 w 603905"/>
                      <a:gd name="connsiteY59" fmla="*/ 243304 h 511416"/>
                      <a:gd name="connsiteX60" fmla="*/ 416587 w 603905"/>
                      <a:gd name="connsiteY60" fmla="*/ 243304 h 511416"/>
                      <a:gd name="connsiteX61" fmla="*/ 416587 w 603905"/>
                      <a:gd name="connsiteY61" fmla="*/ 150405 h 511416"/>
                      <a:gd name="connsiteX62" fmla="*/ 402730 w 603905"/>
                      <a:gd name="connsiteY62" fmla="*/ 158720 h 511416"/>
                      <a:gd name="connsiteX63" fmla="*/ 481487 w 603905"/>
                      <a:gd name="connsiteY63" fmla="*/ 74871 h 511416"/>
                      <a:gd name="connsiteX64" fmla="*/ 301334 w 603905"/>
                      <a:gd name="connsiteY64" fmla="*/ 117099 h 511416"/>
                      <a:gd name="connsiteX65" fmla="*/ 301334 w 603905"/>
                      <a:gd name="connsiteY65" fmla="*/ 345995 h 511416"/>
                      <a:gd name="connsiteX66" fmla="*/ 481487 w 603905"/>
                      <a:gd name="connsiteY66" fmla="*/ 279936 h 511416"/>
                      <a:gd name="connsiteX67" fmla="*/ 348682 w 603905"/>
                      <a:gd name="connsiteY67" fmla="*/ 0 h 511416"/>
                      <a:gd name="connsiteX68" fmla="*/ 391434 w 603905"/>
                      <a:gd name="connsiteY68" fmla="*/ 12639 h 511416"/>
                      <a:gd name="connsiteX69" fmla="*/ 188858 w 603905"/>
                      <a:gd name="connsiteY69" fmla="*/ 57583 h 511416"/>
                      <a:gd name="connsiteX70" fmla="*/ 188261 w 603905"/>
                      <a:gd name="connsiteY70" fmla="*/ 156953 h 511416"/>
                      <a:gd name="connsiteX71" fmla="*/ 212101 w 603905"/>
                      <a:gd name="connsiteY71" fmla="*/ 163449 h 511416"/>
                      <a:gd name="connsiteX72" fmla="*/ 213819 w 603905"/>
                      <a:gd name="connsiteY72" fmla="*/ 71456 h 511416"/>
                      <a:gd name="connsiteX73" fmla="*/ 437927 w 603905"/>
                      <a:gd name="connsiteY73" fmla="*/ 26385 h 511416"/>
                      <a:gd name="connsiteX74" fmla="*/ 500460 w 603905"/>
                      <a:gd name="connsiteY74" fmla="*/ 44873 h 511416"/>
                      <a:gd name="connsiteX75" fmla="*/ 500996 w 603905"/>
                      <a:gd name="connsiteY75" fmla="*/ 291232 h 511416"/>
                      <a:gd name="connsiteX76" fmla="*/ 284011 w 603905"/>
                      <a:gd name="connsiteY76" fmla="*/ 376143 h 511416"/>
                      <a:gd name="connsiteX77" fmla="*/ 129984 w 603905"/>
                      <a:gd name="connsiteY77" fmla="*/ 261804 h 511416"/>
                      <a:gd name="connsiteX78" fmla="*/ 130915 w 603905"/>
                      <a:gd name="connsiteY78" fmla="*/ 36954 h 511416"/>
                      <a:gd name="connsiteX79" fmla="*/ 348682 w 603905"/>
                      <a:gd name="connsiteY79" fmla="*/ 0 h 51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03905" h="511416">
                        <a:moveTo>
                          <a:pt x="141051" y="403225"/>
                        </a:moveTo>
                        <a:lnTo>
                          <a:pt x="141051" y="403226"/>
                        </a:lnTo>
                        <a:lnTo>
                          <a:pt x="229165" y="464147"/>
                        </a:lnTo>
                        <a:lnTo>
                          <a:pt x="230159" y="435187"/>
                        </a:lnTo>
                        <a:lnTo>
                          <a:pt x="229165" y="464146"/>
                        </a:lnTo>
                        <a:close/>
                        <a:moveTo>
                          <a:pt x="19188" y="311726"/>
                        </a:moveTo>
                        <a:lnTo>
                          <a:pt x="19188" y="311727"/>
                        </a:lnTo>
                        <a:lnTo>
                          <a:pt x="97280" y="366188"/>
                        </a:lnTo>
                        <a:lnTo>
                          <a:pt x="99666" y="338125"/>
                        </a:lnTo>
                        <a:lnTo>
                          <a:pt x="99666" y="338125"/>
                        </a:lnTo>
                        <a:lnTo>
                          <a:pt x="97280" y="366187"/>
                        </a:lnTo>
                        <a:close/>
                        <a:moveTo>
                          <a:pt x="451770" y="254386"/>
                        </a:moveTo>
                        <a:lnTo>
                          <a:pt x="455882" y="267351"/>
                        </a:lnTo>
                        <a:lnTo>
                          <a:pt x="340214" y="304026"/>
                        </a:lnTo>
                        <a:lnTo>
                          <a:pt x="336102" y="291061"/>
                        </a:lnTo>
                        <a:close/>
                        <a:moveTo>
                          <a:pt x="46617" y="251745"/>
                        </a:moveTo>
                        <a:lnTo>
                          <a:pt x="314991" y="439404"/>
                        </a:lnTo>
                        <a:lnTo>
                          <a:pt x="343229" y="427011"/>
                        </a:lnTo>
                        <a:lnTo>
                          <a:pt x="303545" y="396796"/>
                        </a:lnTo>
                        <a:lnTo>
                          <a:pt x="356439" y="375208"/>
                        </a:lnTo>
                        <a:lnTo>
                          <a:pt x="394122" y="404678"/>
                        </a:lnTo>
                        <a:lnTo>
                          <a:pt x="416029" y="395064"/>
                        </a:lnTo>
                        <a:lnTo>
                          <a:pt x="380197" y="367781"/>
                        </a:lnTo>
                        <a:lnTo>
                          <a:pt x="433090" y="346193"/>
                        </a:lnTo>
                        <a:lnTo>
                          <a:pt x="466986" y="372701"/>
                        </a:lnTo>
                        <a:lnTo>
                          <a:pt x="488830" y="363116"/>
                        </a:lnTo>
                        <a:lnTo>
                          <a:pt x="456849" y="338766"/>
                        </a:lnTo>
                        <a:lnTo>
                          <a:pt x="509742" y="317179"/>
                        </a:lnTo>
                        <a:lnTo>
                          <a:pt x="539851" y="340725"/>
                        </a:lnTo>
                        <a:lnTo>
                          <a:pt x="566564" y="329001"/>
                        </a:lnTo>
                        <a:lnTo>
                          <a:pt x="521566" y="305138"/>
                        </a:lnTo>
                        <a:lnTo>
                          <a:pt x="525098" y="272383"/>
                        </a:lnTo>
                        <a:lnTo>
                          <a:pt x="603905" y="308312"/>
                        </a:lnTo>
                        <a:lnTo>
                          <a:pt x="603776" y="361866"/>
                        </a:lnTo>
                        <a:lnTo>
                          <a:pt x="565470" y="379251"/>
                        </a:lnTo>
                        <a:lnTo>
                          <a:pt x="562196" y="357087"/>
                        </a:lnTo>
                        <a:lnTo>
                          <a:pt x="471527" y="394550"/>
                        </a:lnTo>
                        <a:lnTo>
                          <a:pt x="473733" y="420351"/>
                        </a:lnTo>
                        <a:lnTo>
                          <a:pt x="424605" y="442223"/>
                        </a:lnTo>
                        <a:lnTo>
                          <a:pt x="422923" y="415984"/>
                        </a:lnTo>
                        <a:lnTo>
                          <a:pt x="318397" y="457603"/>
                        </a:lnTo>
                        <a:lnTo>
                          <a:pt x="320992" y="487958"/>
                        </a:lnTo>
                        <a:lnTo>
                          <a:pt x="318484" y="489053"/>
                        </a:lnTo>
                        <a:lnTo>
                          <a:pt x="259785" y="511416"/>
                        </a:lnTo>
                        <a:lnTo>
                          <a:pt x="154" y="317518"/>
                        </a:lnTo>
                        <a:cubicBezTo>
                          <a:pt x="-19" y="301383"/>
                          <a:pt x="-191" y="287847"/>
                          <a:pt x="503" y="265650"/>
                        </a:cubicBezTo>
                        <a:close/>
                        <a:moveTo>
                          <a:pt x="114408" y="224311"/>
                        </a:moveTo>
                        <a:lnTo>
                          <a:pt x="115230" y="267359"/>
                        </a:lnTo>
                        <a:lnTo>
                          <a:pt x="77727" y="242526"/>
                        </a:lnTo>
                        <a:close/>
                        <a:moveTo>
                          <a:pt x="367390" y="134520"/>
                        </a:moveTo>
                        <a:lnTo>
                          <a:pt x="388177" y="165650"/>
                        </a:lnTo>
                        <a:lnTo>
                          <a:pt x="377784" y="165650"/>
                        </a:lnTo>
                        <a:lnTo>
                          <a:pt x="377783" y="258549"/>
                        </a:lnTo>
                        <a:lnTo>
                          <a:pt x="356997" y="258548"/>
                        </a:lnTo>
                        <a:lnTo>
                          <a:pt x="356997" y="165650"/>
                        </a:lnTo>
                        <a:lnTo>
                          <a:pt x="343139" y="173965"/>
                        </a:lnTo>
                        <a:close/>
                        <a:moveTo>
                          <a:pt x="426980" y="119276"/>
                        </a:moveTo>
                        <a:lnTo>
                          <a:pt x="447767" y="150405"/>
                        </a:lnTo>
                        <a:lnTo>
                          <a:pt x="437374" y="150406"/>
                        </a:lnTo>
                        <a:lnTo>
                          <a:pt x="437374" y="243304"/>
                        </a:lnTo>
                        <a:lnTo>
                          <a:pt x="416587" y="243304"/>
                        </a:lnTo>
                        <a:lnTo>
                          <a:pt x="416587" y="150405"/>
                        </a:lnTo>
                        <a:lnTo>
                          <a:pt x="402730" y="158720"/>
                        </a:lnTo>
                        <a:close/>
                        <a:moveTo>
                          <a:pt x="481487" y="74871"/>
                        </a:moveTo>
                        <a:lnTo>
                          <a:pt x="301334" y="117099"/>
                        </a:lnTo>
                        <a:cubicBezTo>
                          <a:pt x="301334" y="193398"/>
                          <a:pt x="301334" y="269696"/>
                          <a:pt x="301334" y="345995"/>
                        </a:cubicBezTo>
                        <a:lnTo>
                          <a:pt x="481487" y="279936"/>
                        </a:lnTo>
                        <a:close/>
                        <a:moveTo>
                          <a:pt x="348682" y="0"/>
                        </a:moveTo>
                        <a:lnTo>
                          <a:pt x="391434" y="12639"/>
                        </a:lnTo>
                        <a:lnTo>
                          <a:pt x="188858" y="57583"/>
                        </a:lnTo>
                        <a:cubicBezTo>
                          <a:pt x="188658" y="90706"/>
                          <a:pt x="188460" y="123829"/>
                          <a:pt x="188261" y="156953"/>
                        </a:cubicBezTo>
                        <a:lnTo>
                          <a:pt x="212101" y="163449"/>
                        </a:lnTo>
                        <a:lnTo>
                          <a:pt x="213819" y="71456"/>
                        </a:lnTo>
                        <a:lnTo>
                          <a:pt x="437927" y="26385"/>
                        </a:lnTo>
                        <a:lnTo>
                          <a:pt x="500460" y="44873"/>
                        </a:lnTo>
                        <a:cubicBezTo>
                          <a:pt x="500399" y="153960"/>
                          <a:pt x="501109" y="215584"/>
                          <a:pt x="500996" y="291232"/>
                        </a:cubicBezTo>
                        <a:lnTo>
                          <a:pt x="284011" y="376143"/>
                        </a:lnTo>
                        <a:lnTo>
                          <a:pt x="129984" y="261804"/>
                        </a:lnTo>
                        <a:lnTo>
                          <a:pt x="130915" y="36954"/>
                        </a:lnTo>
                        <a:cubicBezTo>
                          <a:pt x="193385" y="24195"/>
                          <a:pt x="261135" y="12757"/>
                          <a:pt x="34868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0" name="Group 19"/>
                <p:cNvGrpSpPr/>
                <p:nvPr/>
              </p:nvGrpSpPr>
              <p:grpSpPr>
                <a:xfrm>
                  <a:off x="9922405" y="3105962"/>
                  <a:ext cx="1285960" cy="1367631"/>
                  <a:chOff x="9922405" y="3105962"/>
                  <a:chExt cx="1285960" cy="1367631"/>
                </a:xfrm>
              </p:grpSpPr>
              <p:grpSp>
                <p:nvGrpSpPr>
                  <p:cNvPr id="116" name="Group 115"/>
                  <p:cNvGrpSpPr/>
                  <p:nvPr/>
                </p:nvGrpSpPr>
                <p:grpSpPr>
                  <a:xfrm>
                    <a:off x="9922405" y="3105962"/>
                    <a:ext cx="1285960" cy="1367631"/>
                    <a:chOff x="10482330" y="2700957"/>
                    <a:chExt cx="1404474" cy="1493672"/>
                  </a:xfrm>
                </p:grpSpPr>
                <p:sp>
                  <p:nvSpPr>
                    <p:cNvPr id="141" name="Freeform 140"/>
                    <p:cNvSpPr/>
                    <p:nvPr/>
                  </p:nvSpPr>
                  <p:spPr>
                    <a:xfrm>
                      <a:off x="10482330" y="2700957"/>
                      <a:ext cx="1404474" cy="494634"/>
                    </a:xfrm>
                    <a:custGeom>
                      <a:avLst/>
                      <a:gdLst>
                        <a:gd name="connsiteX0" fmla="*/ 1087387 w 2174775"/>
                        <a:gd name="connsiteY0" fmla="*/ 0 h 765922"/>
                        <a:gd name="connsiteX1" fmla="*/ 2152955 w 2174775"/>
                        <a:gd name="connsiteY1" fmla="*/ 706306 h 765922"/>
                        <a:gd name="connsiteX2" fmla="*/ 2174775 w 2174775"/>
                        <a:gd name="connsiteY2" fmla="*/ 765922 h 765922"/>
                        <a:gd name="connsiteX3" fmla="*/ 2161389 w 2174775"/>
                        <a:gd name="connsiteY3" fmla="*/ 765922 h 765922"/>
                        <a:gd name="connsiteX4" fmla="*/ 2141361 w 2174775"/>
                        <a:gd name="connsiteY4" fmla="*/ 711203 h 765922"/>
                        <a:gd name="connsiteX5" fmla="*/ 1087387 w 2174775"/>
                        <a:gd name="connsiteY5" fmla="*/ 12582 h 765922"/>
                        <a:gd name="connsiteX6" fmla="*/ 33413 w 2174775"/>
                        <a:gd name="connsiteY6" fmla="*/ 711203 h 765922"/>
                        <a:gd name="connsiteX7" fmla="*/ 13386 w 2174775"/>
                        <a:gd name="connsiteY7" fmla="*/ 765922 h 765922"/>
                        <a:gd name="connsiteX8" fmla="*/ 0 w 2174775"/>
                        <a:gd name="connsiteY8" fmla="*/ 765922 h 765922"/>
                        <a:gd name="connsiteX9" fmla="*/ 21819 w 2174775"/>
                        <a:gd name="connsiteY9" fmla="*/ 706306 h 765922"/>
                        <a:gd name="connsiteX10" fmla="*/ 1087387 w 2174775"/>
                        <a:gd name="connsiteY10" fmla="*/ 0 h 76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4775" h="765922">
                          <a:moveTo>
                            <a:pt x="1087387" y="0"/>
                          </a:moveTo>
                          <a:cubicBezTo>
                            <a:pt x="1566403" y="0"/>
                            <a:pt x="1977397" y="291240"/>
                            <a:pt x="2152955" y="706306"/>
                          </a:cubicBezTo>
                          <a:lnTo>
                            <a:pt x="2174775" y="765922"/>
                          </a:lnTo>
                          <a:lnTo>
                            <a:pt x="2161389" y="765922"/>
                          </a:lnTo>
                          <a:lnTo>
                            <a:pt x="2141361" y="711203"/>
                          </a:lnTo>
                          <a:cubicBezTo>
                            <a:pt x="1967713" y="300653"/>
                            <a:pt x="1561191" y="12582"/>
                            <a:pt x="1087387" y="12582"/>
                          </a:cubicBezTo>
                          <a:cubicBezTo>
                            <a:pt x="613583" y="12582"/>
                            <a:pt x="207061" y="300653"/>
                            <a:pt x="33413" y="711203"/>
                          </a:cubicBezTo>
                          <a:lnTo>
                            <a:pt x="13386" y="765922"/>
                          </a:lnTo>
                          <a:lnTo>
                            <a:pt x="0" y="765922"/>
                          </a:lnTo>
                          <a:lnTo>
                            <a:pt x="21819" y="706306"/>
                          </a:lnTo>
                          <a:cubicBezTo>
                            <a:pt x="197378" y="291240"/>
                            <a:pt x="608371" y="0"/>
                            <a:pt x="1087387" y="0"/>
                          </a:cubicBezTo>
                          <a:close/>
                        </a:path>
                      </a:pathLst>
                    </a:custGeom>
                    <a:solidFill>
                      <a:srgbClr val="D9B66F"/>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42" name="Freeform 141"/>
                    <p:cNvSpPr/>
                    <p:nvPr/>
                  </p:nvSpPr>
                  <p:spPr>
                    <a:xfrm>
                      <a:off x="10482330" y="3699995"/>
                      <a:ext cx="1404474" cy="494634"/>
                    </a:xfrm>
                    <a:custGeom>
                      <a:avLst/>
                      <a:gdLst>
                        <a:gd name="connsiteX0" fmla="*/ 0 w 2174775"/>
                        <a:gd name="connsiteY0" fmla="*/ 0 h 765922"/>
                        <a:gd name="connsiteX1" fmla="*/ 13386 w 2174775"/>
                        <a:gd name="connsiteY1" fmla="*/ 0 h 765922"/>
                        <a:gd name="connsiteX2" fmla="*/ 33413 w 2174775"/>
                        <a:gd name="connsiteY2" fmla="*/ 54719 h 765922"/>
                        <a:gd name="connsiteX3" fmla="*/ 1087387 w 2174775"/>
                        <a:gd name="connsiteY3" fmla="*/ 753340 h 765922"/>
                        <a:gd name="connsiteX4" fmla="*/ 2141361 w 2174775"/>
                        <a:gd name="connsiteY4" fmla="*/ 54719 h 765922"/>
                        <a:gd name="connsiteX5" fmla="*/ 2161389 w 2174775"/>
                        <a:gd name="connsiteY5" fmla="*/ 0 h 765922"/>
                        <a:gd name="connsiteX6" fmla="*/ 2174775 w 2174775"/>
                        <a:gd name="connsiteY6" fmla="*/ 0 h 765922"/>
                        <a:gd name="connsiteX7" fmla="*/ 2152955 w 2174775"/>
                        <a:gd name="connsiteY7" fmla="*/ 59616 h 765922"/>
                        <a:gd name="connsiteX8" fmla="*/ 1087387 w 2174775"/>
                        <a:gd name="connsiteY8" fmla="*/ 765922 h 765922"/>
                        <a:gd name="connsiteX9" fmla="*/ 21819 w 2174775"/>
                        <a:gd name="connsiteY9" fmla="*/ 59616 h 765922"/>
                        <a:gd name="connsiteX10" fmla="*/ 0 w 2174775"/>
                        <a:gd name="connsiteY10" fmla="*/ 0 h 76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4775" h="765922">
                          <a:moveTo>
                            <a:pt x="0" y="0"/>
                          </a:moveTo>
                          <a:lnTo>
                            <a:pt x="13386" y="0"/>
                          </a:lnTo>
                          <a:lnTo>
                            <a:pt x="33413" y="54719"/>
                          </a:lnTo>
                          <a:cubicBezTo>
                            <a:pt x="207061" y="465269"/>
                            <a:pt x="613583" y="753340"/>
                            <a:pt x="1087387" y="753340"/>
                          </a:cubicBezTo>
                          <a:cubicBezTo>
                            <a:pt x="1561191" y="753340"/>
                            <a:pt x="1967713" y="465269"/>
                            <a:pt x="2141361" y="54719"/>
                          </a:cubicBezTo>
                          <a:lnTo>
                            <a:pt x="2161389" y="0"/>
                          </a:lnTo>
                          <a:lnTo>
                            <a:pt x="2174775" y="0"/>
                          </a:lnTo>
                          <a:lnTo>
                            <a:pt x="2152955" y="59616"/>
                          </a:lnTo>
                          <a:cubicBezTo>
                            <a:pt x="1977397" y="474683"/>
                            <a:pt x="1566403" y="765922"/>
                            <a:pt x="1087387" y="765922"/>
                          </a:cubicBezTo>
                          <a:cubicBezTo>
                            <a:pt x="608371" y="765922"/>
                            <a:pt x="197378" y="474683"/>
                            <a:pt x="21819" y="59616"/>
                          </a:cubicBezTo>
                          <a:lnTo>
                            <a:pt x="0" y="0"/>
                          </a:lnTo>
                          <a:close/>
                        </a:path>
                      </a:pathLst>
                    </a:custGeom>
                    <a:solidFill>
                      <a:srgbClr val="D9B66F"/>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grpSp>
              <p:sp>
                <p:nvSpPr>
                  <p:cNvPr id="118" name="Oval 117"/>
                  <p:cNvSpPr/>
                  <p:nvPr/>
                </p:nvSpPr>
                <p:spPr>
                  <a:xfrm>
                    <a:off x="10084098" y="3308491"/>
                    <a:ext cx="962572" cy="962572"/>
                  </a:xfrm>
                  <a:prstGeom prst="ellipse">
                    <a:avLst/>
                  </a:prstGeom>
                  <a:solidFill>
                    <a:srgbClr val="607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7" name="Group 6"/>
                <p:cNvGrpSpPr/>
                <p:nvPr/>
              </p:nvGrpSpPr>
              <p:grpSpPr>
                <a:xfrm>
                  <a:off x="8432608" y="3105962"/>
                  <a:ext cx="1285960" cy="1367631"/>
                  <a:chOff x="8432608" y="3105962"/>
                  <a:chExt cx="1285960" cy="1367631"/>
                </a:xfrm>
              </p:grpSpPr>
              <p:grpSp>
                <p:nvGrpSpPr>
                  <p:cNvPr id="143" name="Group 142"/>
                  <p:cNvGrpSpPr/>
                  <p:nvPr/>
                </p:nvGrpSpPr>
                <p:grpSpPr>
                  <a:xfrm>
                    <a:off x="8432608" y="3105962"/>
                    <a:ext cx="1285960" cy="1367631"/>
                    <a:chOff x="8855234" y="2700957"/>
                    <a:chExt cx="1404474" cy="1493672"/>
                  </a:xfrm>
                </p:grpSpPr>
                <p:sp>
                  <p:nvSpPr>
                    <p:cNvPr id="147" name="Freeform 146"/>
                    <p:cNvSpPr/>
                    <p:nvPr/>
                  </p:nvSpPr>
                  <p:spPr>
                    <a:xfrm>
                      <a:off x="8855234" y="2700957"/>
                      <a:ext cx="1404474" cy="494634"/>
                    </a:xfrm>
                    <a:custGeom>
                      <a:avLst/>
                      <a:gdLst>
                        <a:gd name="connsiteX0" fmla="*/ 1087387 w 2174775"/>
                        <a:gd name="connsiteY0" fmla="*/ 0 h 765922"/>
                        <a:gd name="connsiteX1" fmla="*/ 2152955 w 2174775"/>
                        <a:gd name="connsiteY1" fmla="*/ 706306 h 765922"/>
                        <a:gd name="connsiteX2" fmla="*/ 2174775 w 2174775"/>
                        <a:gd name="connsiteY2" fmla="*/ 765922 h 765922"/>
                        <a:gd name="connsiteX3" fmla="*/ 2161389 w 2174775"/>
                        <a:gd name="connsiteY3" fmla="*/ 765922 h 765922"/>
                        <a:gd name="connsiteX4" fmla="*/ 2141361 w 2174775"/>
                        <a:gd name="connsiteY4" fmla="*/ 711203 h 765922"/>
                        <a:gd name="connsiteX5" fmla="*/ 1087387 w 2174775"/>
                        <a:gd name="connsiteY5" fmla="*/ 12582 h 765922"/>
                        <a:gd name="connsiteX6" fmla="*/ 33413 w 2174775"/>
                        <a:gd name="connsiteY6" fmla="*/ 711203 h 765922"/>
                        <a:gd name="connsiteX7" fmla="*/ 13386 w 2174775"/>
                        <a:gd name="connsiteY7" fmla="*/ 765922 h 765922"/>
                        <a:gd name="connsiteX8" fmla="*/ 0 w 2174775"/>
                        <a:gd name="connsiteY8" fmla="*/ 765922 h 765922"/>
                        <a:gd name="connsiteX9" fmla="*/ 21819 w 2174775"/>
                        <a:gd name="connsiteY9" fmla="*/ 706306 h 765922"/>
                        <a:gd name="connsiteX10" fmla="*/ 1087387 w 2174775"/>
                        <a:gd name="connsiteY10" fmla="*/ 0 h 76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4775" h="765922">
                          <a:moveTo>
                            <a:pt x="1087387" y="0"/>
                          </a:moveTo>
                          <a:cubicBezTo>
                            <a:pt x="1566403" y="0"/>
                            <a:pt x="1977397" y="291240"/>
                            <a:pt x="2152955" y="706306"/>
                          </a:cubicBezTo>
                          <a:lnTo>
                            <a:pt x="2174775" y="765922"/>
                          </a:lnTo>
                          <a:lnTo>
                            <a:pt x="2161389" y="765922"/>
                          </a:lnTo>
                          <a:lnTo>
                            <a:pt x="2141361" y="711203"/>
                          </a:lnTo>
                          <a:cubicBezTo>
                            <a:pt x="1967713" y="300653"/>
                            <a:pt x="1561191" y="12582"/>
                            <a:pt x="1087387" y="12582"/>
                          </a:cubicBezTo>
                          <a:cubicBezTo>
                            <a:pt x="613583" y="12582"/>
                            <a:pt x="207061" y="300653"/>
                            <a:pt x="33413" y="711203"/>
                          </a:cubicBezTo>
                          <a:lnTo>
                            <a:pt x="13386" y="765922"/>
                          </a:lnTo>
                          <a:lnTo>
                            <a:pt x="0" y="765922"/>
                          </a:lnTo>
                          <a:lnTo>
                            <a:pt x="21819" y="706306"/>
                          </a:lnTo>
                          <a:cubicBezTo>
                            <a:pt x="197378" y="291240"/>
                            <a:pt x="608371" y="0"/>
                            <a:pt x="1087387" y="0"/>
                          </a:cubicBezTo>
                          <a:close/>
                        </a:path>
                      </a:pathLst>
                    </a:custGeom>
                    <a:solidFill>
                      <a:srgbClr val="D9B66F"/>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48" name="Freeform 147"/>
                    <p:cNvSpPr/>
                    <p:nvPr/>
                  </p:nvSpPr>
                  <p:spPr>
                    <a:xfrm>
                      <a:off x="8855234" y="3699995"/>
                      <a:ext cx="1404474" cy="494634"/>
                    </a:xfrm>
                    <a:custGeom>
                      <a:avLst/>
                      <a:gdLst>
                        <a:gd name="connsiteX0" fmla="*/ 0 w 2174775"/>
                        <a:gd name="connsiteY0" fmla="*/ 0 h 765922"/>
                        <a:gd name="connsiteX1" fmla="*/ 13386 w 2174775"/>
                        <a:gd name="connsiteY1" fmla="*/ 0 h 765922"/>
                        <a:gd name="connsiteX2" fmla="*/ 33413 w 2174775"/>
                        <a:gd name="connsiteY2" fmla="*/ 54719 h 765922"/>
                        <a:gd name="connsiteX3" fmla="*/ 1087387 w 2174775"/>
                        <a:gd name="connsiteY3" fmla="*/ 753340 h 765922"/>
                        <a:gd name="connsiteX4" fmla="*/ 2141361 w 2174775"/>
                        <a:gd name="connsiteY4" fmla="*/ 54719 h 765922"/>
                        <a:gd name="connsiteX5" fmla="*/ 2161389 w 2174775"/>
                        <a:gd name="connsiteY5" fmla="*/ 0 h 765922"/>
                        <a:gd name="connsiteX6" fmla="*/ 2174775 w 2174775"/>
                        <a:gd name="connsiteY6" fmla="*/ 0 h 765922"/>
                        <a:gd name="connsiteX7" fmla="*/ 2152955 w 2174775"/>
                        <a:gd name="connsiteY7" fmla="*/ 59616 h 765922"/>
                        <a:gd name="connsiteX8" fmla="*/ 1087387 w 2174775"/>
                        <a:gd name="connsiteY8" fmla="*/ 765922 h 765922"/>
                        <a:gd name="connsiteX9" fmla="*/ 21819 w 2174775"/>
                        <a:gd name="connsiteY9" fmla="*/ 59616 h 765922"/>
                        <a:gd name="connsiteX10" fmla="*/ 0 w 2174775"/>
                        <a:gd name="connsiteY10" fmla="*/ 0 h 76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4775" h="765922">
                          <a:moveTo>
                            <a:pt x="0" y="0"/>
                          </a:moveTo>
                          <a:lnTo>
                            <a:pt x="13386" y="0"/>
                          </a:lnTo>
                          <a:lnTo>
                            <a:pt x="33413" y="54719"/>
                          </a:lnTo>
                          <a:cubicBezTo>
                            <a:pt x="207061" y="465269"/>
                            <a:pt x="613583" y="753340"/>
                            <a:pt x="1087387" y="753340"/>
                          </a:cubicBezTo>
                          <a:cubicBezTo>
                            <a:pt x="1561191" y="753340"/>
                            <a:pt x="1967713" y="465269"/>
                            <a:pt x="2141361" y="54719"/>
                          </a:cubicBezTo>
                          <a:lnTo>
                            <a:pt x="2161389" y="0"/>
                          </a:lnTo>
                          <a:lnTo>
                            <a:pt x="2174775" y="0"/>
                          </a:lnTo>
                          <a:lnTo>
                            <a:pt x="2152955" y="59616"/>
                          </a:lnTo>
                          <a:cubicBezTo>
                            <a:pt x="1977397" y="474683"/>
                            <a:pt x="1566403" y="765922"/>
                            <a:pt x="1087387" y="765922"/>
                          </a:cubicBezTo>
                          <a:cubicBezTo>
                            <a:pt x="608371" y="765922"/>
                            <a:pt x="197378" y="474683"/>
                            <a:pt x="21819" y="59616"/>
                          </a:cubicBezTo>
                          <a:lnTo>
                            <a:pt x="0" y="0"/>
                          </a:lnTo>
                          <a:close/>
                        </a:path>
                      </a:pathLst>
                    </a:custGeom>
                    <a:solidFill>
                      <a:srgbClr val="D9B66F"/>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grpSp>
              <p:sp>
                <p:nvSpPr>
                  <p:cNvPr id="85" name="Freeform 84"/>
                  <p:cNvSpPr/>
                  <p:nvPr/>
                </p:nvSpPr>
                <p:spPr>
                  <a:xfrm flipH="1">
                    <a:off x="8822117" y="3527486"/>
                    <a:ext cx="506940" cy="517418"/>
                  </a:xfrm>
                  <a:custGeom>
                    <a:avLst/>
                    <a:gdLst>
                      <a:gd name="connsiteX0" fmla="*/ 169443 w 280306"/>
                      <a:gd name="connsiteY0" fmla="*/ 205626 h 286101"/>
                      <a:gd name="connsiteX1" fmla="*/ 142657 w 280306"/>
                      <a:gd name="connsiteY1" fmla="*/ 233387 h 286101"/>
                      <a:gd name="connsiteX2" fmla="*/ 114896 w 280306"/>
                      <a:gd name="connsiteY2" fmla="*/ 206601 h 286101"/>
                      <a:gd name="connsiteX3" fmla="*/ 102643 w 280306"/>
                      <a:gd name="connsiteY3" fmla="*/ 219301 h 286101"/>
                      <a:gd name="connsiteX4" fmla="*/ 130404 w 280306"/>
                      <a:gd name="connsiteY4" fmla="*/ 246087 h 286101"/>
                      <a:gd name="connsiteX5" fmla="*/ 103618 w 280306"/>
                      <a:gd name="connsiteY5" fmla="*/ 273848 h 286101"/>
                      <a:gd name="connsiteX6" fmla="*/ 116318 w 280306"/>
                      <a:gd name="connsiteY6" fmla="*/ 286101 h 286101"/>
                      <a:gd name="connsiteX7" fmla="*/ 143104 w 280306"/>
                      <a:gd name="connsiteY7" fmla="*/ 258340 h 286101"/>
                      <a:gd name="connsiteX8" fmla="*/ 170865 w 280306"/>
                      <a:gd name="connsiteY8" fmla="*/ 285126 h 286101"/>
                      <a:gd name="connsiteX9" fmla="*/ 183118 w 280306"/>
                      <a:gd name="connsiteY9" fmla="*/ 272426 h 286101"/>
                      <a:gd name="connsiteX10" fmla="*/ 155357 w 280306"/>
                      <a:gd name="connsiteY10" fmla="*/ 245640 h 286101"/>
                      <a:gd name="connsiteX11" fmla="*/ 182143 w 280306"/>
                      <a:gd name="connsiteY11" fmla="*/ 217879 h 286101"/>
                      <a:gd name="connsiteX12" fmla="*/ 49510 w 280306"/>
                      <a:gd name="connsiteY12" fmla="*/ 122948 h 286101"/>
                      <a:gd name="connsiteX13" fmla="*/ 74265 w 280306"/>
                      <a:gd name="connsiteY13" fmla="*/ 147703 h 286101"/>
                      <a:gd name="connsiteX14" fmla="*/ 49510 w 280306"/>
                      <a:gd name="connsiteY14" fmla="*/ 172458 h 286101"/>
                      <a:gd name="connsiteX15" fmla="*/ 24755 w 280306"/>
                      <a:gd name="connsiteY15" fmla="*/ 147703 h 286101"/>
                      <a:gd name="connsiteX16" fmla="*/ 49510 w 280306"/>
                      <a:gd name="connsiteY16" fmla="*/ 122948 h 286101"/>
                      <a:gd name="connsiteX17" fmla="*/ 49511 w 280306"/>
                      <a:gd name="connsiteY17" fmla="*/ 98192 h 286101"/>
                      <a:gd name="connsiteX18" fmla="*/ 0 w 280306"/>
                      <a:gd name="connsiteY18" fmla="*/ 147703 h 286101"/>
                      <a:gd name="connsiteX19" fmla="*/ 49511 w 280306"/>
                      <a:gd name="connsiteY19" fmla="*/ 197214 h 286101"/>
                      <a:gd name="connsiteX20" fmla="*/ 99022 w 280306"/>
                      <a:gd name="connsiteY20" fmla="*/ 147703 h 286101"/>
                      <a:gd name="connsiteX21" fmla="*/ 49511 w 280306"/>
                      <a:gd name="connsiteY21" fmla="*/ 98192 h 286101"/>
                      <a:gd name="connsiteX22" fmla="*/ 246951 w 280306"/>
                      <a:gd name="connsiteY22" fmla="*/ 33633 h 286101"/>
                      <a:gd name="connsiteX23" fmla="*/ 220165 w 280306"/>
                      <a:gd name="connsiteY23" fmla="*/ 61394 h 286101"/>
                      <a:gd name="connsiteX24" fmla="*/ 192404 w 280306"/>
                      <a:gd name="connsiteY24" fmla="*/ 34608 h 286101"/>
                      <a:gd name="connsiteX25" fmla="*/ 180151 w 280306"/>
                      <a:gd name="connsiteY25" fmla="*/ 47308 h 286101"/>
                      <a:gd name="connsiteX26" fmla="*/ 207912 w 280306"/>
                      <a:gd name="connsiteY26" fmla="*/ 74094 h 286101"/>
                      <a:gd name="connsiteX27" fmla="*/ 181126 w 280306"/>
                      <a:gd name="connsiteY27" fmla="*/ 101855 h 286101"/>
                      <a:gd name="connsiteX28" fmla="*/ 193826 w 280306"/>
                      <a:gd name="connsiteY28" fmla="*/ 114108 h 286101"/>
                      <a:gd name="connsiteX29" fmla="*/ 220612 w 280306"/>
                      <a:gd name="connsiteY29" fmla="*/ 86347 h 286101"/>
                      <a:gd name="connsiteX30" fmla="*/ 248373 w 280306"/>
                      <a:gd name="connsiteY30" fmla="*/ 113133 h 286101"/>
                      <a:gd name="connsiteX31" fmla="*/ 260626 w 280306"/>
                      <a:gd name="connsiteY31" fmla="*/ 100433 h 286101"/>
                      <a:gd name="connsiteX32" fmla="*/ 232865 w 280306"/>
                      <a:gd name="connsiteY32" fmla="*/ 73647 h 286101"/>
                      <a:gd name="connsiteX33" fmla="*/ 259651 w 280306"/>
                      <a:gd name="connsiteY33" fmla="*/ 45886 h 286101"/>
                      <a:gd name="connsiteX34" fmla="*/ 57976 w 280306"/>
                      <a:gd name="connsiteY34" fmla="*/ 0 h 286101"/>
                      <a:gd name="connsiteX35" fmla="*/ 2846 w 280306"/>
                      <a:gd name="connsiteY35" fmla="*/ 9412 h 286101"/>
                      <a:gd name="connsiteX36" fmla="*/ 9650 w 280306"/>
                      <a:gd name="connsiteY36" fmla="*/ 63313 h 286101"/>
                      <a:gd name="connsiteX37" fmla="*/ 30688 w 280306"/>
                      <a:gd name="connsiteY37" fmla="*/ 63037 h 286101"/>
                      <a:gd name="connsiteX38" fmla="*/ 26238 w 280306"/>
                      <a:gd name="connsiteY38" fmla="*/ 33674 h 286101"/>
                      <a:gd name="connsiteX39" fmla="*/ 26191 w 280306"/>
                      <a:gd name="connsiteY39" fmla="*/ 33245 h 286101"/>
                      <a:gd name="connsiteX40" fmla="*/ 58361 w 280306"/>
                      <a:gd name="connsiteY40" fmla="*/ 56091 h 286101"/>
                      <a:gd name="connsiteX41" fmla="*/ 258934 w 280306"/>
                      <a:gd name="connsiteY41" fmla="*/ 281675 h 286101"/>
                      <a:gd name="connsiteX42" fmla="*/ 280293 w 280306"/>
                      <a:gd name="connsiteY42" fmla="*/ 274478 h 286101"/>
                      <a:gd name="connsiteX43" fmla="*/ 62622 w 280306"/>
                      <a:gd name="connsiteY43" fmla="*/ 34328 h 286101"/>
                      <a:gd name="connsiteX44" fmla="*/ 43751 w 280306"/>
                      <a:gd name="connsiteY44" fmla="*/ 22661 h 286101"/>
                      <a:gd name="connsiteX45" fmla="*/ 57976 w 280306"/>
                      <a:gd name="connsiteY45" fmla="*/ 20684 h 28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80306" h="286101">
                        <a:moveTo>
                          <a:pt x="169443" y="205626"/>
                        </a:moveTo>
                        <a:lnTo>
                          <a:pt x="142657" y="233387"/>
                        </a:lnTo>
                        <a:lnTo>
                          <a:pt x="114896" y="206601"/>
                        </a:lnTo>
                        <a:lnTo>
                          <a:pt x="102643" y="219301"/>
                        </a:lnTo>
                        <a:lnTo>
                          <a:pt x="130404" y="246087"/>
                        </a:lnTo>
                        <a:lnTo>
                          <a:pt x="103618" y="273848"/>
                        </a:lnTo>
                        <a:lnTo>
                          <a:pt x="116318" y="286101"/>
                        </a:lnTo>
                        <a:lnTo>
                          <a:pt x="143104" y="258340"/>
                        </a:lnTo>
                        <a:lnTo>
                          <a:pt x="170865" y="285126"/>
                        </a:lnTo>
                        <a:lnTo>
                          <a:pt x="183118" y="272426"/>
                        </a:lnTo>
                        <a:lnTo>
                          <a:pt x="155357" y="245640"/>
                        </a:lnTo>
                        <a:lnTo>
                          <a:pt x="182143" y="217879"/>
                        </a:lnTo>
                        <a:close/>
                        <a:moveTo>
                          <a:pt x="49510" y="122948"/>
                        </a:moveTo>
                        <a:cubicBezTo>
                          <a:pt x="63182" y="122948"/>
                          <a:pt x="74265" y="134031"/>
                          <a:pt x="74265" y="147703"/>
                        </a:cubicBezTo>
                        <a:cubicBezTo>
                          <a:pt x="74265" y="161375"/>
                          <a:pt x="63182" y="172458"/>
                          <a:pt x="49510" y="172458"/>
                        </a:cubicBezTo>
                        <a:cubicBezTo>
                          <a:pt x="35838" y="172458"/>
                          <a:pt x="24755" y="161375"/>
                          <a:pt x="24755" y="147703"/>
                        </a:cubicBezTo>
                        <a:cubicBezTo>
                          <a:pt x="24755" y="134031"/>
                          <a:pt x="35838" y="122948"/>
                          <a:pt x="49510" y="122948"/>
                        </a:cubicBezTo>
                        <a:close/>
                        <a:moveTo>
                          <a:pt x="49511" y="98192"/>
                        </a:moveTo>
                        <a:cubicBezTo>
                          <a:pt x="22167" y="98192"/>
                          <a:pt x="0" y="120359"/>
                          <a:pt x="0" y="147703"/>
                        </a:cubicBezTo>
                        <a:cubicBezTo>
                          <a:pt x="0" y="175047"/>
                          <a:pt x="22167" y="197214"/>
                          <a:pt x="49511" y="197214"/>
                        </a:cubicBezTo>
                        <a:cubicBezTo>
                          <a:pt x="76855" y="197214"/>
                          <a:pt x="99022" y="175047"/>
                          <a:pt x="99022" y="147703"/>
                        </a:cubicBezTo>
                        <a:cubicBezTo>
                          <a:pt x="99022" y="120359"/>
                          <a:pt x="76855" y="98192"/>
                          <a:pt x="49511" y="98192"/>
                        </a:cubicBezTo>
                        <a:close/>
                        <a:moveTo>
                          <a:pt x="246951" y="33633"/>
                        </a:moveTo>
                        <a:lnTo>
                          <a:pt x="220165" y="61394"/>
                        </a:lnTo>
                        <a:lnTo>
                          <a:pt x="192404" y="34608"/>
                        </a:lnTo>
                        <a:lnTo>
                          <a:pt x="180151" y="47308"/>
                        </a:lnTo>
                        <a:lnTo>
                          <a:pt x="207912" y="74094"/>
                        </a:lnTo>
                        <a:lnTo>
                          <a:pt x="181126" y="101855"/>
                        </a:lnTo>
                        <a:lnTo>
                          <a:pt x="193826" y="114108"/>
                        </a:lnTo>
                        <a:lnTo>
                          <a:pt x="220612" y="86347"/>
                        </a:lnTo>
                        <a:lnTo>
                          <a:pt x="248373" y="113133"/>
                        </a:lnTo>
                        <a:lnTo>
                          <a:pt x="260626" y="100433"/>
                        </a:lnTo>
                        <a:lnTo>
                          <a:pt x="232865" y="73647"/>
                        </a:lnTo>
                        <a:lnTo>
                          <a:pt x="259651" y="45886"/>
                        </a:lnTo>
                        <a:close/>
                        <a:moveTo>
                          <a:pt x="57976" y="0"/>
                        </a:moveTo>
                        <a:lnTo>
                          <a:pt x="2846" y="9412"/>
                        </a:lnTo>
                        <a:lnTo>
                          <a:pt x="9650" y="63313"/>
                        </a:lnTo>
                        <a:cubicBezTo>
                          <a:pt x="16939" y="63129"/>
                          <a:pt x="26166" y="63498"/>
                          <a:pt x="30688" y="63037"/>
                        </a:cubicBezTo>
                        <a:cubicBezTo>
                          <a:pt x="29732" y="56232"/>
                          <a:pt x="27370" y="42614"/>
                          <a:pt x="26238" y="33674"/>
                        </a:cubicBezTo>
                        <a:cubicBezTo>
                          <a:pt x="26222" y="33531"/>
                          <a:pt x="26207" y="33388"/>
                          <a:pt x="26191" y="33245"/>
                        </a:cubicBezTo>
                        <a:lnTo>
                          <a:pt x="58361" y="56091"/>
                        </a:lnTo>
                        <a:cubicBezTo>
                          <a:pt x="136981" y="113695"/>
                          <a:pt x="215336" y="185181"/>
                          <a:pt x="258934" y="281675"/>
                        </a:cubicBezTo>
                        <a:cubicBezTo>
                          <a:pt x="261720" y="285198"/>
                          <a:pt x="280876" y="273329"/>
                          <a:pt x="280293" y="274478"/>
                        </a:cubicBezTo>
                        <a:cubicBezTo>
                          <a:pt x="277706" y="241637"/>
                          <a:pt x="195218" y="115558"/>
                          <a:pt x="62622" y="34328"/>
                        </a:cubicBezTo>
                        <a:lnTo>
                          <a:pt x="43751" y="22661"/>
                        </a:lnTo>
                        <a:lnTo>
                          <a:pt x="57976" y="2068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grpSp>
            <p:grpSp>
              <p:nvGrpSpPr>
                <p:cNvPr id="18" name="Group 17"/>
                <p:cNvGrpSpPr/>
                <p:nvPr/>
              </p:nvGrpSpPr>
              <p:grpSpPr>
                <a:xfrm>
                  <a:off x="6942814" y="3105962"/>
                  <a:ext cx="1285960" cy="1367631"/>
                  <a:chOff x="6942814" y="3105962"/>
                  <a:chExt cx="1285960" cy="1367631"/>
                </a:xfrm>
              </p:grpSpPr>
              <p:grpSp>
                <p:nvGrpSpPr>
                  <p:cNvPr id="149" name="Group 148"/>
                  <p:cNvGrpSpPr/>
                  <p:nvPr/>
                </p:nvGrpSpPr>
                <p:grpSpPr>
                  <a:xfrm>
                    <a:off x="6942814" y="3105962"/>
                    <a:ext cx="1285960" cy="1367631"/>
                    <a:chOff x="7228140" y="2700957"/>
                    <a:chExt cx="1404474" cy="1493672"/>
                  </a:xfrm>
                </p:grpSpPr>
                <p:sp>
                  <p:nvSpPr>
                    <p:cNvPr id="153" name="Freeform 152"/>
                    <p:cNvSpPr/>
                    <p:nvPr/>
                  </p:nvSpPr>
                  <p:spPr>
                    <a:xfrm>
                      <a:off x="7228140" y="2700957"/>
                      <a:ext cx="1404474" cy="494634"/>
                    </a:xfrm>
                    <a:custGeom>
                      <a:avLst/>
                      <a:gdLst>
                        <a:gd name="connsiteX0" fmla="*/ 1087387 w 2174775"/>
                        <a:gd name="connsiteY0" fmla="*/ 0 h 765922"/>
                        <a:gd name="connsiteX1" fmla="*/ 2152955 w 2174775"/>
                        <a:gd name="connsiteY1" fmla="*/ 706306 h 765922"/>
                        <a:gd name="connsiteX2" fmla="*/ 2174775 w 2174775"/>
                        <a:gd name="connsiteY2" fmla="*/ 765922 h 765922"/>
                        <a:gd name="connsiteX3" fmla="*/ 2161389 w 2174775"/>
                        <a:gd name="connsiteY3" fmla="*/ 765922 h 765922"/>
                        <a:gd name="connsiteX4" fmla="*/ 2141361 w 2174775"/>
                        <a:gd name="connsiteY4" fmla="*/ 711203 h 765922"/>
                        <a:gd name="connsiteX5" fmla="*/ 1087387 w 2174775"/>
                        <a:gd name="connsiteY5" fmla="*/ 12582 h 765922"/>
                        <a:gd name="connsiteX6" fmla="*/ 33413 w 2174775"/>
                        <a:gd name="connsiteY6" fmla="*/ 711203 h 765922"/>
                        <a:gd name="connsiteX7" fmla="*/ 13386 w 2174775"/>
                        <a:gd name="connsiteY7" fmla="*/ 765922 h 765922"/>
                        <a:gd name="connsiteX8" fmla="*/ 0 w 2174775"/>
                        <a:gd name="connsiteY8" fmla="*/ 765922 h 765922"/>
                        <a:gd name="connsiteX9" fmla="*/ 21819 w 2174775"/>
                        <a:gd name="connsiteY9" fmla="*/ 706306 h 765922"/>
                        <a:gd name="connsiteX10" fmla="*/ 1087387 w 2174775"/>
                        <a:gd name="connsiteY10" fmla="*/ 0 h 76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4775" h="765922">
                          <a:moveTo>
                            <a:pt x="1087387" y="0"/>
                          </a:moveTo>
                          <a:cubicBezTo>
                            <a:pt x="1566403" y="0"/>
                            <a:pt x="1977397" y="291240"/>
                            <a:pt x="2152955" y="706306"/>
                          </a:cubicBezTo>
                          <a:lnTo>
                            <a:pt x="2174775" y="765922"/>
                          </a:lnTo>
                          <a:lnTo>
                            <a:pt x="2161389" y="765922"/>
                          </a:lnTo>
                          <a:lnTo>
                            <a:pt x="2141361" y="711203"/>
                          </a:lnTo>
                          <a:cubicBezTo>
                            <a:pt x="1967713" y="300653"/>
                            <a:pt x="1561191" y="12582"/>
                            <a:pt x="1087387" y="12582"/>
                          </a:cubicBezTo>
                          <a:cubicBezTo>
                            <a:pt x="613583" y="12582"/>
                            <a:pt x="207061" y="300653"/>
                            <a:pt x="33413" y="711203"/>
                          </a:cubicBezTo>
                          <a:lnTo>
                            <a:pt x="13386" y="765922"/>
                          </a:lnTo>
                          <a:lnTo>
                            <a:pt x="0" y="765922"/>
                          </a:lnTo>
                          <a:lnTo>
                            <a:pt x="21819" y="706306"/>
                          </a:lnTo>
                          <a:cubicBezTo>
                            <a:pt x="197378" y="291240"/>
                            <a:pt x="608371" y="0"/>
                            <a:pt x="1087387" y="0"/>
                          </a:cubicBezTo>
                          <a:close/>
                        </a:path>
                      </a:pathLst>
                    </a:custGeom>
                    <a:solidFill>
                      <a:srgbClr val="D9B66F"/>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54" name="Freeform 153"/>
                    <p:cNvSpPr/>
                    <p:nvPr/>
                  </p:nvSpPr>
                  <p:spPr>
                    <a:xfrm>
                      <a:off x="7228140" y="3699995"/>
                      <a:ext cx="1404474" cy="494634"/>
                    </a:xfrm>
                    <a:custGeom>
                      <a:avLst/>
                      <a:gdLst>
                        <a:gd name="connsiteX0" fmla="*/ 0 w 2174775"/>
                        <a:gd name="connsiteY0" fmla="*/ 0 h 765922"/>
                        <a:gd name="connsiteX1" fmla="*/ 13386 w 2174775"/>
                        <a:gd name="connsiteY1" fmla="*/ 0 h 765922"/>
                        <a:gd name="connsiteX2" fmla="*/ 33413 w 2174775"/>
                        <a:gd name="connsiteY2" fmla="*/ 54719 h 765922"/>
                        <a:gd name="connsiteX3" fmla="*/ 1087387 w 2174775"/>
                        <a:gd name="connsiteY3" fmla="*/ 753340 h 765922"/>
                        <a:gd name="connsiteX4" fmla="*/ 2141361 w 2174775"/>
                        <a:gd name="connsiteY4" fmla="*/ 54719 h 765922"/>
                        <a:gd name="connsiteX5" fmla="*/ 2161389 w 2174775"/>
                        <a:gd name="connsiteY5" fmla="*/ 0 h 765922"/>
                        <a:gd name="connsiteX6" fmla="*/ 2174775 w 2174775"/>
                        <a:gd name="connsiteY6" fmla="*/ 0 h 765922"/>
                        <a:gd name="connsiteX7" fmla="*/ 2152955 w 2174775"/>
                        <a:gd name="connsiteY7" fmla="*/ 59616 h 765922"/>
                        <a:gd name="connsiteX8" fmla="*/ 1087387 w 2174775"/>
                        <a:gd name="connsiteY8" fmla="*/ 765922 h 765922"/>
                        <a:gd name="connsiteX9" fmla="*/ 21819 w 2174775"/>
                        <a:gd name="connsiteY9" fmla="*/ 59616 h 765922"/>
                        <a:gd name="connsiteX10" fmla="*/ 0 w 2174775"/>
                        <a:gd name="connsiteY10" fmla="*/ 0 h 76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4775" h="765922">
                          <a:moveTo>
                            <a:pt x="0" y="0"/>
                          </a:moveTo>
                          <a:lnTo>
                            <a:pt x="13386" y="0"/>
                          </a:lnTo>
                          <a:lnTo>
                            <a:pt x="33413" y="54719"/>
                          </a:lnTo>
                          <a:cubicBezTo>
                            <a:pt x="207061" y="465269"/>
                            <a:pt x="613583" y="753340"/>
                            <a:pt x="1087387" y="753340"/>
                          </a:cubicBezTo>
                          <a:cubicBezTo>
                            <a:pt x="1561191" y="753340"/>
                            <a:pt x="1967713" y="465269"/>
                            <a:pt x="2141361" y="54719"/>
                          </a:cubicBezTo>
                          <a:lnTo>
                            <a:pt x="2161389" y="0"/>
                          </a:lnTo>
                          <a:lnTo>
                            <a:pt x="2174775" y="0"/>
                          </a:lnTo>
                          <a:lnTo>
                            <a:pt x="2152955" y="59616"/>
                          </a:lnTo>
                          <a:cubicBezTo>
                            <a:pt x="1977397" y="474683"/>
                            <a:pt x="1566403" y="765922"/>
                            <a:pt x="1087387" y="765922"/>
                          </a:cubicBezTo>
                          <a:cubicBezTo>
                            <a:pt x="608371" y="765922"/>
                            <a:pt x="197378" y="474683"/>
                            <a:pt x="21819" y="59616"/>
                          </a:cubicBezTo>
                          <a:lnTo>
                            <a:pt x="0" y="0"/>
                          </a:lnTo>
                          <a:close/>
                        </a:path>
                      </a:pathLst>
                    </a:custGeom>
                    <a:solidFill>
                      <a:srgbClr val="D9B66F"/>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grpSp>
              <p:sp>
                <p:nvSpPr>
                  <p:cNvPr id="140" name="Freeform 139"/>
                  <p:cNvSpPr/>
                  <p:nvPr/>
                </p:nvSpPr>
                <p:spPr>
                  <a:xfrm>
                    <a:off x="7312101" y="3545909"/>
                    <a:ext cx="547386" cy="487736"/>
                  </a:xfrm>
                  <a:custGeom>
                    <a:avLst/>
                    <a:gdLst>
                      <a:gd name="connsiteX0" fmla="*/ 66384 w 561794"/>
                      <a:gd name="connsiteY0" fmla="*/ 312782 h 500573"/>
                      <a:gd name="connsiteX1" fmla="*/ 154020 w 561794"/>
                      <a:gd name="connsiteY1" fmla="*/ 312782 h 500573"/>
                      <a:gd name="connsiteX2" fmla="*/ 154020 w 561794"/>
                      <a:gd name="connsiteY2" fmla="*/ 500573 h 500573"/>
                      <a:gd name="connsiteX3" fmla="*/ 66384 w 561794"/>
                      <a:gd name="connsiteY3" fmla="*/ 500573 h 500573"/>
                      <a:gd name="connsiteX4" fmla="*/ 338233 w 561794"/>
                      <a:gd name="connsiteY4" fmla="*/ 266281 h 500573"/>
                      <a:gd name="connsiteX5" fmla="*/ 425869 w 561794"/>
                      <a:gd name="connsiteY5" fmla="*/ 266281 h 500573"/>
                      <a:gd name="connsiteX6" fmla="*/ 425869 w 561794"/>
                      <a:gd name="connsiteY6" fmla="*/ 500573 h 500573"/>
                      <a:gd name="connsiteX7" fmla="*/ 338233 w 561794"/>
                      <a:gd name="connsiteY7" fmla="*/ 500573 h 500573"/>
                      <a:gd name="connsiteX8" fmla="*/ 202308 w 561794"/>
                      <a:gd name="connsiteY8" fmla="*/ 219781 h 500573"/>
                      <a:gd name="connsiteX9" fmla="*/ 289944 w 561794"/>
                      <a:gd name="connsiteY9" fmla="*/ 219781 h 500573"/>
                      <a:gd name="connsiteX10" fmla="*/ 289944 w 561794"/>
                      <a:gd name="connsiteY10" fmla="*/ 500573 h 500573"/>
                      <a:gd name="connsiteX11" fmla="*/ 202308 w 561794"/>
                      <a:gd name="connsiteY11" fmla="*/ 500573 h 500573"/>
                      <a:gd name="connsiteX12" fmla="*/ 474158 w 561794"/>
                      <a:gd name="connsiteY12" fmla="*/ 176857 h 500573"/>
                      <a:gd name="connsiteX13" fmla="*/ 561794 w 561794"/>
                      <a:gd name="connsiteY13" fmla="*/ 176857 h 500573"/>
                      <a:gd name="connsiteX14" fmla="*/ 561794 w 561794"/>
                      <a:gd name="connsiteY14" fmla="*/ 500573 h 500573"/>
                      <a:gd name="connsiteX15" fmla="*/ 474158 w 561794"/>
                      <a:gd name="connsiteY15" fmla="*/ 500573 h 500573"/>
                      <a:gd name="connsiteX16" fmla="*/ 557618 w 561794"/>
                      <a:gd name="connsiteY16" fmla="*/ 0 h 500573"/>
                      <a:gd name="connsiteX17" fmla="*/ 551223 w 561794"/>
                      <a:gd name="connsiteY17" fmla="*/ 91246 h 500573"/>
                      <a:gd name="connsiteX18" fmla="*/ 520619 w 561794"/>
                      <a:gd name="connsiteY18" fmla="*/ 62939 h 500573"/>
                      <a:gd name="connsiteX19" fmla="*/ 403251 w 561794"/>
                      <a:gd name="connsiteY19" fmla="*/ 191173 h 500573"/>
                      <a:gd name="connsiteX20" fmla="*/ 250737 w 561794"/>
                      <a:gd name="connsiteY20" fmla="*/ 137901 h 500573"/>
                      <a:gd name="connsiteX21" fmla="*/ 17809 w 561794"/>
                      <a:gd name="connsiteY21" fmla="*/ 318363 h 500573"/>
                      <a:gd name="connsiteX22" fmla="*/ 0 w 561794"/>
                      <a:gd name="connsiteY22" fmla="*/ 295376 h 500573"/>
                      <a:gd name="connsiteX23" fmla="*/ 245335 w 561794"/>
                      <a:gd name="connsiteY23" fmla="*/ 105302 h 500573"/>
                      <a:gd name="connsiteX24" fmla="*/ 245430 w 561794"/>
                      <a:gd name="connsiteY24" fmla="*/ 105425 h 500573"/>
                      <a:gd name="connsiteX25" fmla="*/ 394404 w 561794"/>
                      <a:gd name="connsiteY25" fmla="*/ 157770 h 500573"/>
                      <a:gd name="connsiteX26" fmla="*/ 499305 w 561794"/>
                      <a:gd name="connsiteY26" fmla="*/ 43157 h 500573"/>
                      <a:gd name="connsiteX27" fmla="*/ 472251 w 561794"/>
                      <a:gd name="connsiteY27" fmla="*/ 17876 h 50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1794" h="500573">
                        <a:moveTo>
                          <a:pt x="66384" y="312782"/>
                        </a:moveTo>
                        <a:lnTo>
                          <a:pt x="154020" y="312782"/>
                        </a:lnTo>
                        <a:lnTo>
                          <a:pt x="154020" y="500573"/>
                        </a:lnTo>
                        <a:lnTo>
                          <a:pt x="66384" y="500573"/>
                        </a:lnTo>
                        <a:close/>
                        <a:moveTo>
                          <a:pt x="338233" y="266281"/>
                        </a:moveTo>
                        <a:lnTo>
                          <a:pt x="425869" y="266281"/>
                        </a:lnTo>
                        <a:lnTo>
                          <a:pt x="425869" y="500573"/>
                        </a:lnTo>
                        <a:lnTo>
                          <a:pt x="338233" y="500573"/>
                        </a:lnTo>
                        <a:close/>
                        <a:moveTo>
                          <a:pt x="202308" y="219781"/>
                        </a:moveTo>
                        <a:lnTo>
                          <a:pt x="289944" y="219781"/>
                        </a:lnTo>
                        <a:lnTo>
                          <a:pt x="289944" y="500573"/>
                        </a:lnTo>
                        <a:lnTo>
                          <a:pt x="202308" y="500573"/>
                        </a:lnTo>
                        <a:close/>
                        <a:moveTo>
                          <a:pt x="474158" y="176857"/>
                        </a:moveTo>
                        <a:lnTo>
                          <a:pt x="561794" y="176857"/>
                        </a:lnTo>
                        <a:lnTo>
                          <a:pt x="561794" y="500573"/>
                        </a:lnTo>
                        <a:lnTo>
                          <a:pt x="474158" y="500573"/>
                        </a:lnTo>
                        <a:close/>
                        <a:moveTo>
                          <a:pt x="557618" y="0"/>
                        </a:moveTo>
                        <a:lnTo>
                          <a:pt x="551223" y="91246"/>
                        </a:lnTo>
                        <a:lnTo>
                          <a:pt x="520619" y="62939"/>
                        </a:lnTo>
                        <a:lnTo>
                          <a:pt x="403251" y="191173"/>
                        </a:lnTo>
                        <a:lnTo>
                          <a:pt x="250737" y="137901"/>
                        </a:lnTo>
                        <a:lnTo>
                          <a:pt x="17809" y="318363"/>
                        </a:lnTo>
                        <a:lnTo>
                          <a:pt x="0" y="295376"/>
                        </a:lnTo>
                        <a:lnTo>
                          <a:pt x="245335" y="105302"/>
                        </a:lnTo>
                        <a:lnTo>
                          <a:pt x="245430" y="105425"/>
                        </a:lnTo>
                        <a:lnTo>
                          <a:pt x="394404" y="157770"/>
                        </a:lnTo>
                        <a:lnTo>
                          <a:pt x="499305" y="43157"/>
                        </a:lnTo>
                        <a:lnTo>
                          <a:pt x="472251" y="1787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grpSp>
          </p:grpSp>
        </p:grpSp>
      </p:grpSp>
      <p:pic>
        <p:nvPicPr>
          <p:cNvPr id="13" name="Picture 12">
            <a:extLst>
              <a:ext uri="{FF2B5EF4-FFF2-40B4-BE49-F238E27FC236}">
                <a16:creationId xmlns:a16="http://schemas.microsoft.com/office/drawing/2014/main" id="{590A93C4-52E2-7C44-92F7-186EE2E187CF}"/>
              </a:ext>
            </a:extLst>
          </p:cNvPr>
          <p:cNvPicPr>
            <a:picLocks noChangeAspect="1"/>
          </p:cNvPicPr>
          <p:nvPr/>
        </p:nvPicPr>
        <p:blipFill>
          <a:blip r:embed="rId3"/>
          <a:stretch>
            <a:fillRect/>
          </a:stretch>
        </p:blipFill>
        <p:spPr>
          <a:xfrm>
            <a:off x="293989" y="2909154"/>
            <a:ext cx="1277513" cy="1344514"/>
          </a:xfrm>
          <a:prstGeom prst="rect">
            <a:avLst/>
          </a:prstGeom>
        </p:spPr>
      </p:pic>
      <p:pic>
        <p:nvPicPr>
          <p:cNvPr id="14" name="Picture 13">
            <a:extLst>
              <a:ext uri="{FF2B5EF4-FFF2-40B4-BE49-F238E27FC236}">
                <a16:creationId xmlns:a16="http://schemas.microsoft.com/office/drawing/2014/main" id="{6747BE96-B613-1A42-8767-77F936240A1A}"/>
              </a:ext>
            </a:extLst>
          </p:cNvPr>
          <p:cNvPicPr>
            <a:picLocks noChangeAspect="1"/>
          </p:cNvPicPr>
          <p:nvPr/>
        </p:nvPicPr>
        <p:blipFill>
          <a:blip r:embed="rId4"/>
          <a:stretch>
            <a:fillRect/>
          </a:stretch>
        </p:blipFill>
        <p:spPr>
          <a:xfrm>
            <a:off x="1939206" y="2887553"/>
            <a:ext cx="1039814" cy="1204903"/>
          </a:xfrm>
          <a:prstGeom prst="rect">
            <a:avLst/>
          </a:prstGeom>
        </p:spPr>
      </p:pic>
      <p:pic>
        <p:nvPicPr>
          <p:cNvPr id="15" name="Picture 14">
            <a:extLst>
              <a:ext uri="{FF2B5EF4-FFF2-40B4-BE49-F238E27FC236}">
                <a16:creationId xmlns:a16="http://schemas.microsoft.com/office/drawing/2014/main" id="{0FEA1ACB-7C95-1F4F-9EF7-1CA8001FEBE0}"/>
              </a:ext>
            </a:extLst>
          </p:cNvPr>
          <p:cNvPicPr>
            <a:picLocks noChangeAspect="1"/>
          </p:cNvPicPr>
          <p:nvPr/>
        </p:nvPicPr>
        <p:blipFill>
          <a:blip r:embed="rId5"/>
          <a:stretch>
            <a:fillRect/>
          </a:stretch>
        </p:blipFill>
        <p:spPr>
          <a:xfrm>
            <a:off x="3224056" y="2851610"/>
            <a:ext cx="1290419" cy="1390062"/>
          </a:xfrm>
          <a:prstGeom prst="rect">
            <a:avLst/>
          </a:prstGeom>
        </p:spPr>
      </p:pic>
      <p:pic>
        <p:nvPicPr>
          <p:cNvPr id="16" name="Picture 15">
            <a:extLst>
              <a:ext uri="{FF2B5EF4-FFF2-40B4-BE49-F238E27FC236}">
                <a16:creationId xmlns:a16="http://schemas.microsoft.com/office/drawing/2014/main" id="{E49D2DEB-3F20-2D4D-811C-D2B95527F319}"/>
              </a:ext>
            </a:extLst>
          </p:cNvPr>
          <p:cNvPicPr>
            <a:picLocks noChangeAspect="1"/>
          </p:cNvPicPr>
          <p:nvPr/>
        </p:nvPicPr>
        <p:blipFill>
          <a:blip r:embed="rId6"/>
          <a:stretch>
            <a:fillRect/>
          </a:stretch>
        </p:blipFill>
        <p:spPr>
          <a:xfrm>
            <a:off x="4732380" y="2752323"/>
            <a:ext cx="1581498" cy="1240181"/>
          </a:xfrm>
          <a:prstGeom prst="rect">
            <a:avLst/>
          </a:prstGeom>
        </p:spPr>
      </p:pic>
      <p:pic>
        <p:nvPicPr>
          <p:cNvPr id="21" name="Picture 20">
            <a:extLst>
              <a:ext uri="{FF2B5EF4-FFF2-40B4-BE49-F238E27FC236}">
                <a16:creationId xmlns:a16="http://schemas.microsoft.com/office/drawing/2014/main" id="{8CF06C0D-9D99-A541-A92E-6469B65BED08}"/>
              </a:ext>
            </a:extLst>
          </p:cNvPr>
          <p:cNvPicPr>
            <a:picLocks noChangeAspect="1"/>
          </p:cNvPicPr>
          <p:nvPr/>
        </p:nvPicPr>
        <p:blipFill>
          <a:blip r:embed="rId7"/>
          <a:stretch>
            <a:fillRect/>
          </a:stretch>
        </p:blipFill>
        <p:spPr>
          <a:xfrm>
            <a:off x="7734253" y="2763769"/>
            <a:ext cx="1451395" cy="1344318"/>
          </a:xfrm>
          <a:prstGeom prst="rect">
            <a:avLst/>
          </a:prstGeom>
        </p:spPr>
      </p:pic>
      <p:pic>
        <p:nvPicPr>
          <p:cNvPr id="22" name="Picture 21">
            <a:extLst>
              <a:ext uri="{FF2B5EF4-FFF2-40B4-BE49-F238E27FC236}">
                <a16:creationId xmlns:a16="http://schemas.microsoft.com/office/drawing/2014/main" id="{D2878B23-DAD1-3940-AF89-5AD683194864}"/>
              </a:ext>
            </a:extLst>
          </p:cNvPr>
          <p:cNvPicPr>
            <a:picLocks noChangeAspect="1"/>
          </p:cNvPicPr>
          <p:nvPr/>
        </p:nvPicPr>
        <p:blipFill>
          <a:blip r:embed="rId8"/>
          <a:stretch>
            <a:fillRect/>
          </a:stretch>
        </p:blipFill>
        <p:spPr>
          <a:xfrm>
            <a:off x="6427841" y="2848067"/>
            <a:ext cx="1227347" cy="1713332"/>
          </a:xfrm>
          <a:prstGeom prst="rect">
            <a:avLst/>
          </a:prstGeom>
        </p:spPr>
      </p:pic>
      <p:pic>
        <p:nvPicPr>
          <p:cNvPr id="23" name="Picture 22">
            <a:extLst>
              <a:ext uri="{FF2B5EF4-FFF2-40B4-BE49-F238E27FC236}">
                <a16:creationId xmlns:a16="http://schemas.microsoft.com/office/drawing/2014/main" id="{ED7C7D0A-3586-4146-B265-92457E0CB835}"/>
              </a:ext>
            </a:extLst>
          </p:cNvPr>
          <p:cNvPicPr>
            <a:picLocks noChangeAspect="1"/>
          </p:cNvPicPr>
          <p:nvPr/>
        </p:nvPicPr>
        <p:blipFill>
          <a:blip r:embed="rId9"/>
          <a:stretch>
            <a:fillRect/>
          </a:stretch>
        </p:blipFill>
        <p:spPr>
          <a:xfrm>
            <a:off x="9344460" y="2401104"/>
            <a:ext cx="2268283" cy="1759931"/>
          </a:xfrm>
          <a:prstGeom prst="rect">
            <a:avLst/>
          </a:prstGeom>
        </p:spPr>
      </p:pic>
      <p:sp>
        <p:nvSpPr>
          <p:cNvPr id="6" name="TextBox 5">
            <a:extLst>
              <a:ext uri="{FF2B5EF4-FFF2-40B4-BE49-F238E27FC236}">
                <a16:creationId xmlns:a16="http://schemas.microsoft.com/office/drawing/2014/main" id="{774D4386-5FF4-6C4D-9923-5F884161CB72}"/>
              </a:ext>
            </a:extLst>
          </p:cNvPr>
          <p:cNvSpPr txBox="1"/>
          <p:nvPr/>
        </p:nvSpPr>
        <p:spPr>
          <a:xfrm>
            <a:off x="0" y="803213"/>
            <a:ext cx="9110988" cy="646331"/>
          </a:xfrm>
          <a:prstGeom prst="rect">
            <a:avLst/>
          </a:prstGeom>
          <a:noFill/>
        </p:spPr>
        <p:txBody>
          <a:bodyPr wrap="square" rtlCol="0">
            <a:spAutoFit/>
          </a:bodyPr>
          <a:lstStyle/>
          <a:p>
            <a:r>
              <a:rPr lang="en-US" sz="3600" b="1" dirty="0"/>
              <a:t>Define Your Education Plan – Where?</a:t>
            </a:r>
            <a:endParaRPr lang="en-US" sz="3600" dirty="0"/>
          </a:p>
        </p:txBody>
      </p:sp>
    </p:spTree>
    <p:extLst>
      <p:ext uri="{BB962C8B-B14F-4D97-AF65-F5344CB8AC3E}">
        <p14:creationId xmlns:p14="http://schemas.microsoft.com/office/powerpoint/2010/main" val="297527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AFIP">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TotalTime>
  <Words>1118</Words>
  <Application>Microsoft Macintosh PowerPoint</Application>
  <PresentationFormat>Widescreen</PresentationFormat>
  <Paragraphs>203</Paragraphs>
  <Slides>15</Slides>
  <Notes>11</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15</vt:i4>
      </vt:variant>
    </vt:vector>
  </HeadingPairs>
  <TitlesOfParts>
    <vt:vector size="30" baseType="lpstr">
      <vt:lpstr>ＭＳ Ｐゴシック</vt:lpstr>
      <vt:lpstr>Arial</vt:lpstr>
      <vt:lpstr>Calibri</vt:lpstr>
      <vt:lpstr>Frutiger LT Std 45 Light</vt:lpstr>
      <vt:lpstr>Frutiger LT Std 55 Roman</vt:lpstr>
      <vt:lpstr>Helvetica Neue</vt:lpstr>
      <vt:lpstr>Kozuka Gothic Pro M</vt:lpstr>
      <vt:lpstr>Times New Roman</vt:lpstr>
      <vt:lpstr>Wingdings</vt:lpstr>
      <vt:lpstr>Office Theme</vt:lpstr>
      <vt:lpstr>16_Office Theme</vt:lpstr>
      <vt:lpstr>19_Office Theme</vt:lpstr>
      <vt:lpstr>20_Office Theme</vt:lpstr>
      <vt:lpstr>21_Office Theme</vt:lpstr>
      <vt:lpstr>Custom Design</vt:lpstr>
      <vt:lpstr>PowerPoint Presentation</vt:lpstr>
      <vt:lpstr>PowerPoint Presentation</vt:lpstr>
      <vt:lpstr>PowerPoint Presentation</vt:lpstr>
      <vt:lpstr>PowerPoint Presentation</vt:lpstr>
      <vt:lpstr>Define Your Education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Hamilton</dc:creator>
  <cp:lastModifiedBy>Microsoft Office User</cp:lastModifiedBy>
  <cp:revision>106</cp:revision>
  <dcterms:created xsi:type="dcterms:W3CDTF">2021-04-28T17:54:46Z</dcterms:created>
  <dcterms:modified xsi:type="dcterms:W3CDTF">2023-03-18T21:21:13Z</dcterms:modified>
</cp:coreProperties>
</file>