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0" r:id="rId2"/>
    <p:sldMasterId id="2147483702" r:id="rId3"/>
    <p:sldMasterId id="2147483696" r:id="rId4"/>
    <p:sldMasterId id="2147483698" r:id="rId5"/>
    <p:sldMasterId id="2147483700" r:id="rId6"/>
    <p:sldMasterId id="2147483650" r:id="rId7"/>
  </p:sldMasterIdLst>
  <p:notesMasterIdLst>
    <p:notesMasterId r:id="rId22"/>
  </p:notesMasterIdLst>
  <p:sldIdLst>
    <p:sldId id="258" r:id="rId8"/>
    <p:sldId id="280" r:id="rId9"/>
    <p:sldId id="282" r:id="rId10"/>
    <p:sldId id="285" r:id="rId11"/>
    <p:sldId id="287" r:id="rId12"/>
    <p:sldId id="286" r:id="rId13"/>
    <p:sldId id="288" r:id="rId14"/>
    <p:sldId id="283" r:id="rId15"/>
    <p:sldId id="289" r:id="rId16"/>
    <p:sldId id="290" r:id="rId17"/>
    <p:sldId id="291" r:id="rId18"/>
    <p:sldId id="292" r:id="rId19"/>
    <p:sldId id="293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B7F"/>
    <a:srgbClr val="243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EC22EB-C8AA-4DE0-A092-3681566F50D8}" v="7" dt="2023-03-15T15:13:04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4"/>
    <p:restoredTop sz="96327"/>
  </p:normalViewPr>
  <p:slideViewPr>
    <p:cSldViewPr snapToGrid="0" snapToObjects="1">
      <p:cViewPr varScale="1">
        <p:scale>
          <a:sx n="90" d="100"/>
          <a:sy n="90" d="100"/>
        </p:scale>
        <p:origin x="57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Ritchey Wheeler" userId="b6b912ce5a40a40f" providerId="LiveId" clId="{C0EC22EB-C8AA-4DE0-A092-3681566F50D8}"/>
    <pc:docChg chg="undo redo custSel addSld delSld modSld sldOrd">
      <pc:chgData name="M Ritchey Wheeler" userId="b6b912ce5a40a40f" providerId="LiveId" clId="{C0EC22EB-C8AA-4DE0-A092-3681566F50D8}" dt="2023-03-15T15:14:08.362" v="4686" actId="1076"/>
      <pc:docMkLst>
        <pc:docMk/>
      </pc:docMkLst>
      <pc:sldChg chg="addSp delSp modSp mod">
        <pc:chgData name="M Ritchey Wheeler" userId="b6b912ce5a40a40f" providerId="LiveId" clId="{C0EC22EB-C8AA-4DE0-A092-3681566F50D8}" dt="2023-03-15T13:56:07.943" v="494" actId="1076"/>
        <pc:sldMkLst>
          <pc:docMk/>
          <pc:sldMk cId="1746030297" sldId="258"/>
        </pc:sldMkLst>
        <pc:spChg chg="mod">
          <ac:chgData name="M Ritchey Wheeler" userId="b6b912ce5a40a40f" providerId="LiveId" clId="{C0EC22EB-C8AA-4DE0-A092-3681566F50D8}" dt="2023-03-15T13:46:53.597" v="1" actId="27636"/>
          <ac:spMkLst>
            <pc:docMk/>
            <pc:sldMk cId="1746030297" sldId="258"/>
            <ac:spMk id="9" creationId="{E43015B1-8FA5-6F45-9AE8-54A23FA2D398}"/>
          </ac:spMkLst>
        </pc:spChg>
        <pc:spChg chg="add del mod">
          <ac:chgData name="M Ritchey Wheeler" userId="b6b912ce5a40a40f" providerId="LiveId" clId="{C0EC22EB-C8AA-4DE0-A092-3681566F50D8}" dt="2023-03-15T13:56:07.943" v="494" actId="1076"/>
          <ac:spMkLst>
            <pc:docMk/>
            <pc:sldMk cId="1746030297" sldId="258"/>
            <ac:spMk id="10" creationId="{A5B8BCA1-67CF-2A44-8058-7619CA60D12E}"/>
          </ac:spMkLst>
        </pc:spChg>
        <pc:spChg chg="mod">
          <ac:chgData name="M Ritchey Wheeler" userId="b6b912ce5a40a40f" providerId="LiveId" clId="{C0EC22EB-C8AA-4DE0-A092-3681566F50D8}" dt="2023-03-15T13:52:52.268" v="109" actId="14100"/>
          <ac:spMkLst>
            <pc:docMk/>
            <pc:sldMk cId="1746030297" sldId="258"/>
            <ac:spMk id="11" creationId="{7494BF0D-2980-D34B-855C-4DF1E56226D0}"/>
          </ac:spMkLst>
        </pc:spChg>
      </pc:sldChg>
      <pc:sldChg chg="modSp mod">
        <pc:chgData name="M Ritchey Wheeler" userId="b6b912ce5a40a40f" providerId="LiveId" clId="{C0EC22EB-C8AA-4DE0-A092-3681566F50D8}" dt="2023-03-15T13:59:20.829" v="887" actId="1076"/>
        <pc:sldMkLst>
          <pc:docMk/>
          <pc:sldMk cId="1109339076" sldId="280"/>
        </pc:sldMkLst>
        <pc:spChg chg="mod">
          <ac:chgData name="M Ritchey Wheeler" userId="b6b912ce5a40a40f" providerId="LiveId" clId="{C0EC22EB-C8AA-4DE0-A092-3681566F50D8}" dt="2023-03-15T13:56:10.598" v="496" actId="20577"/>
          <ac:spMkLst>
            <pc:docMk/>
            <pc:sldMk cId="1109339076" sldId="280"/>
            <ac:spMk id="7" creationId="{47DE47CC-2382-394E-B1A1-05A33113C11B}"/>
          </ac:spMkLst>
        </pc:spChg>
        <pc:spChg chg="mod">
          <ac:chgData name="M Ritchey Wheeler" userId="b6b912ce5a40a40f" providerId="LiveId" clId="{C0EC22EB-C8AA-4DE0-A092-3681566F50D8}" dt="2023-03-15T13:59:20.829" v="887" actId="1076"/>
          <ac:spMkLst>
            <pc:docMk/>
            <pc:sldMk cId="1109339076" sldId="280"/>
            <ac:spMk id="8" creationId="{F37BCF2F-792B-EF47-BF46-D6CA08BF2F39}"/>
          </ac:spMkLst>
        </pc:spChg>
      </pc:sldChg>
      <pc:sldChg chg="modSp mod modNotesTx">
        <pc:chgData name="M Ritchey Wheeler" userId="b6b912ce5a40a40f" providerId="LiveId" clId="{C0EC22EB-C8AA-4DE0-A092-3681566F50D8}" dt="2023-03-15T14:18:09.899" v="2592" actId="20577"/>
        <pc:sldMkLst>
          <pc:docMk/>
          <pc:sldMk cId="3451533205" sldId="282"/>
        </pc:sldMkLst>
        <pc:spChg chg="mod">
          <ac:chgData name="M Ritchey Wheeler" userId="b6b912ce5a40a40f" providerId="LiveId" clId="{C0EC22EB-C8AA-4DE0-A092-3681566F50D8}" dt="2023-03-15T13:59:53.965" v="921" actId="20577"/>
          <ac:spMkLst>
            <pc:docMk/>
            <pc:sldMk cId="3451533205" sldId="282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03:21.175" v="1436" actId="1076"/>
          <ac:spMkLst>
            <pc:docMk/>
            <pc:sldMk cId="3451533205" sldId="282"/>
            <ac:spMk id="8" creationId="{7C6DFB06-E460-624B-B51D-D3DD523BE673}"/>
          </ac:spMkLst>
        </pc:spChg>
      </pc:sldChg>
      <pc:sldChg chg="modSp mod">
        <pc:chgData name="M Ritchey Wheeler" userId="b6b912ce5a40a40f" providerId="LiveId" clId="{C0EC22EB-C8AA-4DE0-A092-3681566F50D8}" dt="2023-03-15T14:25:13.054" v="3372" actId="1076"/>
        <pc:sldMkLst>
          <pc:docMk/>
          <pc:sldMk cId="504643724" sldId="283"/>
        </pc:sldMkLst>
        <pc:spChg chg="mod">
          <ac:chgData name="M Ritchey Wheeler" userId="b6b912ce5a40a40f" providerId="LiveId" clId="{C0EC22EB-C8AA-4DE0-A092-3681566F50D8}" dt="2023-03-15T14:23:26.745" v="2905" actId="20577"/>
          <ac:spMkLst>
            <pc:docMk/>
            <pc:sldMk cId="504643724" sldId="283"/>
            <ac:spMk id="7" creationId="{43DADBA2-E6C6-834F-B5F1-2C441A4ADD82}"/>
          </ac:spMkLst>
        </pc:spChg>
        <pc:spChg chg="mod">
          <ac:chgData name="M Ritchey Wheeler" userId="b6b912ce5a40a40f" providerId="LiveId" clId="{C0EC22EB-C8AA-4DE0-A092-3681566F50D8}" dt="2023-03-15T14:25:13.054" v="3372" actId="1076"/>
          <ac:spMkLst>
            <pc:docMk/>
            <pc:sldMk cId="504643724" sldId="283"/>
            <ac:spMk id="8" creationId="{CEB99729-9F49-0B4C-9B8A-9DB4FF354513}"/>
          </ac:spMkLst>
        </pc:spChg>
      </pc:sldChg>
      <pc:sldChg chg="addSp delSp modSp mod modClrScheme chgLayout">
        <pc:chgData name="M Ritchey Wheeler" userId="b6b912ce5a40a40f" providerId="LiveId" clId="{C0EC22EB-C8AA-4DE0-A092-3681566F50D8}" dt="2023-03-15T14:10:44.428" v="1903" actId="14100"/>
        <pc:sldMkLst>
          <pc:docMk/>
          <pc:sldMk cId="3171937278" sldId="285"/>
        </pc:sldMkLst>
        <pc:spChg chg="add del mod ord">
          <ac:chgData name="M Ritchey Wheeler" userId="b6b912ce5a40a40f" providerId="LiveId" clId="{C0EC22EB-C8AA-4DE0-A092-3681566F50D8}" dt="2023-03-15T14:09:11.199" v="1898" actId="700"/>
          <ac:spMkLst>
            <pc:docMk/>
            <pc:sldMk cId="3171937278" sldId="285"/>
            <ac:spMk id="2" creationId="{5AB27B66-B5E5-4765-C381-9015D95C80A6}"/>
          </ac:spMkLst>
        </pc:spChg>
        <pc:spChg chg="add del mod ord">
          <ac:chgData name="M Ritchey Wheeler" userId="b6b912ce5a40a40f" providerId="LiveId" clId="{C0EC22EB-C8AA-4DE0-A092-3681566F50D8}" dt="2023-03-15T14:09:11.199" v="1898" actId="700"/>
          <ac:spMkLst>
            <pc:docMk/>
            <pc:sldMk cId="3171937278" sldId="285"/>
            <ac:spMk id="3" creationId="{10D56473-9BC5-4392-83DC-D39E6C94A019}"/>
          </ac:spMkLst>
        </pc:spChg>
        <pc:spChg chg="add del mod ord">
          <ac:chgData name="M Ritchey Wheeler" userId="b6b912ce5a40a40f" providerId="LiveId" clId="{C0EC22EB-C8AA-4DE0-A092-3681566F50D8}" dt="2023-03-15T14:09:11.199" v="1898" actId="700"/>
          <ac:spMkLst>
            <pc:docMk/>
            <pc:sldMk cId="3171937278" sldId="285"/>
            <ac:spMk id="5" creationId="{E7AA35FD-D5D7-396C-E540-550DD058AD4F}"/>
          </ac:spMkLst>
        </pc:spChg>
        <pc:spChg chg="mod">
          <ac:chgData name="M Ritchey Wheeler" userId="b6b912ce5a40a40f" providerId="LiveId" clId="{C0EC22EB-C8AA-4DE0-A092-3681566F50D8}" dt="2023-03-15T14:05:40.265" v="1893" actId="20577"/>
          <ac:spMkLst>
            <pc:docMk/>
            <pc:sldMk cId="3171937278" sldId="285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09:32.801" v="1900" actId="14100"/>
          <ac:spMkLst>
            <pc:docMk/>
            <pc:sldMk cId="3171937278" sldId="285"/>
            <ac:spMk id="8" creationId="{7C6DFB06-E460-624B-B51D-D3DD523BE673}"/>
          </ac:spMkLst>
        </pc:spChg>
        <pc:picChg chg="add mod">
          <ac:chgData name="M Ritchey Wheeler" userId="b6b912ce5a40a40f" providerId="LiveId" clId="{C0EC22EB-C8AA-4DE0-A092-3681566F50D8}" dt="2023-03-15T14:10:44.428" v="1903" actId="14100"/>
          <ac:picMkLst>
            <pc:docMk/>
            <pc:sldMk cId="3171937278" sldId="285"/>
            <ac:picMk id="6" creationId="{EFCF69EB-4EB2-66E2-5D77-5459B2899FD9}"/>
          </ac:picMkLst>
        </pc:picChg>
      </pc:sldChg>
      <pc:sldChg chg="modSp add mod ord modNotesTx">
        <pc:chgData name="M Ritchey Wheeler" userId="b6b912ce5a40a40f" providerId="LiveId" clId="{C0EC22EB-C8AA-4DE0-A092-3681566F50D8}" dt="2023-03-15T14:18:47.168" v="2607" actId="20577"/>
        <pc:sldMkLst>
          <pc:docMk/>
          <pc:sldMk cId="1237876037" sldId="286"/>
        </pc:sldMkLst>
        <pc:spChg chg="mod">
          <ac:chgData name="M Ritchey Wheeler" userId="b6b912ce5a40a40f" providerId="LiveId" clId="{C0EC22EB-C8AA-4DE0-A092-3681566F50D8}" dt="2023-03-15T14:11:43.181" v="1939" actId="20577"/>
          <ac:spMkLst>
            <pc:docMk/>
            <pc:sldMk cId="1237876037" sldId="286"/>
            <ac:spMk id="7" creationId="{47DE47CC-2382-394E-B1A1-05A33113C11B}"/>
          </ac:spMkLst>
        </pc:spChg>
        <pc:spChg chg="mod">
          <ac:chgData name="M Ritchey Wheeler" userId="b6b912ce5a40a40f" providerId="LiveId" clId="{C0EC22EB-C8AA-4DE0-A092-3681566F50D8}" dt="2023-03-15T14:12:56.754" v="2250" actId="20577"/>
          <ac:spMkLst>
            <pc:docMk/>
            <pc:sldMk cId="1237876037" sldId="286"/>
            <ac:spMk id="8" creationId="{F37BCF2F-792B-EF47-BF46-D6CA08BF2F39}"/>
          </ac:spMkLst>
        </pc:spChg>
      </pc:sldChg>
      <pc:sldChg chg="modSp add mod ord">
        <pc:chgData name="M Ritchey Wheeler" userId="b6b912ce5a40a40f" providerId="LiveId" clId="{C0EC22EB-C8AA-4DE0-A092-3681566F50D8}" dt="2023-03-15T14:19:48.076" v="2609"/>
        <pc:sldMkLst>
          <pc:docMk/>
          <pc:sldMk cId="579159646" sldId="287"/>
        </pc:sldMkLst>
        <pc:spChg chg="mod">
          <ac:chgData name="M Ritchey Wheeler" userId="b6b912ce5a40a40f" providerId="LiveId" clId="{C0EC22EB-C8AA-4DE0-A092-3681566F50D8}" dt="2023-03-15T14:13:43.759" v="2280" actId="20577"/>
          <ac:spMkLst>
            <pc:docMk/>
            <pc:sldMk cId="579159646" sldId="287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14:55.602" v="2559" actId="20577"/>
          <ac:spMkLst>
            <pc:docMk/>
            <pc:sldMk cId="579159646" sldId="287"/>
            <ac:spMk id="8" creationId="{7C6DFB06-E460-624B-B51D-D3DD523BE673}"/>
          </ac:spMkLst>
        </pc:spChg>
      </pc:sldChg>
      <pc:sldChg chg="delSp modSp add mod ord">
        <pc:chgData name="M Ritchey Wheeler" userId="b6b912ce5a40a40f" providerId="LiveId" clId="{C0EC22EB-C8AA-4DE0-A092-3681566F50D8}" dt="2023-03-15T14:22:42.217" v="2890" actId="20577"/>
        <pc:sldMkLst>
          <pc:docMk/>
          <pc:sldMk cId="1359222015" sldId="288"/>
        </pc:sldMkLst>
        <pc:spChg chg="mod">
          <ac:chgData name="M Ritchey Wheeler" userId="b6b912ce5a40a40f" providerId="LiveId" clId="{C0EC22EB-C8AA-4DE0-A092-3681566F50D8}" dt="2023-03-15T14:20:47.626" v="2659" actId="20577"/>
          <ac:spMkLst>
            <pc:docMk/>
            <pc:sldMk cId="1359222015" sldId="288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22:42.217" v="2890" actId="20577"/>
          <ac:spMkLst>
            <pc:docMk/>
            <pc:sldMk cId="1359222015" sldId="288"/>
            <ac:spMk id="8" creationId="{7C6DFB06-E460-624B-B51D-D3DD523BE673}"/>
          </ac:spMkLst>
        </pc:spChg>
        <pc:picChg chg="del">
          <ac:chgData name="M Ritchey Wheeler" userId="b6b912ce5a40a40f" providerId="LiveId" clId="{C0EC22EB-C8AA-4DE0-A092-3681566F50D8}" dt="2023-03-15T14:21:07.726" v="2660" actId="478"/>
          <ac:picMkLst>
            <pc:docMk/>
            <pc:sldMk cId="1359222015" sldId="288"/>
            <ac:picMk id="6" creationId="{EFCF69EB-4EB2-66E2-5D77-5459B2899FD9}"/>
          </ac:picMkLst>
        </pc:picChg>
      </pc:sldChg>
      <pc:sldChg chg="modSp add del mod">
        <pc:chgData name="M Ritchey Wheeler" userId="b6b912ce5a40a40f" providerId="LiveId" clId="{C0EC22EB-C8AA-4DE0-A092-3681566F50D8}" dt="2023-03-15T14:26:20.941" v="3375" actId="2696"/>
        <pc:sldMkLst>
          <pc:docMk/>
          <pc:sldMk cId="747351544" sldId="289"/>
        </pc:sldMkLst>
        <pc:spChg chg="mod">
          <ac:chgData name="M Ritchey Wheeler" userId="b6b912ce5a40a40f" providerId="LiveId" clId="{C0EC22EB-C8AA-4DE0-A092-3681566F50D8}" dt="2023-03-15T14:26:08.821" v="3374" actId="1076"/>
          <ac:spMkLst>
            <pc:docMk/>
            <pc:sldMk cId="747351544" sldId="289"/>
            <ac:spMk id="8" creationId="{CEB99729-9F49-0B4C-9B8A-9DB4FF354513}"/>
          </ac:spMkLst>
        </pc:spChg>
      </pc:sldChg>
      <pc:sldChg chg="modSp add mod ord">
        <pc:chgData name="M Ritchey Wheeler" userId="b6b912ce5a40a40f" providerId="LiveId" clId="{C0EC22EB-C8AA-4DE0-A092-3681566F50D8}" dt="2023-03-15T14:28:19.712" v="3516" actId="1076"/>
        <pc:sldMkLst>
          <pc:docMk/>
          <pc:sldMk cId="4063571087" sldId="289"/>
        </pc:sldMkLst>
        <pc:spChg chg="mod">
          <ac:chgData name="M Ritchey Wheeler" userId="b6b912ce5a40a40f" providerId="LiveId" clId="{C0EC22EB-C8AA-4DE0-A092-3681566F50D8}" dt="2023-03-15T14:28:19.712" v="3516" actId="1076"/>
          <ac:spMkLst>
            <pc:docMk/>
            <pc:sldMk cId="4063571087" sldId="289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27:18.949" v="3466" actId="1076"/>
          <ac:spMkLst>
            <pc:docMk/>
            <pc:sldMk cId="4063571087" sldId="289"/>
            <ac:spMk id="8" creationId="{7C6DFB06-E460-624B-B51D-D3DD523BE673}"/>
          </ac:spMkLst>
        </pc:spChg>
      </pc:sldChg>
      <pc:sldChg chg="addSp modSp add mod ord">
        <pc:chgData name="M Ritchey Wheeler" userId="b6b912ce5a40a40f" providerId="LiveId" clId="{C0EC22EB-C8AA-4DE0-A092-3681566F50D8}" dt="2023-03-15T14:31:41.295" v="3762" actId="1076"/>
        <pc:sldMkLst>
          <pc:docMk/>
          <pc:sldMk cId="2033437821" sldId="290"/>
        </pc:sldMkLst>
        <pc:spChg chg="mod">
          <ac:chgData name="M Ritchey Wheeler" userId="b6b912ce5a40a40f" providerId="LiveId" clId="{C0EC22EB-C8AA-4DE0-A092-3681566F50D8}" dt="2023-03-15T14:29:23.583" v="3548" actId="5793"/>
          <ac:spMkLst>
            <pc:docMk/>
            <pc:sldMk cId="2033437821" sldId="290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30:00.639" v="3755" actId="5793"/>
          <ac:spMkLst>
            <pc:docMk/>
            <pc:sldMk cId="2033437821" sldId="290"/>
            <ac:spMk id="8" creationId="{7C6DFB06-E460-624B-B51D-D3DD523BE673}"/>
          </ac:spMkLst>
        </pc:spChg>
        <pc:picChg chg="add mod">
          <ac:chgData name="M Ritchey Wheeler" userId="b6b912ce5a40a40f" providerId="LiveId" clId="{C0EC22EB-C8AA-4DE0-A092-3681566F50D8}" dt="2023-03-15T14:31:41.295" v="3762" actId="1076"/>
          <ac:picMkLst>
            <pc:docMk/>
            <pc:sldMk cId="2033437821" sldId="290"/>
            <ac:picMk id="2" creationId="{E504F293-5E35-1FB1-3C1C-28A3463C30AC}"/>
          </ac:picMkLst>
        </pc:picChg>
        <pc:picChg chg="add mod">
          <ac:chgData name="M Ritchey Wheeler" userId="b6b912ce5a40a40f" providerId="LiveId" clId="{C0EC22EB-C8AA-4DE0-A092-3681566F50D8}" dt="2023-03-15T14:31:04.453" v="3760" actId="1076"/>
          <ac:picMkLst>
            <pc:docMk/>
            <pc:sldMk cId="2033437821" sldId="290"/>
            <ac:picMk id="3" creationId="{7A6E34D4-73F3-7B2D-7295-E20C9478DE66}"/>
          </ac:picMkLst>
        </pc:picChg>
      </pc:sldChg>
      <pc:sldChg chg="modSp add mod ord">
        <pc:chgData name="M Ritchey Wheeler" userId="b6b912ce5a40a40f" providerId="LiveId" clId="{C0EC22EB-C8AA-4DE0-A092-3681566F50D8}" dt="2023-03-15T14:35:25.220" v="4197" actId="20577"/>
        <pc:sldMkLst>
          <pc:docMk/>
          <pc:sldMk cId="1376827084" sldId="291"/>
        </pc:sldMkLst>
        <pc:spChg chg="mod">
          <ac:chgData name="M Ritchey Wheeler" userId="b6b912ce5a40a40f" providerId="LiveId" clId="{C0EC22EB-C8AA-4DE0-A092-3681566F50D8}" dt="2023-03-15T14:33:21.025" v="3829" actId="20577"/>
          <ac:spMkLst>
            <pc:docMk/>
            <pc:sldMk cId="1376827084" sldId="291"/>
            <ac:spMk id="7" creationId="{47DE47CC-2382-394E-B1A1-05A33113C11B}"/>
          </ac:spMkLst>
        </pc:spChg>
        <pc:spChg chg="mod">
          <ac:chgData name="M Ritchey Wheeler" userId="b6b912ce5a40a40f" providerId="LiveId" clId="{C0EC22EB-C8AA-4DE0-A092-3681566F50D8}" dt="2023-03-15T14:35:25.220" v="4197" actId="20577"/>
          <ac:spMkLst>
            <pc:docMk/>
            <pc:sldMk cId="1376827084" sldId="291"/>
            <ac:spMk id="8" creationId="{F37BCF2F-792B-EF47-BF46-D6CA08BF2F39}"/>
          </ac:spMkLst>
        </pc:spChg>
      </pc:sldChg>
      <pc:sldChg chg="modSp add mod ord">
        <pc:chgData name="M Ritchey Wheeler" userId="b6b912ce5a40a40f" providerId="LiveId" clId="{C0EC22EB-C8AA-4DE0-A092-3681566F50D8}" dt="2023-03-15T14:36:25.150" v="4285" actId="1076"/>
        <pc:sldMkLst>
          <pc:docMk/>
          <pc:sldMk cId="1696453891" sldId="292"/>
        </pc:sldMkLst>
        <pc:spChg chg="mod">
          <ac:chgData name="M Ritchey Wheeler" userId="b6b912ce5a40a40f" providerId="LiveId" clId="{C0EC22EB-C8AA-4DE0-A092-3681566F50D8}" dt="2023-03-15T14:36:25.150" v="4285" actId="1076"/>
          <ac:spMkLst>
            <pc:docMk/>
            <pc:sldMk cId="1696453891" sldId="292"/>
            <ac:spMk id="7" creationId="{B66F619E-FB44-6B49-9C82-CEF217E8DFC8}"/>
          </ac:spMkLst>
        </pc:spChg>
      </pc:sldChg>
      <pc:sldChg chg="addSp delSp modSp add mod ord">
        <pc:chgData name="M Ritchey Wheeler" userId="b6b912ce5a40a40f" providerId="LiveId" clId="{C0EC22EB-C8AA-4DE0-A092-3681566F50D8}" dt="2023-03-15T15:14:08.362" v="4686" actId="1076"/>
        <pc:sldMkLst>
          <pc:docMk/>
          <pc:sldMk cId="104099657" sldId="293"/>
        </pc:sldMkLst>
        <pc:spChg chg="add mod">
          <ac:chgData name="M Ritchey Wheeler" userId="b6b912ce5a40a40f" providerId="LiveId" clId="{C0EC22EB-C8AA-4DE0-A092-3681566F50D8}" dt="2023-03-15T15:12:52.058" v="4679" actId="1076"/>
          <ac:spMkLst>
            <pc:docMk/>
            <pc:sldMk cId="104099657" sldId="293"/>
            <ac:spMk id="6" creationId="{7ED612E4-AD19-850B-7FC2-DCA25A2F3432}"/>
          </ac:spMkLst>
        </pc:spChg>
        <pc:spChg chg="mod">
          <ac:chgData name="M Ritchey Wheeler" userId="b6b912ce5a40a40f" providerId="LiveId" clId="{C0EC22EB-C8AA-4DE0-A092-3681566F50D8}" dt="2023-03-15T14:43:35.132" v="4471" actId="20577"/>
          <ac:spMkLst>
            <pc:docMk/>
            <pc:sldMk cId="104099657" sldId="293"/>
            <ac:spMk id="7" creationId="{47DE47CC-2382-394E-B1A1-05A33113C11B}"/>
          </ac:spMkLst>
        </pc:spChg>
        <pc:spChg chg="mod">
          <ac:chgData name="M Ritchey Wheeler" userId="b6b912ce5a40a40f" providerId="LiveId" clId="{C0EC22EB-C8AA-4DE0-A092-3681566F50D8}" dt="2023-03-15T14:43:50.667" v="4664" actId="5793"/>
          <ac:spMkLst>
            <pc:docMk/>
            <pc:sldMk cId="104099657" sldId="293"/>
            <ac:spMk id="8" creationId="{F37BCF2F-792B-EF47-BF46-D6CA08BF2F39}"/>
          </ac:spMkLst>
        </pc:spChg>
        <pc:picChg chg="add del mod">
          <ac:chgData name="M Ritchey Wheeler" userId="b6b912ce5a40a40f" providerId="LiveId" clId="{C0EC22EB-C8AA-4DE0-A092-3681566F50D8}" dt="2023-03-15T15:12:33.166" v="4677" actId="931"/>
          <ac:picMkLst>
            <pc:docMk/>
            <pc:sldMk cId="104099657" sldId="293"/>
            <ac:picMk id="3" creationId="{25020F31-70EA-224F-B570-36D60BDBD7E0}"/>
          </ac:picMkLst>
        </pc:picChg>
        <pc:picChg chg="add mod">
          <ac:chgData name="M Ritchey Wheeler" userId="b6b912ce5a40a40f" providerId="LiveId" clId="{C0EC22EB-C8AA-4DE0-A092-3681566F50D8}" dt="2023-03-15T15:14:08.362" v="4686" actId="1076"/>
          <ac:picMkLst>
            <pc:docMk/>
            <pc:sldMk cId="104099657" sldId="293"/>
            <ac:picMk id="10" creationId="{55BD2214-D9EC-2AEF-3A79-01303F6760AB}"/>
          </ac:picMkLst>
        </pc:picChg>
      </pc:sldChg>
      <pc:sldChg chg="addSp modSp add del mod">
        <pc:chgData name="M Ritchey Wheeler" userId="b6b912ce5a40a40f" providerId="LiveId" clId="{C0EC22EB-C8AA-4DE0-A092-3681566F50D8}" dt="2023-03-15T14:38:28.759" v="4321" actId="2696"/>
        <pc:sldMkLst>
          <pc:docMk/>
          <pc:sldMk cId="2160389414" sldId="293"/>
        </pc:sldMkLst>
        <pc:spChg chg="add mod">
          <ac:chgData name="M Ritchey Wheeler" userId="b6b912ce5a40a40f" providerId="LiveId" clId="{C0EC22EB-C8AA-4DE0-A092-3681566F50D8}" dt="2023-03-15T14:38:05.574" v="4320" actId="120"/>
          <ac:spMkLst>
            <pc:docMk/>
            <pc:sldMk cId="2160389414" sldId="293"/>
            <ac:spMk id="3" creationId="{E66DA314-5A94-082D-D35E-7BACBD35D7BD}"/>
          </ac:spMkLst>
        </pc:spChg>
        <pc:spChg chg="mod">
          <ac:chgData name="M Ritchey Wheeler" userId="b6b912ce5a40a40f" providerId="LiveId" clId="{C0EC22EB-C8AA-4DE0-A092-3681566F50D8}" dt="2023-03-15T14:37:23.959" v="4317" actId="20577"/>
          <ac:spMkLst>
            <pc:docMk/>
            <pc:sldMk cId="2160389414" sldId="293"/>
            <ac:spMk id="7" creationId="{B66F619E-FB44-6B49-9C82-CEF217E8DFC8}"/>
          </ac:spMkLst>
        </pc:spChg>
      </pc:sldChg>
      <pc:sldChg chg="addSp delSp modSp add del mod ord">
        <pc:chgData name="M Ritchey Wheeler" userId="b6b912ce5a40a40f" providerId="LiveId" clId="{C0EC22EB-C8AA-4DE0-A092-3681566F50D8}" dt="2023-03-15T14:42:49.064" v="4420" actId="2696"/>
        <pc:sldMkLst>
          <pc:docMk/>
          <pc:sldMk cId="3892516114" sldId="293"/>
        </pc:sldMkLst>
        <pc:spChg chg="add">
          <ac:chgData name="M Ritchey Wheeler" userId="b6b912ce5a40a40f" providerId="LiveId" clId="{C0EC22EB-C8AA-4DE0-A092-3681566F50D8}" dt="2023-03-15T14:40:05.694" v="4403" actId="22"/>
          <ac:spMkLst>
            <pc:docMk/>
            <pc:sldMk cId="3892516114" sldId="293"/>
            <ac:spMk id="6" creationId="{D1332E57-7031-C307-9625-6ACEED431EA2}"/>
          </ac:spMkLst>
        </pc:spChg>
        <pc:spChg chg="mod">
          <ac:chgData name="M Ritchey Wheeler" userId="b6b912ce5a40a40f" providerId="LiveId" clId="{C0EC22EB-C8AA-4DE0-A092-3681566F50D8}" dt="2023-03-15T14:42:25.758" v="4419" actId="20577"/>
          <ac:spMkLst>
            <pc:docMk/>
            <pc:sldMk cId="3892516114" sldId="293"/>
            <ac:spMk id="7" creationId="{B66F619E-FB44-6B49-9C82-CEF217E8DFC8}"/>
          </ac:spMkLst>
        </pc:spChg>
        <pc:spChg chg="mod">
          <ac:chgData name="M Ritchey Wheeler" userId="b6b912ce5a40a40f" providerId="LiveId" clId="{C0EC22EB-C8AA-4DE0-A092-3681566F50D8}" dt="2023-03-15T14:39:14.285" v="4400" actId="20577"/>
          <ac:spMkLst>
            <pc:docMk/>
            <pc:sldMk cId="3892516114" sldId="293"/>
            <ac:spMk id="8" creationId="{7C6DFB06-E460-624B-B51D-D3DD523BE673}"/>
          </ac:spMkLst>
        </pc:spChg>
        <pc:picChg chg="add del">
          <ac:chgData name="M Ritchey Wheeler" userId="b6b912ce5a40a40f" providerId="LiveId" clId="{C0EC22EB-C8AA-4DE0-A092-3681566F50D8}" dt="2023-03-15T14:39:47.814" v="4402" actId="22"/>
          <ac:picMkLst>
            <pc:docMk/>
            <pc:sldMk cId="3892516114" sldId="293"/>
            <ac:picMk id="3" creationId="{292B24F4-900D-80DF-C253-8ACF1654413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F63A8-3765-4C08-AFFB-E953E4865601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A6535-870D-499D-8316-79BA2F55D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Cecil Story #1, Blake Story #4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6535-870D-499D-8316-79BA2F55D8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1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Escoto</a:t>
            </a:r>
            <a:r>
              <a:rPr lang="en-US" dirty="0"/>
              <a:t> story #2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6535-870D-499D-8316-79BA2F55D8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99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Cecil Story #1, Blake Story #4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3A6535-870D-499D-8316-79BA2F55D89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13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452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09F9-7D65-A54E-827F-F9220DB18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30094-5C52-D74E-A101-E5973DA11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95DE6-3AAE-9640-8D0D-56590DC998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1E980-41E3-F147-A5AC-FBB70C28B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1CFA2-4F78-FC48-A960-8F461E0665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6C0BC-DC77-DA45-95EB-47B010C9E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709ED8-16EE-B44A-88CD-E17AA9C43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F8BD40-9EC8-FD4B-BDCC-4CEB57BCA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84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85D3-261C-AB4A-88E7-CE86F991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78FE20-0EB1-3145-BF35-8272390D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CDD34A-317F-7449-8518-E131353E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16732-075C-7C45-8892-3D08B398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6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B20D4-A887-914D-92FC-616E8746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53993-E681-1042-BA90-3E66A2C9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65E65-B6E7-164B-BC44-9847E0AC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01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4BEF-5FA8-B843-83A3-18131B58B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3E428-2B1A-3047-B6D6-3DA62C218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8C3BF-B3E9-454F-83C3-FA424B1FE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BDD08-DC51-1645-99B4-315FECBA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4EFC5-EF73-7C48-B1BB-EA91541A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03B42-2C8C-BD40-ABF2-A4959AF0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91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40BD-7807-5B4C-8BCC-4FB2250C6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D9407A-83C1-4846-A22F-F56E0427D0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38194-66E3-5D45-A5A8-0520E67E9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8840A-C9F7-7B4B-BC37-B109B345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81C375-A45D-AF4E-8199-5A42E9BE2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D2161-0A2B-CB49-9387-5A4AF7F9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35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90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3484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387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95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3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A05AE-59DC-3948-B59D-B98F4936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458C-B34B-554E-8AD9-FC98E9FB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91181-6DB0-2149-884D-565B5CB4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6F427-3AB2-6946-B96A-8493540E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C2809-BB98-094D-8DA3-558C2E33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89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4358-F16D-854C-A0F6-1901374C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A7016-F443-D344-A0E9-21DF84C0F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C5E4-8489-B44D-87DA-7BE6B9C57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04B41-A2FC-0644-8029-99902FE5D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4C593-8841-0945-A798-C614150DC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3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2B06D-0B06-0541-82B6-B79DBCA3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FB6E-348E-964A-9724-92BA1C5DE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F0C49-91FF-4A45-A24E-2DC02A5A6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D5D19-8EE9-B94F-A786-CFE95806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A184-B90E-1844-A2AF-7E95B25D5E79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0F378-A5CE-8E45-8E47-0D6AF2F23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F3839E-74E2-9941-9518-1D778330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CD819-2328-D343-8FE0-5F2AB36B29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694" y="7140"/>
            <a:ext cx="12166612" cy="68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9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85592-FAA5-484E-A044-0C14F6C47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00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85592-FAA5-484E-A044-0C14F6C47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5E002-4A3D-EA46-8BA0-DD7283AA0D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CD444-051E-A842-816D-F8580D769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1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C16CEA-65CD-8E42-9C00-8EFD3A0851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49" y="3572"/>
            <a:ext cx="12179300" cy="68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9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545D15-2194-444C-844E-3E78C6749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D5EEC-CDB6-904D-BCF3-FD3C24895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A4C9B-1106-9247-8830-3D1BFD87C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A184-B90E-1844-A2AF-7E95B25D5E79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0D87-9278-1A45-BEFF-66863B1DF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DAC81-EE73-8945-B513-28CBF3418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CFF4D-AC18-A343-9140-3FF93A72C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2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437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36B7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43015B1-8FA5-6F45-9AE8-54A23FA2D398}"/>
              </a:ext>
            </a:extLst>
          </p:cNvPr>
          <p:cNvSpPr txBox="1">
            <a:spLocks/>
          </p:cNvSpPr>
          <p:nvPr/>
        </p:nvSpPr>
        <p:spPr>
          <a:xfrm>
            <a:off x="559265" y="4710894"/>
            <a:ext cx="11290863" cy="78263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0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Don’t Be Afraid To Flex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B8BCA1-67CF-2A44-8058-7619CA60D12E}"/>
              </a:ext>
            </a:extLst>
          </p:cNvPr>
          <p:cNvSpPr txBox="1">
            <a:spLocks/>
          </p:cNvSpPr>
          <p:nvPr/>
        </p:nvSpPr>
        <p:spPr>
          <a:xfrm>
            <a:off x="583982" y="5493532"/>
            <a:ext cx="11048753" cy="3203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M. Ritchey Wheeler, President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94BF0D-2980-D34B-855C-4DF1E56226D0}"/>
              </a:ext>
            </a:extLst>
          </p:cNvPr>
          <p:cNvSpPr txBox="1">
            <a:spLocks/>
          </p:cNvSpPr>
          <p:nvPr/>
        </p:nvSpPr>
        <p:spPr>
          <a:xfrm>
            <a:off x="9856381" y="5555453"/>
            <a:ext cx="1875689" cy="3951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Eagle Training Academy</a:t>
            </a:r>
          </a:p>
        </p:txBody>
      </p:sp>
    </p:spTree>
    <p:extLst>
      <p:ext uri="{BB962C8B-B14F-4D97-AF65-F5344CB8AC3E}">
        <p14:creationId xmlns:p14="http://schemas.microsoft.com/office/powerpoint/2010/main" val="1746030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495300" y="609223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What if …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1316185" y="158198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914400" lvl="2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 descr="A car parked in a parking lot&#10;&#10;Description automatically generated">
            <a:extLst>
              <a:ext uri="{FF2B5EF4-FFF2-40B4-BE49-F238E27FC236}">
                <a16:creationId xmlns:a16="http://schemas.microsoft.com/office/drawing/2014/main" id="{E504F293-5E35-1FB1-3C1C-28A3463C3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6" t="11541" r="6330"/>
          <a:stretch/>
        </p:blipFill>
        <p:spPr>
          <a:xfrm>
            <a:off x="2400984" y="696374"/>
            <a:ext cx="4786874" cy="3046894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7A6E34D4-73F3-7B2D-7295-E20C9478D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587" y="2351314"/>
            <a:ext cx="5227678" cy="3485117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3343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26FC-389D-7F49-B240-4114DC0C602F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DE47CC-2382-394E-B1A1-05A33113C11B}"/>
              </a:ext>
            </a:extLst>
          </p:cNvPr>
          <p:cNvSpPr>
            <a:spLocks noGrp="1"/>
          </p:cNvSpPr>
          <p:nvPr/>
        </p:nvSpPr>
        <p:spPr bwMode="auto">
          <a:xfrm>
            <a:off x="495300" y="976971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243760"/>
                </a:solidFill>
              </a:rPr>
              <a:t>One Year Later, Your Grand Re-Opening!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7BCF2F-792B-EF47-BF46-D6CA08BF2F39}"/>
              </a:ext>
            </a:extLst>
          </p:cNvPr>
          <p:cNvSpPr>
            <a:spLocks noGrp="1"/>
          </p:cNvSpPr>
          <p:nvPr/>
        </p:nvSpPr>
        <p:spPr bwMode="auto">
          <a:xfrm>
            <a:off x="1327071" y="191452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Who is the staff?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What is the layout? Security?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What new technology does it have?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What new compliant and customer driven processes do you implement?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What is the philosophy of the store?</a:t>
            </a:r>
          </a:p>
          <a:p>
            <a:pPr marL="457200" lvl="1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27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2186636" y="2986586"/>
            <a:ext cx="8153400" cy="173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pPr algn="ctr"/>
            <a:r>
              <a:rPr lang="en-US" sz="3600" dirty="0">
                <a:solidFill>
                  <a:srgbClr val="536B7F"/>
                </a:solidFill>
              </a:rPr>
              <a:t>Why are you waiting for a fire?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2590801" y="4811485"/>
            <a:ext cx="5979806" cy="9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914400" lvl="2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53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26FC-389D-7F49-B240-4114DC0C602F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DE47CC-2382-394E-B1A1-05A33113C11B}"/>
              </a:ext>
            </a:extLst>
          </p:cNvPr>
          <p:cNvSpPr>
            <a:spLocks noGrp="1"/>
          </p:cNvSpPr>
          <p:nvPr/>
        </p:nvSpPr>
        <p:spPr bwMode="auto">
          <a:xfrm>
            <a:off x="495300" y="976971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243760"/>
                </a:solidFill>
              </a:rPr>
              <a:t>Thank you!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7BCF2F-792B-EF47-BF46-D6CA08BF2F39}"/>
              </a:ext>
            </a:extLst>
          </p:cNvPr>
          <p:cNvSpPr>
            <a:spLocks noGrp="1"/>
          </p:cNvSpPr>
          <p:nvPr/>
        </p:nvSpPr>
        <p:spPr bwMode="auto">
          <a:xfrm>
            <a:off x="1327071" y="191452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457200" lvl="1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612E4-AD19-850B-7FC2-DCA25A2F3432}"/>
              </a:ext>
            </a:extLst>
          </p:cNvPr>
          <p:cNvSpPr txBox="1"/>
          <p:nvPr/>
        </p:nvSpPr>
        <p:spPr>
          <a:xfrm>
            <a:off x="586120" y="4680700"/>
            <a:ext cx="60951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M. Ritchey Wheeler</a:t>
            </a:r>
          </a:p>
          <a:p>
            <a:r>
              <a:rPr lang="en-US" dirty="0"/>
              <a:t>President</a:t>
            </a:r>
          </a:p>
          <a:p>
            <a:r>
              <a:rPr lang="en-US" dirty="0"/>
              <a:t>Ritch.Wheeler@EagleTrainingAcademy.com</a:t>
            </a:r>
          </a:p>
          <a:p>
            <a:r>
              <a:rPr lang="en-US" dirty="0"/>
              <a:t>214.695.2567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55BD2214-D9EC-2AEF-3A79-01303F67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554" y="1140589"/>
            <a:ext cx="6018026" cy="389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601ACB-17BB-6742-BB81-2185002D8FFB}"/>
              </a:ext>
            </a:extLst>
          </p:cNvPr>
          <p:cNvSpPr txBox="1">
            <a:spLocks/>
          </p:cNvSpPr>
          <p:nvPr/>
        </p:nvSpPr>
        <p:spPr>
          <a:xfrm>
            <a:off x="1" y="4765103"/>
            <a:ext cx="12192000" cy="7826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For Your Time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6AE3D72-F83C-FA44-B4B5-A54F8CEB17C5}"/>
              </a:ext>
            </a:extLst>
          </p:cNvPr>
          <p:cNvSpPr txBox="1">
            <a:spLocks/>
          </p:cNvSpPr>
          <p:nvPr/>
        </p:nvSpPr>
        <p:spPr>
          <a:xfrm>
            <a:off x="7407337" y="916992"/>
            <a:ext cx="4374292" cy="3932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</p:spTree>
    <p:extLst>
      <p:ext uri="{BB962C8B-B14F-4D97-AF65-F5344CB8AC3E}">
        <p14:creationId xmlns:p14="http://schemas.microsoft.com/office/powerpoint/2010/main" val="65268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26FC-389D-7F49-B240-4114DC0C602F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DE47CC-2382-394E-B1A1-05A33113C11B}"/>
              </a:ext>
            </a:extLst>
          </p:cNvPr>
          <p:cNvSpPr>
            <a:spLocks noGrp="1"/>
          </p:cNvSpPr>
          <p:nvPr/>
        </p:nvSpPr>
        <p:spPr bwMode="auto">
          <a:xfrm>
            <a:off x="495300" y="976971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243760"/>
                </a:solidFill>
              </a:rPr>
              <a:t>Understand the Position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7BCF2F-792B-EF47-BF46-D6CA08BF2F39}"/>
              </a:ext>
            </a:extLst>
          </p:cNvPr>
          <p:cNvSpPr>
            <a:spLocks noGrp="1"/>
          </p:cNvSpPr>
          <p:nvPr/>
        </p:nvSpPr>
        <p:spPr bwMode="auto">
          <a:xfrm>
            <a:off x="1327071" y="191452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As the dealership Compliance Officer, YOU are an important part of the Executive Leadership Team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You report (or should report) directly to the dealer principal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Dedicated CO vs. multi-role</a:t>
            </a:r>
          </a:p>
          <a:p>
            <a:pPr marL="457200" lvl="1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39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495300" y="609223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Don’t Play Dealer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1316185" y="158198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Your role is to conduct thorough analysis and provide clear comments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Understand your role within the dealership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The dealer will make the staffing decisions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The dealer will make the business decisions</a:t>
            </a:r>
          </a:p>
          <a:p>
            <a:pPr marL="914400" lvl="2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3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495300" y="609223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Audits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1229098" y="1658184"/>
            <a:ext cx="10592787" cy="419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Perform regular audits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Share those with the management team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For example: Save-A-Deal Meetings</a:t>
            </a:r>
          </a:p>
          <a:p>
            <a:pPr marL="457200" lvl="1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Two people sitting at a table&#10;&#10;Description automatically generated">
            <a:extLst>
              <a:ext uri="{FF2B5EF4-FFF2-40B4-BE49-F238E27FC236}">
                <a16:creationId xmlns:a16="http://schemas.microsoft.com/office/drawing/2014/main" id="{EFCF69EB-4EB2-66E2-5D77-5459B2899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37" y="1027078"/>
            <a:ext cx="3849263" cy="2565208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71937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495300" y="609223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W.I.I.F.M.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1316185" y="158198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Don’t sell fear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Educate the staff on why they should care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What’s in it for them?</a:t>
            </a:r>
          </a:p>
          <a:p>
            <a:pPr marL="914400" lvl="2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5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D26FC-389D-7F49-B240-4114DC0C602F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DE47CC-2382-394E-B1A1-05A33113C11B}"/>
              </a:ext>
            </a:extLst>
          </p:cNvPr>
          <p:cNvSpPr>
            <a:spLocks noGrp="1"/>
          </p:cNvSpPr>
          <p:nvPr/>
        </p:nvSpPr>
        <p:spPr bwMode="auto">
          <a:xfrm>
            <a:off x="495300" y="976971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243760"/>
                </a:solidFill>
              </a:rPr>
              <a:t>Leadership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37BCF2F-792B-EF47-BF46-D6CA08BF2F39}"/>
              </a:ext>
            </a:extLst>
          </p:cNvPr>
          <p:cNvSpPr>
            <a:spLocks noGrp="1"/>
          </p:cNvSpPr>
          <p:nvPr/>
        </p:nvSpPr>
        <p:spPr bwMode="auto">
          <a:xfrm>
            <a:off x="1327071" y="1914525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Use your platform to gain respect for the mission and how it effects the dealership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Don’t miss opportunities (staff meetings)</a:t>
            </a:r>
          </a:p>
          <a:p>
            <a:pPr marL="457200" lvl="1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7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495300" y="609223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r>
              <a:rPr lang="en-US" sz="3600" dirty="0">
                <a:solidFill>
                  <a:srgbClr val="536B7F"/>
                </a:solidFill>
              </a:rPr>
              <a:t>You didn’t win the Game on Sunday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1229098" y="1658184"/>
            <a:ext cx="10592787" cy="4198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You won the game Monday through Saturday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Exercise your leadership muscle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Be a servant leader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It’s not personal, it’s just business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Eat last</a:t>
            </a:r>
          </a:p>
          <a:p>
            <a:pPr marL="457200" lvl="1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22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10758-E380-D145-916F-8A45CD7A00CC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3DADBA2-E6C6-834F-B5F1-2C441A4ADD82}"/>
              </a:ext>
            </a:extLst>
          </p:cNvPr>
          <p:cNvSpPr>
            <a:spLocks noGrp="1"/>
          </p:cNvSpPr>
          <p:nvPr/>
        </p:nvSpPr>
        <p:spPr bwMode="auto">
          <a:xfrm>
            <a:off x="495300" y="249715"/>
            <a:ext cx="8153400" cy="4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endParaRPr lang="en-US" sz="3600" dirty="0">
              <a:solidFill>
                <a:srgbClr val="24376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B99729-9F49-0B4C-9B8A-9DB4FF354513}"/>
              </a:ext>
            </a:extLst>
          </p:cNvPr>
          <p:cNvSpPr>
            <a:spLocks noGrp="1"/>
          </p:cNvSpPr>
          <p:nvPr/>
        </p:nvSpPr>
        <p:spPr bwMode="auto">
          <a:xfrm>
            <a:off x="3142453" y="2644708"/>
            <a:ext cx="814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What book are you reading right now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What three news sources do you check everyday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-112" charset="0"/>
                <a:ea typeface="ＭＳ Ｐゴシック" pitchFamily="-112" charset="-128"/>
              </a:rPr>
              <a:t> What physical activity do you perform to pour into yourself everyday</a:t>
            </a: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43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7EB1C-4131-844E-B3BD-B92F2A8E7F13}"/>
              </a:ext>
            </a:extLst>
          </p:cNvPr>
          <p:cNvSpPr txBox="1">
            <a:spLocks/>
          </p:cNvSpPr>
          <p:nvPr/>
        </p:nvSpPr>
        <p:spPr>
          <a:xfrm>
            <a:off x="420129" y="6433209"/>
            <a:ext cx="4374292" cy="4247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 </a:t>
            </a:r>
            <a:r>
              <a:rPr lang="en-US" sz="1100" dirty="0">
                <a:solidFill>
                  <a:srgbClr val="2437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 Copy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6F619E-FB44-6B49-9C82-CEF217E8DFC8}"/>
              </a:ext>
            </a:extLst>
          </p:cNvPr>
          <p:cNvSpPr>
            <a:spLocks noGrp="1"/>
          </p:cNvSpPr>
          <p:nvPr/>
        </p:nvSpPr>
        <p:spPr bwMode="auto">
          <a:xfrm>
            <a:off x="2110436" y="2562043"/>
            <a:ext cx="8153400" cy="173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000000"/>
                </a:solidFill>
                <a:latin typeface="Frutiger LT Std 55 Roman"/>
                <a:ea typeface="+mj-ea"/>
                <a:cs typeface="Frutiger LT Std 55 Roman"/>
              </a:defRPr>
            </a:lvl1pPr>
          </a:lstStyle>
          <a:p>
            <a:pPr algn="ctr"/>
            <a:r>
              <a:rPr lang="en-US" sz="3600" dirty="0">
                <a:solidFill>
                  <a:srgbClr val="536B7F"/>
                </a:solidFill>
              </a:rPr>
              <a:t>Okay …</a:t>
            </a:r>
          </a:p>
          <a:p>
            <a:pPr algn="ctr"/>
            <a:r>
              <a:rPr lang="en-US" sz="3600" dirty="0">
                <a:solidFill>
                  <a:srgbClr val="536B7F"/>
                </a:solidFill>
              </a:rPr>
              <a:t>Now you get to play Dealer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C6DFB06-E460-624B-B51D-D3DD523BE673}"/>
              </a:ext>
            </a:extLst>
          </p:cNvPr>
          <p:cNvSpPr>
            <a:spLocks noGrp="1"/>
          </p:cNvSpPr>
          <p:nvPr/>
        </p:nvSpPr>
        <p:spPr bwMode="auto">
          <a:xfrm>
            <a:off x="2590801" y="4811485"/>
            <a:ext cx="5979806" cy="95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8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•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–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Arial"/>
              <a:buChar char="»"/>
              <a:defRPr sz="1400" b="0" i="0" kern="1200">
                <a:solidFill>
                  <a:srgbClr val="000000"/>
                </a:solidFill>
                <a:latin typeface="Frutiger LT Std 45 Light"/>
                <a:ea typeface="+mn-ea"/>
                <a:cs typeface="Frutiger LT Std 45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 marL="914400" lvl="2" indent="0">
              <a:buClr>
                <a:schemeClr val="tx1">
                  <a:lumMod val="65000"/>
                  <a:lumOff val="35000"/>
                </a:schemeClr>
              </a:buClr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-112" charset="0"/>
              <a:ea typeface="ＭＳ Ｐゴシック" pitchFamily="-112" charset="-128"/>
            </a:endParaRPr>
          </a:p>
          <a:p>
            <a:pPr>
              <a:buClr>
                <a:schemeClr val="tx1">
                  <a:lumMod val="65000"/>
                  <a:lumOff val="35000"/>
                </a:schemeClr>
              </a:buClr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71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ustom Design">
  <a:themeElements>
    <a:clrScheme name="AFIP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445</Words>
  <Application>Microsoft Office PowerPoint</Application>
  <PresentationFormat>Widescreen</PresentationFormat>
  <Paragraphs>75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Frutiger LT Std 45 Light</vt:lpstr>
      <vt:lpstr>Frutiger LT Std 55 Roman</vt:lpstr>
      <vt:lpstr>Office Theme</vt:lpstr>
      <vt:lpstr>16_Office Theme</vt:lpstr>
      <vt:lpstr>17_Office Theme</vt:lpstr>
      <vt:lpstr>19_Office Theme</vt:lpstr>
      <vt:lpstr>20_Office Theme</vt:lpstr>
      <vt:lpstr>21_Office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Hamilton</dc:creator>
  <cp:lastModifiedBy>M Ritchey Wheeler</cp:lastModifiedBy>
  <cp:revision>85</cp:revision>
  <dcterms:created xsi:type="dcterms:W3CDTF">2021-04-28T17:54:46Z</dcterms:created>
  <dcterms:modified xsi:type="dcterms:W3CDTF">2023-03-15T15:14:18Z</dcterms:modified>
</cp:coreProperties>
</file>