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48" r:id="rId2"/>
  </p:sldMasterIdLst>
  <p:notesMasterIdLst>
    <p:notesMasterId r:id="rId24"/>
  </p:notesMasterIdLst>
  <p:sldIdLst>
    <p:sldId id="1184" r:id="rId3"/>
    <p:sldId id="1126" r:id="rId4"/>
    <p:sldId id="1112" r:id="rId5"/>
    <p:sldId id="283" r:id="rId6"/>
    <p:sldId id="1104" r:id="rId7"/>
    <p:sldId id="1129" r:id="rId8"/>
    <p:sldId id="1120" r:id="rId9"/>
    <p:sldId id="1173" r:id="rId10"/>
    <p:sldId id="1175" r:id="rId11"/>
    <p:sldId id="1176" r:id="rId12"/>
    <p:sldId id="1183" r:id="rId13"/>
    <p:sldId id="1177" r:id="rId14"/>
    <p:sldId id="1109" r:id="rId15"/>
    <p:sldId id="1178" r:id="rId16"/>
    <p:sldId id="1180" r:id="rId17"/>
    <p:sldId id="1179" r:id="rId18"/>
    <p:sldId id="1130" r:id="rId19"/>
    <p:sldId id="1181" r:id="rId20"/>
    <p:sldId id="1182" r:id="rId21"/>
    <p:sldId id="269" r:id="rId22"/>
    <p:sldId id="111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Robertson" initials="LR" lastIdx="1" clrIdx="0">
    <p:extLst>
      <p:ext uri="{19B8F6BF-5375-455C-9EA6-DF929625EA0E}">
        <p15:presenceInfo xmlns:p15="http://schemas.microsoft.com/office/powerpoint/2012/main" userId="S::linda.robertson@adcocommunity.com::30d60a23-339b-4bf8-8ee1-cc58877c0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27B71"/>
    <a:srgbClr val="003366"/>
    <a:srgbClr val="4A3B6B"/>
    <a:srgbClr val="7D7D7D"/>
    <a:srgbClr val="252525"/>
    <a:srgbClr val="0AA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95" autoAdjust="0"/>
  </p:normalViewPr>
  <p:slideViewPr>
    <p:cSldViewPr snapToGrid="0" showGuides="1">
      <p:cViewPr varScale="1">
        <p:scale>
          <a:sx n="104" d="100"/>
          <a:sy n="104" d="100"/>
        </p:scale>
        <p:origin x="966" y="108"/>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352" y="-11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3E830F-2BDB-4AAA-A13E-2C9E8EB1BEE2}" type="datetimeFigureOut">
              <a:rPr lang="en-IN" smtClean="0"/>
              <a:t>11-03-2021</a:t>
            </a:fld>
            <a:endParaRPr lang="en-IN"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26071D-8376-4203-BFF9-C2B9E6A210ED}" type="slidenum">
              <a:rPr lang="en-IN" smtClean="0"/>
              <a:t>‹#›</a:t>
            </a:fld>
            <a:endParaRPr lang="en-IN" dirty="0"/>
          </a:p>
        </p:txBody>
      </p:sp>
    </p:spTree>
    <p:extLst>
      <p:ext uri="{BB962C8B-B14F-4D97-AF65-F5344CB8AC3E}">
        <p14:creationId xmlns:p14="http://schemas.microsoft.com/office/powerpoint/2010/main" val="403645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D57E0-019A-45AC-9895-A1E812522196}" type="slidenum">
              <a:rPr lang="en-US" smtClean="0"/>
              <a:t>1</a:t>
            </a:fld>
            <a:endParaRPr lang="en-US" dirty="0"/>
          </a:p>
        </p:txBody>
      </p:sp>
    </p:spTree>
    <p:extLst>
      <p:ext uri="{BB962C8B-B14F-4D97-AF65-F5344CB8AC3E}">
        <p14:creationId xmlns:p14="http://schemas.microsoft.com/office/powerpoint/2010/main" val="226580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10</a:t>
            </a:fld>
            <a:endParaRPr lang="en-IN" dirty="0"/>
          </a:p>
        </p:txBody>
      </p:sp>
    </p:spTree>
    <p:extLst>
      <p:ext uri="{BB962C8B-B14F-4D97-AF65-F5344CB8AC3E}">
        <p14:creationId xmlns:p14="http://schemas.microsoft.com/office/powerpoint/2010/main" val="176503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11</a:t>
            </a:fld>
            <a:endParaRPr lang="en-IN" dirty="0"/>
          </a:p>
        </p:txBody>
      </p:sp>
    </p:spTree>
    <p:extLst>
      <p:ext uri="{BB962C8B-B14F-4D97-AF65-F5344CB8AC3E}">
        <p14:creationId xmlns:p14="http://schemas.microsoft.com/office/powerpoint/2010/main" val="349493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12</a:t>
            </a:fld>
            <a:endParaRPr lang="en-IN" dirty="0"/>
          </a:p>
        </p:txBody>
      </p:sp>
    </p:spTree>
    <p:extLst>
      <p:ext uri="{BB962C8B-B14F-4D97-AF65-F5344CB8AC3E}">
        <p14:creationId xmlns:p14="http://schemas.microsoft.com/office/powerpoint/2010/main" val="254269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13</a:t>
            </a:fld>
            <a:endParaRPr lang="en-IN" dirty="0"/>
          </a:p>
        </p:txBody>
      </p:sp>
    </p:spTree>
    <p:extLst>
      <p:ext uri="{BB962C8B-B14F-4D97-AF65-F5344CB8AC3E}">
        <p14:creationId xmlns:p14="http://schemas.microsoft.com/office/powerpoint/2010/main" val="3794426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595959"/>
                </a:solidFill>
                <a:effectLst/>
                <a:latin typeface="Arial" panose="020B0604020202020204" pitchFamily="34" charset="0"/>
                <a:cs typeface="Arial" panose="020B0604020202020204" pitchFamily="34" charset="0"/>
              </a:rPr>
              <a:t>A competency-based interview may also be referred to as a behavioral interview or a criterion-based interview.</a:t>
            </a:r>
            <a:endParaRPr lang="en-US" dirty="0"/>
          </a:p>
        </p:txBody>
      </p:sp>
      <p:sp>
        <p:nvSpPr>
          <p:cNvPr id="4" name="Slide Number Placeholder 3"/>
          <p:cNvSpPr>
            <a:spLocks noGrp="1"/>
          </p:cNvSpPr>
          <p:nvPr>
            <p:ph type="sldNum" sz="quarter" idx="5"/>
          </p:nvPr>
        </p:nvSpPr>
        <p:spPr/>
        <p:txBody>
          <a:bodyPr/>
          <a:lstStyle/>
          <a:p>
            <a:fld id="{5026071D-8376-4203-BFF9-C2B9E6A210ED}" type="slidenum">
              <a:rPr lang="en-IN" smtClean="0"/>
              <a:t>14</a:t>
            </a:fld>
            <a:endParaRPr lang="en-IN" dirty="0"/>
          </a:p>
        </p:txBody>
      </p:sp>
    </p:spTree>
    <p:extLst>
      <p:ext uri="{BB962C8B-B14F-4D97-AF65-F5344CB8AC3E}">
        <p14:creationId xmlns:p14="http://schemas.microsoft.com/office/powerpoint/2010/main" val="2952788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595959"/>
                </a:solidFill>
                <a:effectLst/>
                <a:latin typeface="Arial" panose="020B0604020202020204" pitchFamily="34" charset="0"/>
                <a:cs typeface="Arial" panose="020B0604020202020204" pitchFamily="34" charset="0"/>
              </a:rPr>
              <a:t>A competency-based interview may also be referred to as a behavioral interview or a criterion-based interview key competencies</a:t>
            </a:r>
            <a:endParaRPr lang="en-US" dirty="0"/>
          </a:p>
        </p:txBody>
      </p:sp>
      <p:sp>
        <p:nvSpPr>
          <p:cNvPr id="4" name="Slide Number Placeholder 3"/>
          <p:cNvSpPr>
            <a:spLocks noGrp="1"/>
          </p:cNvSpPr>
          <p:nvPr>
            <p:ph type="sldNum" sz="quarter" idx="5"/>
          </p:nvPr>
        </p:nvSpPr>
        <p:spPr/>
        <p:txBody>
          <a:bodyPr/>
          <a:lstStyle/>
          <a:p>
            <a:fld id="{5026071D-8376-4203-BFF9-C2B9E6A210ED}" type="slidenum">
              <a:rPr lang="en-IN" smtClean="0"/>
              <a:t>15</a:t>
            </a:fld>
            <a:endParaRPr lang="en-IN" dirty="0"/>
          </a:p>
        </p:txBody>
      </p:sp>
    </p:spTree>
    <p:extLst>
      <p:ext uri="{BB962C8B-B14F-4D97-AF65-F5344CB8AC3E}">
        <p14:creationId xmlns:p14="http://schemas.microsoft.com/office/powerpoint/2010/main" val="1236906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16</a:t>
            </a:fld>
            <a:endParaRPr lang="en-IN" dirty="0"/>
          </a:p>
        </p:txBody>
      </p:sp>
    </p:spTree>
    <p:extLst>
      <p:ext uri="{BB962C8B-B14F-4D97-AF65-F5344CB8AC3E}">
        <p14:creationId xmlns:p14="http://schemas.microsoft.com/office/powerpoint/2010/main" val="76811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17</a:t>
            </a:fld>
            <a:endParaRPr lang="en-IN" dirty="0"/>
          </a:p>
        </p:txBody>
      </p:sp>
    </p:spTree>
    <p:extLst>
      <p:ext uri="{BB962C8B-B14F-4D97-AF65-F5344CB8AC3E}">
        <p14:creationId xmlns:p14="http://schemas.microsoft.com/office/powerpoint/2010/main" val="81118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18</a:t>
            </a:fld>
            <a:endParaRPr lang="en-IN" dirty="0"/>
          </a:p>
        </p:txBody>
      </p:sp>
    </p:spTree>
    <p:extLst>
      <p:ext uri="{BB962C8B-B14F-4D97-AF65-F5344CB8AC3E}">
        <p14:creationId xmlns:p14="http://schemas.microsoft.com/office/powerpoint/2010/main" val="168908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19</a:t>
            </a:fld>
            <a:endParaRPr lang="en-IN" dirty="0"/>
          </a:p>
        </p:txBody>
      </p:sp>
    </p:spTree>
    <p:extLst>
      <p:ext uri="{BB962C8B-B14F-4D97-AF65-F5344CB8AC3E}">
        <p14:creationId xmlns:p14="http://schemas.microsoft.com/office/powerpoint/2010/main" val="41334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2</a:t>
            </a:fld>
            <a:endParaRPr lang="en-IN" dirty="0"/>
          </a:p>
        </p:txBody>
      </p:sp>
    </p:spTree>
    <p:extLst>
      <p:ext uri="{BB962C8B-B14F-4D97-AF65-F5344CB8AC3E}">
        <p14:creationId xmlns:p14="http://schemas.microsoft.com/office/powerpoint/2010/main" val="119497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6071D-8376-4203-BFF9-C2B9E6A210ED}" type="slidenum">
              <a:rPr lang="en-IN" smtClean="0"/>
              <a:t>20</a:t>
            </a:fld>
            <a:endParaRPr lang="en-IN" dirty="0"/>
          </a:p>
        </p:txBody>
      </p:sp>
    </p:spTree>
    <p:extLst>
      <p:ext uri="{BB962C8B-B14F-4D97-AF65-F5344CB8AC3E}">
        <p14:creationId xmlns:p14="http://schemas.microsoft.com/office/powerpoint/2010/main" val="770790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21</a:t>
            </a:fld>
            <a:endParaRPr lang="en-IN" dirty="0"/>
          </a:p>
        </p:txBody>
      </p:sp>
    </p:spTree>
    <p:extLst>
      <p:ext uri="{BB962C8B-B14F-4D97-AF65-F5344CB8AC3E}">
        <p14:creationId xmlns:p14="http://schemas.microsoft.com/office/powerpoint/2010/main" val="77301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3</a:t>
            </a:fld>
            <a:endParaRPr lang="en-IN" dirty="0"/>
          </a:p>
        </p:txBody>
      </p:sp>
    </p:spTree>
    <p:extLst>
      <p:ext uri="{BB962C8B-B14F-4D97-AF65-F5344CB8AC3E}">
        <p14:creationId xmlns:p14="http://schemas.microsoft.com/office/powerpoint/2010/main" val="384487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4</a:t>
            </a:fld>
            <a:endParaRPr lang="en-IN" dirty="0"/>
          </a:p>
        </p:txBody>
      </p:sp>
    </p:spTree>
    <p:extLst>
      <p:ext uri="{BB962C8B-B14F-4D97-AF65-F5344CB8AC3E}">
        <p14:creationId xmlns:p14="http://schemas.microsoft.com/office/powerpoint/2010/main" val="18836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2254566"/>
          </a:xfrm>
        </p:spPr>
        <p:txBody>
          <a:bodyPr/>
          <a:lstStyle/>
          <a:p>
            <a:r>
              <a:rPr lang="en-US" b="1" i="0" dirty="0">
                <a:solidFill>
                  <a:srgbClr val="494949"/>
                </a:solidFill>
                <a:effectLst/>
                <a:latin typeface="Source Sans Pro" panose="020B0503030403020204" pitchFamily="34" charset="0"/>
                <a:ea typeface="Source Sans Pro" panose="020B0503030403020204" pitchFamily="34" charset="0"/>
              </a:rPr>
              <a:t>Behavioral and competency-based approaches.</a:t>
            </a:r>
            <a:r>
              <a:rPr lang="en-US" b="0" i="0" dirty="0">
                <a:solidFill>
                  <a:srgbClr val="494949"/>
                </a:solidFill>
                <a:effectLst/>
                <a:latin typeface="Source Sans Pro" panose="020B0503030403020204" pitchFamily="34" charset="0"/>
                <a:ea typeface="Source Sans Pro" panose="020B0503030403020204" pitchFamily="34" charset="0"/>
              </a:rPr>
              <a:t> Behavioral and competency-based interviewing both aim to discover how the interviewee performed in specific situations. The logic is based on the principle that past performance predicts future behavior; how the applicant behaved in the past indicates how he or she will behave in the future</a:t>
            </a:r>
            <a:r>
              <a:rPr lang="en-US" dirty="0">
                <a:solidFill>
                  <a:srgbClr val="494949"/>
                </a:solidFill>
                <a:latin typeface="Source Sans Pro" panose="020B0503030403020204" pitchFamily="34" charset="0"/>
                <a:ea typeface="Source Sans Pro" panose="020B0503030403020204" pitchFamily="34" charset="0"/>
              </a:rPr>
              <a:t>.</a:t>
            </a:r>
          </a:p>
          <a:p>
            <a:endParaRPr lang="en-US" dirty="0">
              <a:solidFill>
                <a:srgbClr val="494949"/>
              </a:solidFill>
              <a:latin typeface="Source Sans Pro" panose="020B0503030403020204" pitchFamily="34" charset="0"/>
              <a:ea typeface="Source Sans Pro" panose="020B0503030403020204" pitchFamily="34" charset="0"/>
            </a:endParaRPr>
          </a:p>
          <a:p>
            <a:r>
              <a:rPr lang="en-US" dirty="0">
                <a:solidFill>
                  <a:srgbClr val="494949"/>
                </a:solidFill>
                <a:latin typeface="Source Sans Pro" panose="020B0503030403020204" pitchFamily="34" charset="0"/>
                <a:ea typeface="Source Sans Pro" panose="020B0503030403020204" pitchFamily="34" charset="0"/>
              </a:rPr>
              <a:t>In a behavioral or a competency-based interview, the interviewer's questions are designed to determine if the applicant possesses certain attributes or skills. Instead of asking how the applicant would handle a hypothetical situation, the interviewer asks the applicant how he or she did, in fact, handle a particular situation in the past. Behavioral and competency-based interview questions tend to be pointed, probing and specific.</a:t>
            </a:r>
          </a:p>
          <a:p>
            <a:pPr algn="l"/>
            <a:endParaRPr lang="en-US" dirty="0">
              <a:solidFill>
                <a:srgbClr val="494949"/>
              </a:solidFill>
              <a:latin typeface="proxima-nova"/>
            </a:endParaRPr>
          </a:p>
        </p:txBody>
      </p:sp>
      <p:sp>
        <p:nvSpPr>
          <p:cNvPr id="4" name="Slide Number Placeholder 3"/>
          <p:cNvSpPr>
            <a:spLocks noGrp="1"/>
          </p:cNvSpPr>
          <p:nvPr>
            <p:ph type="sldNum" sz="quarter" idx="5"/>
          </p:nvPr>
        </p:nvSpPr>
        <p:spPr/>
        <p:txBody>
          <a:bodyPr/>
          <a:lstStyle/>
          <a:p>
            <a:fld id="{5026071D-8376-4203-BFF9-C2B9E6A210ED}" type="slidenum">
              <a:rPr lang="en-IN" smtClean="0"/>
              <a:t>5</a:t>
            </a:fld>
            <a:endParaRPr lang="en-IN" dirty="0"/>
          </a:p>
        </p:txBody>
      </p:sp>
    </p:spTree>
    <p:extLst>
      <p:ext uri="{BB962C8B-B14F-4D97-AF65-F5344CB8AC3E}">
        <p14:creationId xmlns:p14="http://schemas.microsoft.com/office/powerpoint/2010/main" val="419809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473892"/>
            <a:ext cx="5615940" cy="1972628"/>
          </a:xfrm>
        </p:spPr>
        <p:txBody>
          <a:bodyPr/>
          <a:lstStyle/>
          <a:p>
            <a:pPr>
              <a:spcAft>
                <a:spcPts val="764"/>
              </a:spcAft>
            </a:pPr>
            <a:r>
              <a:rPr lang="en-US" i="0" dirty="0">
                <a:solidFill>
                  <a:srgbClr val="053041"/>
                </a:solidFill>
                <a:effectLst/>
                <a:latin typeface="Source Sans Pro" panose="020B0503030403020204" pitchFamily="34" charset="0"/>
              </a:rPr>
              <a:t>Popular with recruiters because they can easily compare lots of candidates, behavioral and competency-based interviews take existing experience as an indicator of future performance. </a:t>
            </a:r>
          </a:p>
          <a:p>
            <a:pPr>
              <a:spcAft>
                <a:spcPts val="764"/>
              </a:spcAft>
            </a:pPr>
            <a:r>
              <a:rPr lang="en-US" dirty="0">
                <a:solidFill>
                  <a:srgbClr val="053041"/>
                </a:solidFill>
                <a:latin typeface="Source Sans Pro" panose="020B0503030403020204" pitchFamily="34" charset="0"/>
              </a:rPr>
              <a:t>You should be aware that, in the HR literature, some sources use “behavioral interviews” and “competency-based interviews” synonymously. Others distinguish between the two. This presentation maintains the original source’s interpretation, so you will see both representations.</a:t>
            </a:r>
            <a:endParaRPr lang="en-US" i="0" dirty="0">
              <a:solidFill>
                <a:srgbClr val="053041"/>
              </a:solidFill>
              <a:effectLst/>
              <a:latin typeface="Source Sans Pro" panose="020B0503030403020204" pitchFamily="34" charset="0"/>
            </a:endParaRPr>
          </a:p>
          <a:p>
            <a:pPr>
              <a:lnSpc>
                <a:spcPts val="1681"/>
              </a:lnSpc>
              <a:spcAft>
                <a:spcPts val="764"/>
              </a:spcAft>
            </a:pPr>
            <a:endParaRPr lang="en-US" dirty="0">
              <a:solidFill>
                <a:srgbClr val="053041"/>
              </a:solidFill>
              <a:latin typeface="Source Sans Pro" panose="020B0503030403020204" pitchFamily="34" charset="0"/>
              <a:ea typeface="Times New Roman" panose="02020603050405020304" pitchFamily="18" charset="0"/>
              <a:cs typeface="Times New Roman" panose="02020603050405020304" pitchFamily="18" charset="0"/>
            </a:endParaRPr>
          </a:p>
          <a:p>
            <a:pPr>
              <a:lnSpc>
                <a:spcPts val="1681"/>
              </a:lnSpc>
              <a:spcAft>
                <a:spcPts val="764"/>
              </a:spcAft>
            </a:pPr>
            <a:endParaRPr lang="en-US" dirty="0">
              <a:solidFill>
                <a:srgbClr val="494949"/>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26071D-8376-4203-BFF9-C2B9E6A210ED}" type="slidenum">
              <a:rPr lang="en-IN" smtClean="0"/>
              <a:t>6</a:t>
            </a:fld>
            <a:endParaRPr lang="en-IN" dirty="0"/>
          </a:p>
        </p:txBody>
      </p:sp>
    </p:spTree>
    <p:extLst>
      <p:ext uri="{BB962C8B-B14F-4D97-AF65-F5344CB8AC3E}">
        <p14:creationId xmlns:p14="http://schemas.microsoft.com/office/powerpoint/2010/main" val="63736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26071D-8376-4203-BFF9-C2B9E6A210ED}" type="slidenum">
              <a:rPr lang="en-IN" smtClean="0"/>
              <a:t>7</a:t>
            </a:fld>
            <a:endParaRPr lang="en-IN" dirty="0"/>
          </a:p>
        </p:txBody>
      </p:sp>
    </p:spTree>
    <p:extLst>
      <p:ext uri="{BB962C8B-B14F-4D97-AF65-F5344CB8AC3E}">
        <p14:creationId xmlns:p14="http://schemas.microsoft.com/office/powerpoint/2010/main" val="76205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1606868"/>
          </a:xfrm>
        </p:spPr>
        <p:txBody>
          <a:bodyPr/>
          <a:lstStyle/>
          <a:p>
            <a:r>
              <a:rPr lang="en-US" sz="1200" b="0" i="0" dirty="0">
                <a:solidFill>
                  <a:srgbClr val="494949"/>
                </a:solidFill>
                <a:effectLst/>
                <a:latin typeface="Source Sans Pro" panose="020B0503030403020204" pitchFamily="34" charset="0"/>
                <a:ea typeface="Source Sans Pro" panose="020B0503030403020204" pitchFamily="34" charset="0"/>
              </a:rPr>
              <a:t>In the behavioral approach—a traditional technique for assessing a candidate's suitability for a position—the purpose is to review the candidate's experience, personal attributes and job-related skills.</a:t>
            </a:r>
          </a:p>
          <a:p>
            <a:endParaRPr lang="en-US" dirty="0">
              <a:solidFill>
                <a:srgbClr val="494949"/>
              </a:solidFill>
              <a:latin typeface="Source Sans Pro" panose="020B0503030403020204" pitchFamily="34" charset="0"/>
              <a:ea typeface="Source Sans Pro" panose="020B0503030403020204" pitchFamily="34" charset="0"/>
            </a:endParaRPr>
          </a:p>
          <a:p>
            <a:r>
              <a:rPr lang="en-US" sz="1200" b="0" i="0" dirty="0">
                <a:solidFill>
                  <a:srgbClr val="494949"/>
                </a:solidFill>
                <a:effectLst/>
                <a:latin typeface="Source Sans Pro" panose="020B0503030403020204" pitchFamily="34" charset="0"/>
                <a:ea typeface="Source Sans Pro" panose="020B0503030403020204" pitchFamily="34" charset="0"/>
              </a:rPr>
              <a:t>The competency-based approach focuses specifically on skills needed for the position; job-related skills constitute the criteria against which applicants are measured.</a:t>
            </a:r>
          </a:p>
          <a:p>
            <a:endParaRPr lang="en-US" dirty="0"/>
          </a:p>
        </p:txBody>
      </p:sp>
      <p:sp>
        <p:nvSpPr>
          <p:cNvPr id="4" name="Slide Number Placeholder 3"/>
          <p:cNvSpPr>
            <a:spLocks noGrp="1"/>
          </p:cNvSpPr>
          <p:nvPr>
            <p:ph type="sldNum" sz="quarter" idx="5"/>
          </p:nvPr>
        </p:nvSpPr>
        <p:spPr/>
        <p:txBody>
          <a:bodyPr/>
          <a:lstStyle/>
          <a:p>
            <a:fld id="{5026071D-8376-4203-BFF9-C2B9E6A210ED}" type="slidenum">
              <a:rPr lang="en-IN" smtClean="0"/>
              <a:t>8</a:t>
            </a:fld>
            <a:endParaRPr lang="en-IN" dirty="0"/>
          </a:p>
        </p:txBody>
      </p:sp>
    </p:spTree>
    <p:extLst>
      <p:ext uri="{BB962C8B-B14F-4D97-AF65-F5344CB8AC3E}">
        <p14:creationId xmlns:p14="http://schemas.microsoft.com/office/powerpoint/2010/main" val="197106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6071D-8376-4203-BFF9-C2B9E6A210ED}" type="slidenum">
              <a:rPr lang="en-IN" smtClean="0"/>
              <a:t>9</a:t>
            </a:fld>
            <a:endParaRPr lang="en-IN" dirty="0"/>
          </a:p>
        </p:txBody>
      </p:sp>
    </p:spTree>
    <p:extLst>
      <p:ext uri="{BB962C8B-B14F-4D97-AF65-F5344CB8AC3E}">
        <p14:creationId xmlns:p14="http://schemas.microsoft.com/office/powerpoint/2010/main" val="3671530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3EB321-04F8-4D45-A136-92F6D7CCE218}"/>
              </a:ext>
            </a:extLst>
          </p:cNvPr>
          <p:cNvSpPr/>
          <p:nvPr/>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4BE4B420-28F9-4547-85D9-75735ECB0673}"/>
              </a:ext>
            </a:extLst>
          </p:cNvPr>
          <p:cNvGrpSpPr/>
          <p:nvPr/>
        </p:nvGrpSpPr>
        <p:grpSpPr>
          <a:xfrm>
            <a:off x="0" y="-3805"/>
            <a:ext cx="9145885" cy="6861806"/>
            <a:chOff x="0" y="119203"/>
            <a:chExt cx="9145885" cy="5881549"/>
          </a:xfrm>
        </p:grpSpPr>
        <p:sp>
          <p:nvSpPr>
            <p:cNvPr id="16" name="Freeform: Shape 15">
              <a:extLst>
                <a:ext uri="{FF2B5EF4-FFF2-40B4-BE49-F238E27FC236}">
                  <a16:creationId xmlns:a16="http://schemas.microsoft.com/office/drawing/2014/main" id="{BD8C1406-4C73-4AE3-A9CB-33FF6895B60F}"/>
                </a:ext>
              </a:extLst>
            </p:cNvPr>
            <p:cNvSpPr/>
            <p:nvPr/>
          </p:nvSpPr>
          <p:spPr>
            <a:xfrm>
              <a:off x="2357439" y="119203"/>
              <a:ext cx="6788446" cy="5881549"/>
            </a:xfrm>
            <a:custGeom>
              <a:avLst/>
              <a:gdLst>
                <a:gd name="connsiteX0" fmla="*/ 7205918 w 9048749"/>
                <a:gd name="connsiteY0" fmla="*/ 0 h 6858005"/>
                <a:gd name="connsiteX1" fmla="*/ 9048749 w 9048749"/>
                <a:gd name="connsiteY1" fmla="*/ 0 h 6858005"/>
                <a:gd name="connsiteX2" fmla="*/ 9048749 w 9048749"/>
                <a:gd name="connsiteY2" fmla="*/ 6858005 h 6858005"/>
                <a:gd name="connsiteX3" fmla="*/ 0 w 9048749"/>
                <a:gd name="connsiteY3" fmla="*/ 6858005 h 6858005"/>
                <a:gd name="connsiteX4" fmla="*/ 7205918 w 9048749"/>
                <a:gd name="connsiteY4" fmla="*/ 0 h 6858005"/>
                <a:gd name="connsiteX0" fmla="*/ 8224952 w 9048749"/>
                <a:gd name="connsiteY0" fmla="*/ 0 h 7840644"/>
                <a:gd name="connsiteX1" fmla="*/ 9048749 w 9048749"/>
                <a:gd name="connsiteY1" fmla="*/ 982639 h 7840644"/>
                <a:gd name="connsiteX2" fmla="*/ 9048749 w 9048749"/>
                <a:gd name="connsiteY2" fmla="*/ 7840644 h 7840644"/>
                <a:gd name="connsiteX3" fmla="*/ 0 w 9048749"/>
                <a:gd name="connsiteY3" fmla="*/ 7840644 h 7840644"/>
                <a:gd name="connsiteX4" fmla="*/ 8224952 w 9048749"/>
                <a:gd name="connsiteY4" fmla="*/ 0 h 7840644"/>
                <a:gd name="connsiteX0" fmla="*/ 8224952 w 9048749"/>
                <a:gd name="connsiteY0" fmla="*/ 15598 h 7856242"/>
                <a:gd name="connsiteX1" fmla="*/ 9030552 w 9048749"/>
                <a:gd name="connsiteY1" fmla="*/ 0 h 7856242"/>
                <a:gd name="connsiteX2" fmla="*/ 9048749 w 9048749"/>
                <a:gd name="connsiteY2" fmla="*/ 7856242 h 7856242"/>
                <a:gd name="connsiteX3" fmla="*/ 0 w 9048749"/>
                <a:gd name="connsiteY3" fmla="*/ 7856242 h 7856242"/>
                <a:gd name="connsiteX4" fmla="*/ 8224952 w 9048749"/>
                <a:gd name="connsiteY4" fmla="*/ 15598 h 7856242"/>
                <a:gd name="connsiteX0" fmla="*/ 8224952 w 9051260"/>
                <a:gd name="connsiteY0" fmla="*/ 4712 h 7845356"/>
                <a:gd name="connsiteX1" fmla="*/ 9049602 w 9051260"/>
                <a:gd name="connsiteY1" fmla="*/ 0 h 7845356"/>
                <a:gd name="connsiteX2" fmla="*/ 9048749 w 9051260"/>
                <a:gd name="connsiteY2" fmla="*/ 7845356 h 7845356"/>
                <a:gd name="connsiteX3" fmla="*/ 0 w 9051260"/>
                <a:gd name="connsiteY3" fmla="*/ 7845356 h 7845356"/>
                <a:gd name="connsiteX4" fmla="*/ 8224952 w 9051260"/>
                <a:gd name="connsiteY4" fmla="*/ 4712 h 7845356"/>
                <a:gd name="connsiteX0" fmla="*/ 8224952 w 9051261"/>
                <a:gd name="connsiteY0" fmla="*/ 1422 h 7842066"/>
                <a:gd name="connsiteX1" fmla="*/ 9049603 w 9051261"/>
                <a:gd name="connsiteY1" fmla="*/ 2152 h 7842066"/>
                <a:gd name="connsiteX2" fmla="*/ 9048749 w 9051261"/>
                <a:gd name="connsiteY2" fmla="*/ 7842066 h 7842066"/>
                <a:gd name="connsiteX3" fmla="*/ 0 w 9051261"/>
                <a:gd name="connsiteY3" fmla="*/ 7842066 h 7842066"/>
                <a:gd name="connsiteX4" fmla="*/ 8224952 w 9051261"/>
                <a:gd name="connsiteY4" fmla="*/ 1422 h 7842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1261" h="7842066">
                  <a:moveTo>
                    <a:pt x="8224952" y="1422"/>
                  </a:moveTo>
                  <a:cubicBezTo>
                    <a:pt x="8493485" y="-3777"/>
                    <a:pt x="8781070" y="7351"/>
                    <a:pt x="9049603" y="2152"/>
                  </a:cubicBezTo>
                  <a:cubicBezTo>
                    <a:pt x="9055669" y="2620899"/>
                    <a:pt x="9042683" y="5223319"/>
                    <a:pt x="9048749" y="7842066"/>
                  </a:cubicBezTo>
                  <a:lnTo>
                    <a:pt x="0" y="7842066"/>
                  </a:lnTo>
                  <a:lnTo>
                    <a:pt x="8224952" y="1422"/>
                  </a:lnTo>
                  <a:close/>
                </a:path>
              </a:pathLst>
            </a:cu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9F29972-60CE-4C62-B65D-7F6324B8FDC8}"/>
                </a:ext>
              </a:extLst>
            </p:cNvPr>
            <p:cNvSpPr/>
            <p:nvPr/>
          </p:nvSpPr>
          <p:spPr>
            <a:xfrm>
              <a:off x="4083148" y="857251"/>
              <a:ext cx="5060852" cy="5143497"/>
            </a:xfrm>
            <a:custGeom>
              <a:avLst/>
              <a:gdLst>
                <a:gd name="connsiteX0" fmla="*/ 6747803 w 6747803"/>
                <a:gd name="connsiteY0" fmla="*/ 0 h 6857999"/>
                <a:gd name="connsiteX1" fmla="*/ 6747803 w 6747803"/>
                <a:gd name="connsiteY1" fmla="*/ 865515 h 6857999"/>
                <a:gd name="connsiteX2" fmla="*/ 966435 w 6747803"/>
                <a:gd name="connsiteY2" fmla="*/ 685799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86115 h 6857999"/>
                <a:gd name="connsiteX2" fmla="*/ 966435 w 6747803"/>
                <a:gd name="connsiteY2" fmla="*/ 685799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86115 h 6857999"/>
                <a:gd name="connsiteX2" fmla="*/ 744185 w 6747803"/>
                <a:gd name="connsiteY2" fmla="*/ 685799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86115 h 6857999"/>
                <a:gd name="connsiteX2" fmla="*/ 693385 w 6747803"/>
                <a:gd name="connsiteY2" fmla="*/ 685799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86115 h 6857999"/>
                <a:gd name="connsiteX2" fmla="*/ 680685 w 6747803"/>
                <a:gd name="connsiteY2" fmla="*/ 685164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57540 h 6857999"/>
                <a:gd name="connsiteX2" fmla="*/ 680685 w 6747803"/>
                <a:gd name="connsiteY2" fmla="*/ 685164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41665 h 6857999"/>
                <a:gd name="connsiteX2" fmla="*/ 680685 w 6747803"/>
                <a:gd name="connsiteY2" fmla="*/ 685164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41665 h 6857999"/>
                <a:gd name="connsiteX2" fmla="*/ 680685 w 6747803"/>
                <a:gd name="connsiteY2" fmla="*/ 6857999 h 6857999"/>
                <a:gd name="connsiteX3" fmla="*/ 0 w 6747803"/>
                <a:gd name="connsiteY3" fmla="*/ 6857999 h 6857999"/>
                <a:gd name="connsiteX4" fmla="*/ 6747803 w 6747803"/>
                <a:gd name="connsiteY4" fmla="*/ 0 h 6857999"/>
                <a:gd name="connsiteX0" fmla="*/ 6747803 w 6747803"/>
                <a:gd name="connsiteY0" fmla="*/ 0 h 6857999"/>
                <a:gd name="connsiteX1" fmla="*/ 6747803 w 6747803"/>
                <a:gd name="connsiteY1" fmla="*/ 552551 h 6857999"/>
                <a:gd name="connsiteX2" fmla="*/ 680685 w 6747803"/>
                <a:gd name="connsiteY2" fmla="*/ 6857999 h 6857999"/>
                <a:gd name="connsiteX3" fmla="*/ 0 w 6747803"/>
                <a:gd name="connsiteY3" fmla="*/ 6857999 h 6857999"/>
                <a:gd name="connsiteX4" fmla="*/ 6747803 w 6747803"/>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803" h="6857999">
                  <a:moveTo>
                    <a:pt x="6747803" y="0"/>
                  </a:moveTo>
                  <a:lnTo>
                    <a:pt x="6747803" y="552551"/>
                  </a:lnTo>
                  <a:lnTo>
                    <a:pt x="680685" y="6857999"/>
                  </a:lnTo>
                  <a:lnTo>
                    <a:pt x="0" y="6857999"/>
                  </a:lnTo>
                  <a:lnTo>
                    <a:pt x="6747803" y="0"/>
                  </a:lnTo>
                  <a:close/>
                </a:path>
              </a:pathLst>
            </a:cu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ight Triangle 13">
              <a:extLst>
                <a:ext uri="{FF2B5EF4-FFF2-40B4-BE49-F238E27FC236}">
                  <a16:creationId xmlns:a16="http://schemas.microsoft.com/office/drawing/2014/main" id="{76D1AE2F-8D2B-44FF-9ED6-BA203919DD2F}"/>
                </a:ext>
              </a:extLst>
            </p:cNvPr>
            <p:cNvSpPr/>
            <p:nvPr/>
          </p:nvSpPr>
          <p:spPr>
            <a:xfrm flipV="1">
              <a:off x="0" y="3807278"/>
              <a:ext cx="4654868" cy="2193470"/>
            </a:xfrm>
            <a:custGeom>
              <a:avLst/>
              <a:gdLst>
                <a:gd name="connsiteX0" fmla="*/ 0 w 7639050"/>
                <a:gd name="connsiteY0" fmla="*/ 4305298 h 4305298"/>
                <a:gd name="connsiteX1" fmla="*/ 0 w 7639050"/>
                <a:gd name="connsiteY1" fmla="*/ 0 h 4305298"/>
                <a:gd name="connsiteX2" fmla="*/ 7639050 w 7639050"/>
                <a:gd name="connsiteY2" fmla="*/ 4305298 h 4305298"/>
                <a:gd name="connsiteX3" fmla="*/ 0 w 7639050"/>
                <a:gd name="connsiteY3" fmla="*/ 4305298 h 4305298"/>
                <a:gd name="connsiteX0" fmla="*/ 0 w 7639050"/>
                <a:gd name="connsiteY0" fmla="*/ 4451618 h 4451618"/>
                <a:gd name="connsiteX1" fmla="*/ 0 w 7639050"/>
                <a:gd name="connsiteY1" fmla="*/ 146320 h 4451618"/>
                <a:gd name="connsiteX2" fmla="*/ 3181350 w 7639050"/>
                <a:gd name="connsiteY2" fmla="*/ 165368 h 4451618"/>
                <a:gd name="connsiteX3" fmla="*/ 7639050 w 7639050"/>
                <a:gd name="connsiteY3" fmla="*/ 4451618 h 4451618"/>
                <a:gd name="connsiteX4" fmla="*/ 0 w 7639050"/>
                <a:gd name="connsiteY4" fmla="*/ 4451618 h 4451618"/>
                <a:gd name="connsiteX0" fmla="*/ 0 w 7639050"/>
                <a:gd name="connsiteY0" fmla="*/ 4305298 h 4305298"/>
                <a:gd name="connsiteX1" fmla="*/ 0 w 7639050"/>
                <a:gd name="connsiteY1" fmla="*/ 0 h 4305298"/>
                <a:gd name="connsiteX2" fmla="*/ 3181350 w 7639050"/>
                <a:gd name="connsiteY2" fmla="*/ 19048 h 4305298"/>
                <a:gd name="connsiteX3" fmla="*/ 7639050 w 7639050"/>
                <a:gd name="connsiteY3" fmla="*/ 4305298 h 4305298"/>
                <a:gd name="connsiteX4" fmla="*/ 0 w 7639050"/>
                <a:gd name="connsiteY4" fmla="*/ 4305298 h 4305298"/>
                <a:gd name="connsiteX0" fmla="*/ 0 w 7639050"/>
                <a:gd name="connsiteY0" fmla="*/ 4305298 h 4305298"/>
                <a:gd name="connsiteX1" fmla="*/ 0 w 7639050"/>
                <a:gd name="connsiteY1" fmla="*/ 0 h 4305298"/>
                <a:gd name="connsiteX2" fmla="*/ 3181350 w 7639050"/>
                <a:gd name="connsiteY2" fmla="*/ 19048 h 4305298"/>
                <a:gd name="connsiteX3" fmla="*/ 7639050 w 7639050"/>
                <a:gd name="connsiteY3" fmla="*/ 4305298 h 4305298"/>
                <a:gd name="connsiteX4" fmla="*/ 0 w 7639050"/>
                <a:gd name="connsiteY4" fmla="*/ 4305298 h 4305298"/>
                <a:gd name="connsiteX0" fmla="*/ 0 w 7639050"/>
                <a:gd name="connsiteY0" fmla="*/ 4305298 h 4305298"/>
                <a:gd name="connsiteX1" fmla="*/ 0 w 7639050"/>
                <a:gd name="connsiteY1" fmla="*/ 0 h 4305298"/>
                <a:gd name="connsiteX2" fmla="*/ 3149600 w 7639050"/>
                <a:gd name="connsiteY2" fmla="*/ 3173 h 4305298"/>
                <a:gd name="connsiteX3" fmla="*/ 7639050 w 7639050"/>
                <a:gd name="connsiteY3" fmla="*/ 4305298 h 4305298"/>
                <a:gd name="connsiteX4" fmla="*/ 0 w 7639050"/>
                <a:gd name="connsiteY4" fmla="*/ 4305298 h 4305298"/>
                <a:gd name="connsiteX0" fmla="*/ 0 w 7654290"/>
                <a:gd name="connsiteY0" fmla="*/ 4305298 h 4305298"/>
                <a:gd name="connsiteX1" fmla="*/ 0 w 7654290"/>
                <a:gd name="connsiteY1" fmla="*/ 0 h 4305298"/>
                <a:gd name="connsiteX2" fmla="*/ 3149600 w 7654290"/>
                <a:gd name="connsiteY2" fmla="*/ 3173 h 4305298"/>
                <a:gd name="connsiteX3" fmla="*/ 7654290 w 7654290"/>
                <a:gd name="connsiteY3" fmla="*/ 4305298 h 4305298"/>
                <a:gd name="connsiteX4" fmla="*/ 0 w 7654290"/>
                <a:gd name="connsiteY4" fmla="*/ 4305298 h 4305298"/>
                <a:gd name="connsiteX0" fmla="*/ 0 w 6206490"/>
                <a:gd name="connsiteY0" fmla="*/ 4305298 h 4305298"/>
                <a:gd name="connsiteX1" fmla="*/ 0 w 6206490"/>
                <a:gd name="connsiteY1" fmla="*/ 0 h 4305298"/>
                <a:gd name="connsiteX2" fmla="*/ 3149600 w 6206490"/>
                <a:gd name="connsiteY2" fmla="*/ 3173 h 4305298"/>
                <a:gd name="connsiteX3" fmla="*/ 6206490 w 6206490"/>
                <a:gd name="connsiteY3" fmla="*/ 4305298 h 4305298"/>
                <a:gd name="connsiteX4" fmla="*/ 0 w 6206490"/>
                <a:gd name="connsiteY4" fmla="*/ 4305298 h 430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490" h="4305298">
                  <a:moveTo>
                    <a:pt x="0" y="4305298"/>
                  </a:moveTo>
                  <a:lnTo>
                    <a:pt x="0" y="0"/>
                  </a:lnTo>
                  <a:lnTo>
                    <a:pt x="3149600" y="3173"/>
                  </a:lnTo>
                  <a:lnTo>
                    <a:pt x="6206490" y="4305298"/>
                  </a:lnTo>
                  <a:lnTo>
                    <a:pt x="0" y="4305298"/>
                  </a:lnTo>
                  <a:close/>
                </a:path>
              </a:pathLst>
            </a:custGeom>
            <a:gradFill>
              <a:gsLst>
                <a:gs pos="16000">
                  <a:schemeClr val="accent1">
                    <a:lumMod val="50000"/>
                    <a:alpha val="0"/>
                  </a:schemeClr>
                </a:gs>
                <a:gs pos="90000">
                  <a:schemeClr val="accent1">
                    <a:lumMod val="40000"/>
                    <a:lumOff val="60000"/>
                    <a:alpha val="47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3">
              <a:extLst>
                <a:ext uri="{FF2B5EF4-FFF2-40B4-BE49-F238E27FC236}">
                  <a16:creationId xmlns:a16="http://schemas.microsoft.com/office/drawing/2014/main" id="{CBD0E53C-EBBE-42B9-9485-47B41CADA508}"/>
                </a:ext>
              </a:extLst>
            </p:cNvPr>
            <p:cNvSpPr/>
            <p:nvPr/>
          </p:nvSpPr>
          <p:spPr>
            <a:xfrm>
              <a:off x="4572000" y="1269725"/>
              <a:ext cx="4572000" cy="4731025"/>
            </a:xfrm>
            <a:custGeom>
              <a:avLst/>
              <a:gdLst>
                <a:gd name="connsiteX0" fmla="*/ 0 w 12192000"/>
                <a:gd name="connsiteY0" fmla="*/ 0 h 2629852"/>
                <a:gd name="connsiteX1" fmla="*/ 12192000 w 12192000"/>
                <a:gd name="connsiteY1" fmla="*/ 0 h 2629852"/>
                <a:gd name="connsiteX2" fmla="*/ 12192000 w 12192000"/>
                <a:gd name="connsiteY2" fmla="*/ 2629852 h 2629852"/>
                <a:gd name="connsiteX3" fmla="*/ 0 w 12192000"/>
                <a:gd name="connsiteY3" fmla="*/ 2629852 h 2629852"/>
                <a:gd name="connsiteX4" fmla="*/ 0 w 12192000"/>
                <a:gd name="connsiteY4" fmla="*/ 0 h 2629852"/>
                <a:gd name="connsiteX0" fmla="*/ 10854813 w 12192000"/>
                <a:gd name="connsiteY0" fmla="*/ 0 h 5815503"/>
                <a:gd name="connsiteX1" fmla="*/ 12192000 w 12192000"/>
                <a:gd name="connsiteY1" fmla="*/ 3185651 h 5815503"/>
                <a:gd name="connsiteX2" fmla="*/ 12192000 w 12192000"/>
                <a:gd name="connsiteY2" fmla="*/ 5815503 h 5815503"/>
                <a:gd name="connsiteX3" fmla="*/ 0 w 12192000"/>
                <a:gd name="connsiteY3" fmla="*/ 5815503 h 5815503"/>
                <a:gd name="connsiteX4" fmla="*/ 10854813 w 12192000"/>
                <a:gd name="connsiteY4" fmla="*/ 0 h 5815503"/>
                <a:gd name="connsiteX0" fmla="*/ 10854813 w 12192000"/>
                <a:gd name="connsiteY0" fmla="*/ 176981 h 5992484"/>
                <a:gd name="connsiteX1" fmla="*/ 12192000 w 12192000"/>
                <a:gd name="connsiteY1" fmla="*/ 0 h 5992484"/>
                <a:gd name="connsiteX2" fmla="*/ 12192000 w 12192000"/>
                <a:gd name="connsiteY2" fmla="*/ 5992484 h 5992484"/>
                <a:gd name="connsiteX3" fmla="*/ 0 w 12192000"/>
                <a:gd name="connsiteY3" fmla="*/ 5992484 h 5992484"/>
                <a:gd name="connsiteX4" fmla="*/ 10854813 w 12192000"/>
                <a:gd name="connsiteY4" fmla="*/ 176981 h 5992484"/>
                <a:gd name="connsiteX0" fmla="*/ 0 w 12192000"/>
                <a:gd name="connsiteY0" fmla="*/ 5992484 h 5992484"/>
                <a:gd name="connsiteX1" fmla="*/ 12192000 w 12192000"/>
                <a:gd name="connsiteY1" fmla="*/ 0 h 5992484"/>
                <a:gd name="connsiteX2" fmla="*/ 12192000 w 12192000"/>
                <a:gd name="connsiteY2" fmla="*/ 5992484 h 5992484"/>
                <a:gd name="connsiteX3" fmla="*/ 0 w 12192000"/>
                <a:gd name="connsiteY3" fmla="*/ 5992484 h 5992484"/>
              </a:gdLst>
              <a:ahLst/>
              <a:cxnLst>
                <a:cxn ang="0">
                  <a:pos x="connsiteX0" y="connsiteY0"/>
                </a:cxn>
                <a:cxn ang="0">
                  <a:pos x="connsiteX1" y="connsiteY1"/>
                </a:cxn>
                <a:cxn ang="0">
                  <a:pos x="connsiteX2" y="connsiteY2"/>
                </a:cxn>
                <a:cxn ang="0">
                  <a:pos x="connsiteX3" y="connsiteY3"/>
                </a:cxn>
              </a:cxnLst>
              <a:rect l="l" t="t" r="r" b="b"/>
              <a:pathLst>
                <a:path w="12192000" h="5992484">
                  <a:moveTo>
                    <a:pt x="0" y="5992484"/>
                  </a:moveTo>
                  <a:lnTo>
                    <a:pt x="12192000" y="0"/>
                  </a:lnTo>
                  <a:lnTo>
                    <a:pt x="12192000" y="5992484"/>
                  </a:lnTo>
                  <a:lnTo>
                    <a:pt x="0" y="5992484"/>
                  </a:lnTo>
                  <a:close/>
                </a:path>
              </a:pathLst>
            </a:custGeom>
            <a:gradFill flip="none" rotWithShape="1">
              <a:gsLst>
                <a:gs pos="16000">
                  <a:schemeClr val="accent1">
                    <a:lumMod val="50000"/>
                    <a:alpha val="83000"/>
                  </a:schemeClr>
                </a:gs>
                <a:gs pos="90000">
                  <a:schemeClr val="accent1">
                    <a:alpha val="6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userDrawn="1">
            <p:ph type="ctrTitle"/>
          </p:nvPr>
        </p:nvSpPr>
        <p:spPr>
          <a:xfrm>
            <a:off x="5404514" y="4767902"/>
            <a:ext cx="3734590" cy="1283734"/>
          </a:xfrm>
        </p:spPr>
        <p:txBody>
          <a:bodyPr anchor="ctr">
            <a:normAutofit/>
          </a:bodyPr>
          <a:lstStyle>
            <a:lvl1pPr marL="72000" indent="-72000" algn="r">
              <a:lnSpc>
                <a:spcPct val="100000"/>
              </a:lnSpc>
              <a:defRPr sz="32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userDrawn="1">
            <p:ph type="subTitle" idx="1"/>
          </p:nvPr>
        </p:nvSpPr>
        <p:spPr>
          <a:xfrm>
            <a:off x="5404514" y="6129800"/>
            <a:ext cx="3734590" cy="365125"/>
          </a:xfrm>
        </p:spPr>
        <p:txBody>
          <a:bodyPr anchor="ctr">
            <a:noAutofit/>
          </a:bodyPr>
          <a:lstStyle>
            <a:lvl1pPr marL="72000" indent="-72000" algn="r">
              <a:lnSpc>
                <a:spcPct val="100000"/>
              </a:lnSpc>
              <a:buNone/>
              <a:defRPr sz="1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userDrawn="1">
            <p:ph type="dt" sz="half" idx="10"/>
          </p:nvPr>
        </p:nvSpPr>
        <p:spPr/>
        <p:txBody>
          <a:bodyPr/>
          <a:lstStyle/>
          <a:p>
            <a:fld id="{5EBEAC5C-1EEE-4D0E-BBE2-08ADE19EBC39}" type="datetimeFigureOut">
              <a:rPr lang="en-US" smtClean="0"/>
              <a:t>3/11/2021</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3B8111B1-F5BB-486D-8B3C-017EE72F0AF7}" type="slidenum">
              <a:rPr lang="en-US" smtClean="0"/>
              <a:pPr/>
              <a:t>‹#›</a:t>
            </a:fld>
            <a:endParaRPr lang="en-US" dirty="0"/>
          </a:p>
        </p:txBody>
      </p:sp>
    </p:spTree>
    <p:extLst>
      <p:ext uri="{BB962C8B-B14F-4D97-AF65-F5344CB8AC3E}">
        <p14:creationId xmlns:p14="http://schemas.microsoft.com/office/powerpoint/2010/main" val="234243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192885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309454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C301E7E-3FB8-4AEF-B9C9-5C128D5E05D5}"/>
              </a:ext>
            </a:extLst>
          </p:cNvPr>
          <p:cNvSpPr>
            <a:spLocks noGrp="1"/>
          </p:cNvSpPr>
          <p:nvPr>
            <p:ph type="pic" sz="quarter" idx="13"/>
          </p:nvPr>
        </p:nvSpPr>
        <p:spPr>
          <a:xfrm>
            <a:off x="3657600" y="-2691"/>
            <a:ext cx="5486400" cy="6860691"/>
          </a:xfrm>
          <a:custGeom>
            <a:avLst/>
            <a:gdLst>
              <a:gd name="connsiteX0" fmla="*/ 1417983 w 7315200"/>
              <a:gd name="connsiteY0" fmla="*/ 0 h 6884504"/>
              <a:gd name="connsiteX1" fmla="*/ 7315200 w 7315200"/>
              <a:gd name="connsiteY1" fmla="*/ 26504 h 6884504"/>
              <a:gd name="connsiteX2" fmla="*/ 7315200 w 7315200"/>
              <a:gd name="connsiteY2" fmla="*/ 6884504 h 6884504"/>
              <a:gd name="connsiteX3" fmla="*/ 1404730 w 7315200"/>
              <a:gd name="connsiteY3" fmla="*/ 6877878 h 6884504"/>
              <a:gd name="connsiteX4" fmla="*/ 0 w 7315200"/>
              <a:gd name="connsiteY4" fmla="*/ 4784034 h 6884504"/>
              <a:gd name="connsiteX0" fmla="*/ 1413221 w 7315200"/>
              <a:gd name="connsiteY0" fmla="*/ 0 h 6865453"/>
              <a:gd name="connsiteX1" fmla="*/ 7315200 w 7315200"/>
              <a:gd name="connsiteY1" fmla="*/ 7453 h 6865453"/>
              <a:gd name="connsiteX2" fmla="*/ 7315200 w 7315200"/>
              <a:gd name="connsiteY2" fmla="*/ 6865453 h 6865453"/>
              <a:gd name="connsiteX3" fmla="*/ 1404730 w 7315200"/>
              <a:gd name="connsiteY3" fmla="*/ 6858827 h 6865453"/>
              <a:gd name="connsiteX4" fmla="*/ 0 w 7315200"/>
              <a:gd name="connsiteY4" fmla="*/ 4764983 h 6865453"/>
              <a:gd name="connsiteX5" fmla="*/ 1413221 w 7315200"/>
              <a:gd name="connsiteY5" fmla="*/ 0 h 6865453"/>
              <a:gd name="connsiteX0" fmla="*/ 1408458 w 7315200"/>
              <a:gd name="connsiteY0" fmla="*/ 0 h 6860691"/>
              <a:gd name="connsiteX1" fmla="*/ 7315200 w 7315200"/>
              <a:gd name="connsiteY1" fmla="*/ 2691 h 6860691"/>
              <a:gd name="connsiteX2" fmla="*/ 7315200 w 7315200"/>
              <a:gd name="connsiteY2" fmla="*/ 6860691 h 6860691"/>
              <a:gd name="connsiteX3" fmla="*/ 1404730 w 7315200"/>
              <a:gd name="connsiteY3" fmla="*/ 6854065 h 6860691"/>
              <a:gd name="connsiteX4" fmla="*/ 0 w 7315200"/>
              <a:gd name="connsiteY4" fmla="*/ 4760221 h 6860691"/>
              <a:gd name="connsiteX5" fmla="*/ 1408458 w 7315200"/>
              <a:gd name="connsiteY5" fmla="*/ 0 h 686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6860691">
                <a:moveTo>
                  <a:pt x="1408458" y="0"/>
                </a:moveTo>
                <a:lnTo>
                  <a:pt x="7315200" y="2691"/>
                </a:lnTo>
                <a:lnTo>
                  <a:pt x="7315200" y="6860691"/>
                </a:lnTo>
                <a:lnTo>
                  <a:pt x="1404730" y="6854065"/>
                </a:lnTo>
                <a:lnTo>
                  <a:pt x="0" y="4760221"/>
                </a:lnTo>
                <a:lnTo>
                  <a:pt x="1408458" y="0"/>
                </a:lnTo>
                <a:close/>
              </a:path>
            </a:pathLst>
          </a:custGeom>
        </p:spPr>
        <p:txBody>
          <a:bodyPr wrap="square">
            <a:noAutofit/>
          </a:bodyPr>
          <a:lstStyle/>
          <a:p>
            <a:endParaRPr lang="en-IN" dirty="0"/>
          </a:p>
        </p:txBody>
      </p:sp>
      <p:sp>
        <p:nvSpPr>
          <p:cNvPr id="2" name="Title 1">
            <a:extLst>
              <a:ext uri="{FF2B5EF4-FFF2-40B4-BE49-F238E27FC236}">
                <a16:creationId xmlns:a16="http://schemas.microsoft.com/office/drawing/2014/main" id="{49D4FA14-3250-48E6-806B-EE1BA0CA3E9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5532AF3-7476-4769-9CF1-CFB96EE64B49}"/>
              </a:ext>
            </a:extLst>
          </p:cNvPr>
          <p:cNvSpPr>
            <a:spLocks noGrp="1"/>
          </p:cNvSpPr>
          <p:nvPr>
            <p:ph type="dt" sz="half" idx="10"/>
          </p:nvPr>
        </p:nvSpPr>
        <p:spPr/>
        <p:txBody>
          <a:bodyPr/>
          <a:lstStyle/>
          <a:p>
            <a:fld id="{5EBEAC5C-1EEE-4D0E-BBE2-08ADE19EBC39}" type="datetimeFigureOut">
              <a:rPr lang="en-US" smtClean="0"/>
              <a:pPr/>
              <a:t>3/11/2021</a:t>
            </a:fld>
            <a:endParaRPr lang="en-US" dirty="0"/>
          </a:p>
        </p:txBody>
      </p:sp>
      <p:sp>
        <p:nvSpPr>
          <p:cNvPr id="4" name="Footer Placeholder 3">
            <a:extLst>
              <a:ext uri="{FF2B5EF4-FFF2-40B4-BE49-F238E27FC236}">
                <a16:creationId xmlns:a16="http://schemas.microsoft.com/office/drawing/2014/main" id="{C3061167-0856-4F25-91EF-1B62A66569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84F5D6-5061-4FF6-8E28-948E6EBFCD20}"/>
              </a:ext>
            </a:extLst>
          </p:cNvPr>
          <p:cNvSpPr>
            <a:spLocks noGrp="1"/>
          </p:cNvSpPr>
          <p:nvPr>
            <p:ph type="sldNum" sz="quarter" idx="12"/>
          </p:nvPr>
        </p:nvSpPr>
        <p:spPr/>
        <p:txBody>
          <a:bodyPr/>
          <a:lstStyle/>
          <a:p>
            <a:fld id="{3B8111B1-F5BB-486D-8B3C-017EE72F0AF7}" type="slidenum">
              <a:rPr lang="en-US" smtClean="0"/>
              <a:pPr/>
              <a:t>‹#›</a:t>
            </a:fld>
            <a:endParaRPr lang="en-US" dirty="0"/>
          </a:p>
        </p:txBody>
      </p:sp>
    </p:spTree>
    <p:extLst>
      <p:ext uri="{BB962C8B-B14F-4D97-AF65-F5344CB8AC3E}">
        <p14:creationId xmlns:p14="http://schemas.microsoft.com/office/powerpoint/2010/main" val="91290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02743B-EC2E-4023-A988-FD16D097CE4A}"/>
              </a:ext>
            </a:extLst>
          </p:cNvPr>
          <p:cNvSpPr>
            <a:spLocks noGrp="1"/>
          </p:cNvSpPr>
          <p:nvPr>
            <p:ph type="pic" sz="quarter" idx="13"/>
          </p:nvPr>
        </p:nvSpPr>
        <p:spPr>
          <a:xfrm>
            <a:off x="0" y="2598059"/>
            <a:ext cx="4572000" cy="4259943"/>
          </a:xfrm>
          <a:custGeom>
            <a:avLst/>
            <a:gdLst>
              <a:gd name="connsiteX0" fmla="*/ 0 w 6096000"/>
              <a:gd name="connsiteY0" fmla="*/ 0 h 4259943"/>
              <a:gd name="connsiteX1" fmla="*/ 6096000 w 6096000"/>
              <a:gd name="connsiteY1" fmla="*/ 0 h 4259943"/>
              <a:gd name="connsiteX2" fmla="*/ 6096000 w 6096000"/>
              <a:gd name="connsiteY2" fmla="*/ 4259943 h 4259943"/>
              <a:gd name="connsiteX3" fmla="*/ 0 w 6096000"/>
              <a:gd name="connsiteY3" fmla="*/ 4259943 h 4259943"/>
            </a:gdLst>
            <a:ahLst/>
            <a:cxnLst>
              <a:cxn ang="0">
                <a:pos x="connsiteX0" y="connsiteY0"/>
              </a:cxn>
              <a:cxn ang="0">
                <a:pos x="connsiteX1" y="connsiteY1"/>
              </a:cxn>
              <a:cxn ang="0">
                <a:pos x="connsiteX2" y="connsiteY2"/>
              </a:cxn>
              <a:cxn ang="0">
                <a:pos x="connsiteX3" y="connsiteY3"/>
              </a:cxn>
            </a:cxnLst>
            <a:rect l="l" t="t" r="r" b="b"/>
            <a:pathLst>
              <a:path w="6096000" h="4259943">
                <a:moveTo>
                  <a:pt x="0" y="0"/>
                </a:moveTo>
                <a:lnTo>
                  <a:pt x="6096000" y="0"/>
                </a:lnTo>
                <a:lnTo>
                  <a:pt x="6096000" y="4259943"/>
                </a:lnTo>
                <a:lnTo>
                  <a:pt x="0" y="4259943"/>
                </a:lnTo>
                <a:close/>
              </a:path>
            </a:pathLst>
          </a:custGeom>
        </p:spPr>
        <p:txBody>
          <a:bodyPr wrap="square">
            <a:noAutofit/>
          </a:bodyPr>
          <a:lstStyle/>
          <a:p>
            <a:endParaRPr lang="en-IN" dirty="0"/>
          </a:p>
        </p:txBody>
      </p:sp>
      <p:sp>
        <p:nvSpPr>
          <p:cNvPr id="2" name="Title 1">
            <a:extLst>
              <a:ext uri="{FF2B5EF4-FFF2-40B4-BE49-F238E27FC236}">
                <a16:creationId xmlns:a16="http://schemas.microsoft.com/office/drawing/2014/main" id="{786505AF-98D8-4A42-A045-4E10A7D58E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0D73686-6280-4FFD-9865-E1FFE989EB74}"/>
              </a:ext>
            </a:extLst>
          </p:cNvPr>
          <p:cNvSpPr>
            <a:spLocks noGrp="1"/>
          </p:cNvSpPr>
          <p:nvPr>
            <p:ph type="dt" sz="half" idx="10"/>
          </p:nvPr>
        </p:nvSpPr>
        <p:spPr/>
        <p:txBody>
          <a:bodyPr/>
          <a:lstStyle/>
          <a:p>
            <a:fld id="{5EBEAC5C-1EEE-4D0E-BBE2-08ADE19EBC39}" type="datetimeFigureOut">
              <a:rPr lang="en-US" smtClean="0"/>
              <a:pPr/>
              <a:t>3/11/2021</a:t>
            </a:fld>
            <a:endParaRPr lang="en-US" dirty="0"/>
          </a:p>
        </p:txBody>
      </p:sp>
      <p:sp>
        <p:nvSpPr>
          <p:cNvPr id="4" name="Footer Placeholder 3">
            <a:extLst>
              <a:ext uri="{FF2B5EF4-FFF2-40B4-BE49-F238E27FC236}">
                <a16:creationId xmlns:a16="http://schemas.microsoft.com/office/drawing/2014/main" id="{BC21A58A-C9EF-40A0-A1D4-DD5898B58E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789F8D-AF88-4EB1-B217-40FD62132A66}"/>
              </a:ext>
            </a:extLst>
          </p:cNvPr>
          <p:cNvSpPr>
            <a:spLocks noGrp="1"/>
          </p:cNvSpPr>
          <p:nvPr>
            <p:ph type="sldNum" sz="quarter" idx="12"/>
          </p:nvPr>
        </p:nvSpPr>
        <p:spPr/>
        <p:txBody>
          <a:bodyPr/>
          <a:lstStyle/>
          <a:p>
            <a:fld id="{3B8111B1-F5BB-486D-8B3C-017EE72F0AF7}" type="slidenum">
              <a:rPr lang="en-US" smtClean="0"/>
              <a:pPr/>
              <a:t>‹#›</a:t>
            </a:fld>
            <a:endParaRPr lang="en-US" dirty="0"/>
          </a:p>
        </p:txBody>
      </p:sp>
    </p:spTree>
    <p:extLst>
      <p:ext uri="{BB962C8B-B14F-4D97-AF65-F5344CB8AC3E}">
        <p14:creationId xmlns:p14="http://schemas.microsoft.com/office/powerpoint/2010/main" val="268404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7D1C-B906-44B5-9901-4948B8FEFB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B8226A3-1760-4617-873C-1D0F767EFDD5}"/>
              </a:ext>
            </a:extLst>
          </p:cNvPr>
          <p:cNvSpPr>
            <a:spLocks noGrp="1"/>
          </p:cNvSpPr>
          <p:nvPr>
            <p:ph type="dt" sz="half" idx="10"/>
          </p:nvPr>
        </p:nvSpPr>
        <p:spPr/>
        <p:txBody>
          <a:bodyPr/>
          <a:lstStyle/>
          <a:p>
            <a:fld id="{5EBEAC5C-1EEE-4D0E-BBE2-08ADE19EBC39}" type="datetimeFigureOut">
              <a:rPr lang="en-US" smtClean="0"/>
              <a:pPr/>
              <a:t>3/11/2021</a:t>
            </a:fld>
            <a:endParaRPr lang="en-US" dirty="0"/>
          </a:p>
        </p:txBody>
      </p:sp>
      <p:sp>
        <p:nvSpPr>
          <p:cNvPr id="4" name="Footer Placeholder 3">
            <a:extLst>
              <a:ext uri="{FF2B5EF4-FFF2-40B4-BE49-F238E27FC236}">
                <a16:creationId xmlns:a16="http://schemas.microsoft.com/office/drawing/2014/main" id="{292272CF-962C-46B2-8F01-9F69D2D9A8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DAFAF7-A8DA-4884-AA32-3C72A632B464}"/>
              </a:ext>
            </a:extLst>
          </p:cNvPr>
          <p:cNvSpPr>
            <a:spLocks noGrp="1"/>
          </p:cNvSpPr>
          <p:nvPr>
            <p:ph type="sldNum" sz="quarter" idx="12"/>
          </p:nvPr>
        </p:nvSpPr>
        <p:spPr/>
        <p:txBody>
          <a:bodyPr/>
          <a:lstStyle/>
          <a:p>
            <a:fld id="{3B8111B1-F5BB-486D-8B3C-017EE72F0AF7}" type="slidenum">
              <a:rPr lang="en-US" smtClean="0"/>
              <a:pPr/>
              <a:t>‹#›</a:t>
            </a:fld>
            <a:endParaRPr lang="en-US" dirty="0"/>
          </a:p>
        </p:txBody>
      </p:sp>
    </p:spTree>
    <p:extLst>
      <p:ext uri="{BB962C8B-B14F-4D97-AF65-F5344CB8AC3E}">
        <p14:creationId xmlns:p14="http://schemas.microsoft.com/office/powerpoint/2010/main" val="296514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0482DC-D56C-4297-A7F7-9590161EFFBF}"/>
              </a:ext>
            </a:extLst>
          </p:cNvPr>
          <p:cNvSpPr>
            <a:spLocks noGrp="1"/>
          </p:cNvSpPr>
          <p:nvPr>
            <p:ph type="pic" sz="quarter" idx="13"/>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IN" dirty="0"/>
          </a:p>
        </p:txBody>
      </p:sp>
      <p:sp>
        <p:nvSpPr>
          <p:cNvPr id="2" name="Title 1">
            <a:extLst>
              <a:ext uri="{FF2B5EF4-FFF2-40B4-BE49-F238E27FC236}">
                <a16:creationId xmlns:a16="http://schemas.microsoft.com/office/drawing/2014/main" id="{2A3F02E7-E225-4D07-9508-57775CC21AF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9DF14C1-1320-4678-BAB9-D631BAFC84E1}"/>
              </a:ext>
            </a:extLst>
          </p:cNvPr>
          <p:cNvSpPr>
            <a:spLocks noGrp="1"/>
          </p:cNvSpPr>
          <p:nvPr>
            <p:ph type="dt" sz="half" idx="10"/>
          </p:nvPr>
        </p:nvSpPr>
        <p:spPr/>
        <p:txBody>
          <a:bodyPr/>
          <a:lstStyle/>
          <a:p>
            <a:fld id="{5EBEAC5C-1EEE-4D0E-BBE2-08ADE19EBC39}" type="datetimeFigureOut">
              <a:rPr lang="en-US" smtClean="0"/>
              <a:pPr/>
              <a:t>3/11/2021</a:t>
            </a:fld>
            <a:endParaRPr lang="en-US" dirty="0"/>
          </a:p>
        </p:txBody>
      </p:sp>
      <p:sp>
        <p:nvSpPr>
          <p:cNvPr id="4" name="Footer Placeholder 3">
            <a:extLst>
              <a:ext uri="{FF2B5EF4-FFF2-40B4-BE49-F238E27FC236}">
                <a16:creationId xmlns:a16="http://schemas.microsoft.com/office/drawing/2014/main" id="{E543A31D-0E9C-483A-AE56-0D102E92FD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EC1C50-6AED-4B7C-8BBB-31AE4EC82566}"/>
              </a:ext>
            </a:extLst>
          </p:cNvPr>
          <p:cNvSpPr>
            <a:spLocks noGrp="1"/>
          </p:cNvSpPr>
          <p:nvPr>
            <p:ph type="sldNum" sz="quarter" idx="12"/>
          </p:nvPr>
        </p:nvSpPr>
        <p:spPr/>
        <p:txBody>
          <a:bodyPr/>
          <a:lstStyle/>
          <a:p>
            <a:fld id="{3B8111B1-F5BB-486D-8B3C-017EE72F0AF7}" type="slidenum">
              <a:rPr lang="en-US" smtClean="0"/>
              <a:pPr/>
              <a:t>‹#›</a:t>
            </a:fld>
            <a:endParaRPr lang="en-US" dirty="0"/>
          </a:p>
        </p:txBody>
      </p:sp>
    </p:spTree>
    <p:extLst>
      <p:ext uri="{BB962C8B-B14F-4D97-AF65-F5344CB8AC3E}">
        <p14:creationId xmlns:p14="http://schemas.microsoft.com/office/powerpoint/2010/main" val="4389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4201111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FC00A40-6C29-46B4-B55F-DA2C5C50FEF6}"/>
              </a:ext>
            </a:extLst>
          </p:cNvPr>
          <p:cNvSpPr>
            <a:spLocks noGrp="1"/>
          </p:cNvSpPr>
          <p:nvPr>
            <p:ph type="pic" sz="quarter" idx="10"/>
          </p:nvPr>
        </p:nvSpPr>
        <p:spPr>
          <a:xfrm>
            <a:off x="2303584" y="0"/>
            <a:ext cx="6840416" cy="6858000"/>
          </a:xfrm>
          <a:custGeom>
            <a:avLst/>
            <a:gdLst>
              <a:gd name="connsiteX0" fmla="*/ 9120553 w 9120554"/>
              <a:gd name="connsiteY0" fmla="*/ 0 h 6858000"/>
              <a:gd name="connsiteX1" fmla="*/ 9120553 w 9120554"/>
              <a:gd name="connsiteY1" fmla="*/ 440 h 6858000"/>
              <a:gd name="connsiteX2" fmla="*/ 9120554 w 9120554"/>
              <a:gd name="connsiteY2" fmla="*/ 440 h 6858000"/>
              <a:gd name="connsiteX3" fmla="*/ 9120553 w 9120554"/>
              <a:gd name="connsiteY3" fmla="*/ 441 h 6858000"/>
              <a:gd name="connsiteX4" fmla="*/ 9120553 w 9120554"/>
              <a:gd name="connsiteY4" fmla="*/ 6858000 h 6858000"/>
              <a:gd name="connsiteX5" fmla="*/ 1825140 w 9120554"/>
              <a:gd name="connsiteY5" fmla="*/ 6858000 h 6858000"/>
              <a:gd name="connsiteX6" fmla="*/ 1817076 w 9120554"/>
              <a:gd name="connsiteY6" fmla="*/ 6858000 h 6858000"/>
              <a:gd name="connsiteX7" fmla="*/ 0 w 9120554"/>
              <a:gd name="connsiteY7" fmla="*/ 6858000 h 6858000"/>
              <a:gd name="connsiteX8" fmla="*/ 7295415 w 9120554"/>
              <a:gd name="connsiteY8" fmla="*/ 440 h 6858000"/>
              <a:gd name="connsiteX9" fmla="*/ 9118917 w 9120554"/>
              <a:gd name="connsiteY9" fmla="*/ 4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0554" h="6858000">
                <a:moveTo>
                  <a:pt x="9120553" y="0"/>
                </a:moveTo>
                <a:lnTo>
                  <a:pt x="9120553" y="440"/>
                </a:lnTo>
                <a:lnTo>
                  <a:pt x="9120554" y="440"/>
                </a:lnTo>
                <a:lnTo>
                  <a:pt x="9120553" y="441"/>
                </a:lnTo>
                <a:lnTo>
                  <a:pt x="9120553" y="6858000"/>
                </a:lnTo>
                <a:lnTo>
                  <a:pt x="1825140" y="6858000"/>
                </a:lnTo>
                <a:lnTo>
                  <a:pt x="1817076" y="6858000"/>
                </a:lnTo>
                <a:lnTo>
                  <a:pt x="0" y="6858000"/>
                </a:lnTo>
                <a:lnTo>
                  <a:pt x="7295415" y="440"/>
                </a:lnTo>
                <a:lnTo>
                  <a:pt x="9118917" y="440"/>
                </a:lnTo>
                <a:close/>
              </a:path>
            </a:pathLst>
          </a:custGeom>
        </p:spPr>
        <p:txBody>
          <a:bodyPr wrap="square">
            <a:noAutofit/>
          </a:bodyPr>
          <a:lstStyle/>
          <a:p>
            <a:endParaRPr lang="en-ID" dirty="0"/>
          </a:p>
        </p:txBody>
      </p:sp>
    </p:spTree>
    <p:extLst>
      <p:ext uri="{BB962C8B-B14F-4D97-AF65-F5344CB8AC3E}">
        <p14:creationId xmlns:p14="http://schemas.microsoft.com/office/powerpoint/2010/main" val="338559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370581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13265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295603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376796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289250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8111B1-F5BB-486D-8B3C-017EE72F0AF7}" type="slidenum">
              <a:rPr lang="en-US" smtClean="0"/>
              <a:t>‹#›</a:t>
            </a:fld>
            <a:endParaRPr lang="en-US" dirty="0"/>
          </a:p>
        </p:txBody>
      </p:sp>
      <p:sp>
        <p:nvSpPr>
          <p:cNvPr id="12" name="Freeform: Shape 11">
            <a:extLst>
              <a:ext uri="{FF2B5EF4-FFF2-40B4-BE49-F238E27FC236}">
                <a16:creationId xmlns:a16="http://schemas.microsoft.com/office/drawing/2014/main" id="{D14E0035-5417-424E-B81F-8C8D713D076F}"/>
              </a:ext>
            </a:extLst>
          </p:cNvPr>
          <p:cNvSpPr/>
          <p:nvPr userDrawn="1"/>
        </p:nvSpPr>
        <p:spPr>
          <a:xfrm>
            <a:off x="2357438" y="-16211"/>
            <a:ext cx="6786562" cy="6874210"/>
          </a:xfrm>
          <a:custGeom>
            <a:avLst/>
            <a:gdLst>
              <a:gd name="connsiteX0" fmla="*/ 7205918 w 9048749"/>
              <a:gd name="connsiteY0" fmla="*/ 0 h 6858005"/>
              <a:gd name="connsiteX1" fmla="*/ 9048749 w 9048749"/>
              <a:gd name="connsiteY1" fmla="*/ 0 h 6858005"/>
              <a:gd name="connsiteX2" fmla="*/ 9048749 w 9048749"/>
              <a:gd name="connsiteY2" fmla="*/ 6858005 h 6858005"/>
              <a:gd name="connsiteX3" fmla="*/ 0 w 9048749"/>
              <a:gd name="connsiteY3" fmla="*/ 6858005 h 6858005"/>
              <a:gd name="connsiteX4" fmla="*/ 7205918 w 9048749"/>
              <a:gd name="connsiteY4" fmla="*/ 0 h 6858005"/>
              <a:gd name="connsiteX0" fmla="*/ 8224952 w 9048749"/>
              <a:gd name="connsiteY0" fmla="*/ 0 h 7840644"/>
              <a:gd name="connsiteX1" fmla="*/ 9048749 w 9048749"/>
              <a:gd name="connsiteY1" fmla="*/ 982639 h 7840644"/>
              <a:gd name="connsiteX2" fmla="*/ 9048749 w 9048749"/>
              <a:gd name="connsiteY2" fmla="*/ 7840644 h 7840644"/>
              <a:gd name="connsiteX3" fmla="*/ 0 w 9048749"/>
              <a:gd name="connsiteY3" fmla="*/ 7840644 h 7840644"/>
              <a:gd name="connsiteX4" fmla="*/ 8224952 w 9048749"/>
              <a:gd name="connsiteY4" fmla="*/ 0 h 7840644"/>
              <a:gd name="connsiteX0" fmla="*/ 8224952 w 9048749"/>
              <a:gd name="connsiteY0" fmla="*/ 15598 h 7856242"/>
              <a:gd name="connsiteX1" fmla="*/ 9030552 w 9048749"/>
              <a:gd name="connsiteY1" fmla="*/ 0 h 7856242"/>
              <a:gd name="connsiteX2" fmla="*/ 9048749 w 9048749"/>
              <a:gd name="connsiteY2" fmla="*/ 7856242 h 7856242"/>
              <a:gd name="connsiteX3" fmla="*/ 0 w 9048749"/>
              <a:gd name="connsiteY3" fmla="*/ 7856242 h 7856242"/>
              <a:gd name="connsiteX4" fmla="*/ 8224952 w 9048749"/>
              <a:gd name="connsiteY4" fmla="*/ 15598 h 7856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49" h="7856242">
                <a:moveTo>
                  <a:pt x="8224952" y="15598"/>
                </a:moveTo>
                <a:lnTo>
                  <a:pt x="9030552" y="0"/>
                </a:lnTo>
                <a:cubicBezTo>
                  <a:pt x="9036618" y="2618747"/>
                  <a:pt x="9042683" y="5237495"/>
                  <a:pt x="9048749" y="7856242"/>
                </a:cubicBezTo>
                <a:lnTo>
                  <a:pt x="0" y="7856242"/>
                </a:lnTo>
                <a:lnTo>
                  <a:pt x="8224952" y="15598"/>
                </a:lnTo>
                <a:close/>
              </a:path>
            </a:pathLst>
          </a:cu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3">
            <a:extLst>
              <a:ext uri="{FF2B5EF4-FFF2-40B4-BE49-F238E27FC236}">
                <a16:creationId xmlns:a16="http://schemas.microsoft.com/office/drawing/2014/main" id="{55A7FD13-4BB8-42E1-A739-A5DB32836894}"/>
              </a:ext>
            </a:extLst>
          </p:cNvPr>
          <p:cNvSpPr/>
          <p:nvPr userDrawn="1"/>
        </p:nvSpPr>
        <p:spPr>
          <a:xfrm>
            <a:off x="4572000" y="1338470"/>
            <a:ext cx="4572000" cy="5519528"/>
          </a:xfrm>
          <a:custGeom>
            <a:avLst/>
            <a:gdLst>
              <a:gd name="connsiteX0" fmla="*/ 0 w 12192000"/>
              <a:gd name="connsiteY0" fmla="*/ 0 h 2629852"/>
              <a:gd name="connsiteX1" fmla="*/ 12192000 w 12192000"/>
              <a:gd name="connsiteY1" fmla="*/ 0 h 2629852"/>
              <a:gd name="connsiteX2" fmla="*/ 12192000 w 12192000"/>
              <a:gd name="connsiteY2" fmla="*/ 2629852 h 2629852"/>
              <a:gd name="connsiteX3" fmla="*/ 0 w 12192000"/>
              <a:gd name="connsiteY3" fmla="*/ 2629852 h 2629852"/>
              <a:gd name="connsiteX4" fmla="*/ 0 w 12192000"/>
              <a:gd name="connsiteY4" fmla="*/ 0 h 2629852"/>
              <a:gd name="connsiteX0" fmla="*/ 10854813 w 12192000"/>
              <a:gd name="connsiteY0" fmla="*/ 0 h 5815503"/>
              <a:gd name="connsiteX1" fmla="*/ 12192000 w 12192000"/>
              <a:gd name="connsiteY1" fmla="*/ 3185651 h 5815503"/>
              <a:gd name="connsiteX2" fmla="*/ 12192000 w 12192000"/>
              <a:gd name="connsiteY2" fmla="*/ 5815503 h 5815503"/>
              <a:gd name="connsiteX3" fmla="*/ 0 w 12192000"/>
              <a:gd name="connsiteY3" fmla="*/ 5815503 h 5815503"/>
              <a:gd name="connsiteX4" fmla="*/ 10854813 w 12192000"/>
              <a:gd name="connsiteY4" fmla="*/ 0 h 5815503"/>
              <a:gd name="connsiteX0" fmla="*/ 10854813 w 12192000"/>
              <a:gd name="connsiteY0" fmla="*/ 176981 h 5992484"/>
              <a:gd name="connsiteX1" fmla="*/ 12192000 w 12192000"/>
              <a:gd name="connsiteY1" fmla="*/ 0 h 5992484"/>
              <a:gd name="connsiteX2" fmla="*/ 12192000 w 12192000"/>
              <a:gd name="connsiteY2" fmla="*/ 5992484 h 5992484"/>
              <a:gd name="connsiteX3" fmla="*/ 0 w 12192000"/>
              <a:gd name="connsiteY3" fmla="*/ 5992484 h 5992484"/>
              <a:gd name="connsiteX4" fmla="*/ 10854813 w 12192000"/>
              <a:gd name="connsiteY4" fmla="*/ 176981 h 5992484"/>
              <a:gd name="connsiteX0" fmla="*/ 0 w 12192000"/>
              <a:gd name="connsiteY0" fmla="*/ 5992484 h 5992484"/>
              <a:gd name="connsiteX1" fmla="*/ 12192000 w 12192000"/>
              <a:gd name="connsiteY1" fmla="*/ 0 h 5992484"/>
              <a:gd name="connsiteX2" fmla="*/ 12192000 w 12192000"/>
              <a:gd name="connsiteY2" fmla="*/ 5992484 h 5992484"/>
              <a:gd name="connsiteX3" fmla="*/ 0 w 12192000"/>
              <a:gd name="connsiteY3" fmla="*/ 5992484 h 5992484"/>
            </a:gdLst>
            <a:ahLst/>
            <a:cxnLst>
              <a:cxn ang="0">
                <a:pos x="connsiteX0" y="connsiteY0"/>
              </a:cxn>
              <a:cxn ang="0">
                <a:pos x="connsiteX1" y="connsiteY1"/>
              </a:cxn>
              <a:cxn ang="0">
                <a:pos x="connsiteX2" y="connsiteY2"/>
              </a:cxn>
              <a:cxn ang="0">
                <a:pos x="connsiteX3" y="connsiteY3"/>
              </a:cxn>
            </a:cxnLst>
            <a:rect l="l" t="t" r="r" b="b"/>
            <a:pathLst>
              <a:path w="12192000" h="5992484">
                <a:moveTo>
                  <a:pt x="0" y="5992484"/>
                </a:moveTo>
                <a:lnTo>
                  <a:pt x="12192000" y="0"/>
                </a:lnTo>
                <a:lnTo>
                  <a:pt x="12192000" y="5992484"/>
                </a:lnTo>
                <a:lnTo>
                  <a:pt x="0" y="5992484"/>
                </a:lnTo>
                <a:close/>
              </a:path>
            </a:pathLst>
          </a:custGeom>
          <a:gradFill flip="none" rotWithShape="1">
            <a:gsLst>
              <a:gs pos="16000">
                <a:schemeClr val="accent1">
                  <a:lumMod val="50000"/>
                  <a:alpha val="83000"/>
                </a:schemeClr>
              </a:gs>
              <a:gs pos="90000">
                <a:schemeClr val="accent1">
                  <a:alpha val="6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4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201781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BEAC5C-1EEE-4D0E-BBE2-08ADE19EBC39}" type="datetimeFigureOut">
              <a:rPr lang="en-US" smtClean="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111B1-F5BB-486D-8B3C-017EE72F0AF7}" type="slidenum">
              <a:rPr lang="en-US" smtClean="0"/>
              <a:t>‹#›</a:t>
            </a:fld>
            <a:endParaRPr lang="en-US" dirty="0"/>
          </a:p>
        </p:txBody>
      </p:sp>
    </p:spTree>
    <p:extLst>
      <p:ext uri="{BB962C8B-B14F-4D97-AF65-F5344CB8AC3E}">
        <p14:creationId xmlns:p14="http://schemas.microsoft.com/office/powerpoint/2010/main" val="1298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6234" y="71664"/>
            <a:ext cx="8040566" cy="6036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66800"/>
            <a:ext cx="8229600" cy="51101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43300" y="6356351"/>
            <a:ext cx="2057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5EBEAC5C-1EEE-4D0E-BBE2-08ADE19EBC39}" type="datetimeFigureOut">
              <a:rPr lang="en-US" smtClean="0"/>
              <a:pPr/>
              <a:t>3/11/2021</a:t>
            </a:fld>
            <a:endParaRPr lang="en-US" dirty="0"/>
          </a:p>
        </p:txBody>
      </p:sp>
      <p:sp>
        <p:nvSpPr>
          <p:cNvPr id="5" name="Footer Placeholder 4"/>
          <p:cNvSpPr>
            <a:spLocks noGrp="1"/>
          </p:cNvSpPr>
          <p:nvPr>
            <p:ph type="ftr" sz="quarter" idx="3"/>
          </p:nvPr>
        </p:nvSpPr>
        <p:spPr>
          <a:xfrm>
            <a:off x="457200" y="6356351"/>
            <a:ext cx="26289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grpSp>
        <p:nvGrpSpPr>
          <p:cNvPr id="7" name="Group 6">
            <a:extLst>
              <a:ext uri="{FF2B5EF4-FFF2-40B4-BE49-F238E27FC236}">
                <a16:creationId xmlns:a16="http://schemas.microsoft.com/office/drawing/2014/main" id="{CBC076F1-271F-4838-822F-228C706282E7}"/>
              </a:ext>
            </a:extLst>
          </p:cNvPr>
          <p:cNvGrpSpPr/>
          <p:nvPr userDrawn="1"/>
        </p:nvGrpSpPr>
        <p:grpSpPr>
          <a:xfrm>
            <a:off x="-3361" y="-104200"/>
            <a:ext cx="9147360" cy="6983045"/>
            <a:chOff x="-4483" y="-104200"/>
            <a:chExt cx="12196481" cy="6983045"/>
          </a:xfrm>
        </p:grpSpPr>
        <p:grpSp>
          <p:nvGrpSpPr>
            <p:cNvPr id="8" name="Group 7">
              <a:extLst>
                <a:ext uri="{FF2B5EF4-FFF2-40B4-BE49-F238E27FC236}">
                  <a16:creationId xmlns:a16="http://schemas.microsoft.com/office/drawing/2014/main" id="{593839C8-7B15-4D94-880B-4526DAC8D519}"/>
                </a:ext>
              </a:extLst>
            </p:cNvPr>
            <p:cNvGrpSpPr/>
            <p:nvPr userDrawn="1"/>
          </p:nvGrpSpPr>
          <p:grpSpPr>
            <a:xfrm>
              <a:off x="279" y="-104200"/>
              <a:ext cx="1008443" cy="686966"/>
              <a:chOff x="-4483" y="-128010"/>
              <a:chExt cx="1008443" cy="686966"/>
            </a:xfrm>
          </p:grpSpPr>
          <p:sp>
            <p:nvSpPr>
              <p:cNvPr id="12" name="Rectangle 6">
                <a:extLst>
                  <a:ext uri="{FF2B5EF4-FFF2-40B4-BE49-F238E27FC236}">
                    <a16:creationId xmlns:a16="http://schemas.microsoft.com/office/drawing/2014/main" id="{955C0345-1562-476A-ABCC-8F6FDD753CDC}"/>
                  </a:ext>
                </a:extLst>
              </p:cNvPr>
              <p:cNvSpPr/>
              <p:nvPr/>
            </p:nvSpPr>
            <p:spPr>
              <a:xfrm>
                <a:off x="-4483" y="-25245"/>
                <a:ext cx="783415" cy="584201"/>
              </a:xfrm>
              <a:custGeom>
                <a:avLst/>
                <a:gdLst>
                  <a:gd name="connsiteX0" fmla="*/ 0 w 783415"/>
                  <a:gd name="connsiteY0" fmla="*/ 0 h 584201"/>
                  <a:gd name="connsiteX1" fmla="*/ 783415 w 783415"/>
                  <a:gd name="connsiteY1" fmla="*/ 0 h 584201"/>
                  <a:gd name="connsiteX2" fmla="*/ 783415 w 783415"/>
                  <a:gd name="connsiteY2" fmla="*/ 584201 h 584201"/>
                  <a:gd name="connsiteX3" fmla="*/ 0 w 783415"/>
                  <a:gd name="connsiteY3" fmla="*/ 584201 h 584201"/>
                  <a:gd name="connsiteX4" fmla="*/ 0 w 783415"/>
                  <a:gd name="connsiteY4" fmla="*/ 0 h 584201"/>
                  <a:gd name="connsiteX0" fmla="*/ 0 w 783415"/>
                  <a:gd name="connsiteY0" fmla="*/ 0 h 584201"/>
                  <a:gd name="connsiteX1" fmla="*/ 783415 w 783415"/>
                  <a:gd name="connsiteY1" fmla="*/ 0 h 584201"/>
                  <a:gd name="connsiteX2" fmla="*/ 783415 w 783415"/>
                  <a:gd name="connsiteY2" fmla="*/ 584201 h 584201"/>
                  <a:gd name="connsiteX3" fmla="*/ 266950 w 783415"/>
                  <a:gd name="connsiteY3" fmla="*/ 584201 h 584201"/>
                  <a:gd name="connsiteX4" fmla="*/ 0 w 783415"/>
                  <a:gd name="connsiteY4" fmla="*/ 584201 h 584201"/>
                  <a:gd name="connsiteX5" fmla="*/ 0 w 783415"/>
                  <a:gd name="connsiteY5" fmla="*/ 0 h 584201"/>
                  <a:gd name="connsiteX0" fmla="*/ 0 w 783415"/>
                  <a:gd name="connsiteY0" fmla="*/ 0 h 584201"/>
                  <a:gd name="connsiteX1" fmla="*/ 783415 w 783415"/>
                  <a:gd name="connsiteY1" fmla="*/ 0 h 584201"/>
                  <a:gd name="connsiteX2" fmla="*/ 266950 w 783415"/>
                  <a:gd name="connsiteY2" fmla="*/ 584201 h 584201"/>
                  <a:gd name="connsiteX3" fmla="*/ 0 w 783415"/>
                  <a:gd name="connsiteY3" fmla="*/ 584201 h 584201"/>
                  <a:gd name="connsiteX4" fmla="*/ 0 w 783415"/>
                  <a:gd name="connsiteY4" fmla="*/ 0 h 584201"/>
                  <a:gd name="connsiteX0" fmla="*/ 0 w 783415"/>
                  <a:gd name="connsiteY0" fmla="*/ 0 h 584201"/>
                  <a:gd name="connsiteX1" fmla="*/ 783415 w 783415"/>
                  <a:gd name="connsiteY1" fmla="*/ 0 h 584201"/>
                  <a:gd name="connsiteX2" fmla="*/ 301133 w 783415"/>
                  <a:gd name="connsiteY2" fmla="*/ 584201 h 584201"/>
                  <a:gd name="connsiteX3" fmla="*/ 0 w 783415"/>
                  <a:gd name="connsiteY3" fmla="*/ 584201 h 584201"/>
                  <a:gd name="connsiteX4" fmla="*/ 0 w 783415"/>
                  <a:gd name="connsiteY4" fmla="*/ 0 h 58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15" h="584201">
                    <a:moveTo>
                      <a:pt x="0" y="0"/>
                    </a:moveTo>
                    <a:lnTo>
                      <a:pt x="783415" y="0"/>
                    </a:lnTo>
                    <a:lnTo>
                      <a:pt x="301133" y="584201"/>
                    </a:lnTo>
                    <a:lnTo>
                      <a:pt x="0" y="584201"/>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Helvetica" panose="020B0604020202020204" pitchFamily="34" charset="0"/>
                  <a:cs typeface="Helvetica" panose="020B0604020202020204" pitchFamily="34" charset="0"/>
                </a:endParaRPr>
              </a:p>
            </p:txBody>
          </p:sp>
          <p:sp>
            <p:nvSpPr>
              <p:cNvPr id="13" name="Rectangle 7">
                <a:extLst>
                  <a:ext uri="{FF2B5EF4-FFF2-40B4-BE49-F238E27FC236}">
                    <a16:creationId xmlns:a16="http://schemas.microsoft.com/office/drawing/2014/main" id="{86B4AF8C-176D-4645-8DD5-004ED1F97112}"/>
                  </a:ext>
                </a:extLst>
              </p:cNvPr>
              <p:cNvSpPr/>
              <p:nvPr/>
            </p:nvSpPr>
            <p:spPr>
              <a:xfrm rot="7084288">
                <a:off x="573658" y="8134"/>
                <a:ext cx="566446" cy="294158"/>
              </a:xfrm>
              <a:custGeom>
                <a:avLst/>
                <a:gdLst>
                  <a:gd name="connsiteX0" fmla="*/ 0 w 465034"/>
                  <a:gd name="connsiteY0" fmla="*/ 0 h 164727"/>
                  <a:gd name="connsiteX1" fmla="*/ 465034 w 465034"/>
                  <a:gd name="connsiteY1" fmla="*/ 0 h 164727"/>
                  <a:gd name="connsiteX2" fmla="*/ 465034 w 465034"/>
                  <a:gd name="connsiteY2" fmla="*/ 164727 h 164727"/>
                  <a:gd name="connsiteX3" fmla="*/ 0 w 465034"/>
                  <a:gd name="connsiteY3" fmla="*/ 164727 h 164727"/>
                  <a:gd name="connsiteX4" fmla="*/ 0 w 465034"/>
                  <a:gd name="connsiteY4" fmla="*/ 0 h 164727"/>
                  <a:gd name="connsiteX0" fmla="*/ 0 w 481142"/>
                  <a:gd name="connsiteY0" fmla="*/ 0 h 250593"/>
                  <a:gd name="connsiteX1" fmla="*/ 465034 w 481142"/>
                  <a:gd name="connsiteY1" fmla="*/ 0 h 250593"/>
                  <a:gd name="connsiteX2" fmla="*/ 481142 w 481142"/>
                  <a:gd name="connsiteY2" fmla="*/ 250593 h 250593"/>
                  <a:gd name="connsiteX3" fmla="*/ 0 w 481142"/>
                  <a:gd name="connsiteY3" fmla="*/ 164727 h 250593"/>
                  <a:gd name="connsiteX4" fmla="*/ 0 w 481142"/>
                  <a:gd name="connsiteY4" fmla="*/ 0 h 250593"/>
                  <a:gd name="connsiteX0" fmla="*/ 0 w 481142"/>
                  <a:gd name="connsiteY0" fmla="*/ 0 h 250593"/>
                  <a:gd name="connsiteX1" fmla="*/ 398778 w 481142"/>
                  <a:gd name="connsiteY1" fmla="*/ 73117 h 250593"/>
                  <a:gd name="connsiteX2" fmla="*/ 481142 w 481142"/>
                  <a:gd name="connsiteY2" fmla="*/ 250593 h 250593"/>
                  <a:gd name="connsiteX3" fmla="*/ 0 w 481142"/>
                  <a:gd name="connsiteY3" fmla="*/ 164727 h 250593"/>
                  <a:gd name="connsiteX4" fmla="*/ 0 w 481142"/>
                  <a:gd name="connsiteY4" fmla="*/ 0 h 250593"/>
                  <a:gd name="connsiteX0" fmla="*/ 0 w 545575"/>
                  <a:gd name="connsiteY0" fmla="*/ 0 h 270204"/>
                  <a:gd name="connsiteX1" fmla="*/ 463211 w 545575"/>
                  <a:gd name="connsiteY1" fmla="*/ 92728 h 270204"/>
                  <a:gd name="connsiteX2" fmla="*/ 545575 w 545575"/>
                  <a:gd name="connsiteY2" fmla="*/ 270204 h 270204"/>
                  <a:gd name="connsiteX3" fmla="*/ 64433 w 545575"/>
                  <a:gd name="connsiteY3" fmla="*/ 184338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50998 w 545575"/>
                  <a:gd name="connsiteY3" fmla="*/ 194846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11778 w 545575"/>
                  <a:gd name="connsiteY3" fmla="*/ 202270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9677 w 545575"/>
                  <a:gd name="connsiteY3" fmla="*/ 203391 h 270204"/>
                  <a:gd name="connsiteX4" fmla="*/ 0 w 545575"/>
                  <a:gd name="connsiteY4" fmla="*/ 0 h 270204"/>
                  <a:gd name="connsiteX0" fmla="*/ 0 w 545575"/>
                  <a:gd name="connsiteY0" fmla="*/ 0 h 270204"/>
                  <a:gd name="connsiteX1" fmla="*/ 463211 w 545575"/>
                  <a:gd name="connsiteY1" fmla="*/ 92728 h 270204"/>
                  <a:gd name="connsiteX2" fmla="*/ 545575 w 545575"/>
                  <a:gd name="connsiteY2" fmla="*/ 270204 h 270204"/>
                  <a:gd name="connsiteX3" fmla="*/ 107576 w 545575"/>
                  <a:gd name="connsiteY3" fmla="*/ 204511 h 270204"/>
                  <a:gd name="connsiteX4" fmla="*/ 0 w 545575"/>
                  <a:gd name="connsiteY4" fmla="*/ 0 h 270204"/>
                  <a:gd name="connsiteX0" fmla="*/ 0 w 554118"/>
                  <a:gd name="connsiteY0" fmla="*/ 0 h 271045"/>
                  <a:gd name="connsiteX1" fmla="*/ 463211 w 554118"/>
                  <a:gd name="connsiteY1" fmla="*/ 92728 h 271045"/>
                  <a:gd name="connsiteX2" fmla="*/ 554118 w 554118"/>
                  <a:gd name="connsiteY2" fmla="*/ 271045 h 271045"/>
                  <a:gd name="connsiteX3" fmla="*/ 107576 w 554118"/>
                  <a:gd name="connsiteY3" fmla="*/ 204511 h 271045"/>
                  <a:gd name="connsiteX4" fmla="*/ 0 w 554118"/>
                  <a:gd name="connsiteY4" fmla="*/ 0 h 271045"/>
                  <a:gd name="connsiteX0" fmla="*/ 0 w 554118"/>
                  <a:gd name="connsiteY0" fmla="*/ 0 h 271045"/>
                  <a:gd name="connsiteX1" fmla="*/ 463072 w 554118"/>
                  <a:gd name="connsiteY1" fmla="*/ 87404 h 271045"/>
                  <a:gd name="connsiteX2" fmla="*/ 554118 w 554118"/>
                  <a:gd name="connsiteY2" fmla="*/ 271045 h 271045"/>
                  <a:gd name="connsiteX3" fmla="*/ 107576 w 554118"/>
                  <a:gd name="connsiteY3" fmla="*/ 204511 h 271045"/>
                  <a:gd name="connsiteX4" fmla="*/ 0 w 554118"/>
                  <a:gd name="connsiteY4" fmla="*/ 0 h 271045"/>
                  <a:gd name="connsiteX0" fmla="*/ 0 w 554118"/>
                  <a:gd name="connsiteY0" fmla="*/ 0 h 271045"/>
                  <a:gd name="connsiteX1" fmla="*/ 451867 w 554118"/>
                  <a:gd name="connsiteY1" fmla="*/ 66395 h 271045"/>
                  <a:gd name="connsiteX2" fmla="*/ 554118 w 554118"/>
                  <a:gd name="connsiteY2" fmla="*/ 271045 h 271045"/>
                  <a:gd name="connsiteX3" fmla="*/ 107576 w 554118"/>
                  <a:gd name="connsiteY3" fmla="*/ 204511 h 271045"/>
                  <a:gd name="connsiteX4" fmla="*/ 0 w 554118"/>
                  <a:gd name="connsiteY4" fmla="*/ 0 h 271045"/>
                  <a:gd name="connsiteX0" fmla="*/ 0 w 554118"/>
                  <a:gd name="connsiteY0" fmla="*/ 0 h 271045"/>
                  <a:gd name="connsiteX1" fmla="*/ 445562 w 554118"/>
                  <a:gd name="connsiteY1" fmla="*/ 69757 h 271045"/>
                  <a:gd name="connsiteX2" fmla="*/ 554118 w 554118"/>
                  <a:gd name="connsiteY2" fmla="*/ 271045 h 271045"/>
                  <a:gd name="connsiteX3" fmla="*/ 107576 w 554118"/>
                  <a:gd name="connsiteY3" fmla="*/ 204511 h 271045"/>
                  <a:gd name="connsiteX4" fmla="*/ 0 w 554118"/>
                  <a:gd name="connsiteY4" fmla="*/ 0 h 271045"/>
                  <a:gd name="connsiteX0" fmla="*/ 0 w 556780"/>
                  <a:gd name="connsiteY0" fmla="*/ 0 h 291215"/>
                  <a:gd name="connsiteX1" fmla="*/ 445562 w 556780"/>
                  <a:gd name="connsiteY1" fmla="*/ 69757 h 291215"/>
                  <a:gd name="connsiteX2" fmla="*/ 556780 w 556780"/>
                  <a:gd name="connsiteY2" fmla="*/ 291215 h 291215"/>
                  <a:gd name="connsiteX3" fmla="*/ 107576 w 556780"/>
                  <a:gd name="connsiteY3" fmla="*/ 204511 h 291215"/>
                  <a:gd name="connsiteX4" fmla="*/ 0 w 556780"/>
                  <a:gd name="connsiteY4" fmla="*/ 0 h 291215"/>
                  <a:gd name="connsiteX0" fmla="*/ 0 w 556780"/>
                  <a:gd name="connsiteY0" fmla="*/ 0 h 291215"/>
                  <a:gd name="connsiteX1" fmla="*/ 459990 w 556780"/>
                  <a:gd name="connsiteY1" fmla="*/ 91749 h 291215"/>
                  <a:gd name="connsiteX2" fmla="*/ 556780 w 556780"/>
                  <a:gd name="connsiteY2" fmla="*/ 291215 h 291215"/>
                  <a:gd name="connsiteX3" fmla="*/ 107576 w 556780"/>
                  <a:gd name="connsiteY3" fmla="*/ 204511 h 291215"/>
                  <a:gd name="connsiteX4" fmla="*/ 0 w 556780"/>
                  <a:gd name="connsiteY4" fmla="*/ 0 h 291215"/>
                  <a:gd name="connsiteX0" fmla="*/ 0 w 556780"/>
                  <a:gd name="connsiteY0" fmla="*/ 0 h 291215"/>
                  <a:gd name="connsiteX1" fmla="*/ 455508 w 556780"/>
                  <a:gd name="connsiteY1" fmla="*/ 83345 h 291215"/>
                  <a:gd name="connsiteX2" fmla="*/ 556780 w 556780"/>
                  <a:gd name="connsiteY2" fmla="*/ 291215 h 291215"/>
                  <a:gd name="connsiteX3" fmla="*/ 107576 w 556780"/>
                  <a:gd name="connsiteY3" fmla="*/ 204511 h 291215"/>
                  <a:gd name="connsiteX4" fmla="*/ 0 w 556780"/>
                  <a:gd name="connsiteY4" fmla="*/ 0 h 291215"/>
                  <a:gd name="connsiteX0" fmla="*/ 0 w 560982"/>
                  <a:gd name="connsiteY0" fmla="*/ 0 h 288974"/>
                  <a:gd name="connsiteX1" fmla="*/ 455508 w 560982"/>
                  <a:gd name="connsiteY1" fmla="*/ 83345 h 288974"/>
                  <a:gd name="connsiteX2" fmla="*/ 560982 w 560982"/>
                  <a:gd name="connsiteY2" fmla="*/ 288974 h 288974"/>
                  <a:gd name="connsiteX3" fmla="*/ 107576 w 560982"/>
                  <a:gd name="connsiteY3" fmla="*/ 204511 h 288974"/>
                  <a:gd name="connsiteX4" fmla="*/ 0 w 560982"/>
                  <a:gd name="connsiteY4" fmla="*/ 0 h 288974"/>
                  <a:gd name="connsiteX0" fmla="*/ 0 w 563223"/>
                  <a:gd name="connsiteY0" fmla="*/ 0 h 293177"/>
                  <a:gd name="connsiteX1" fmla="*/ 455508 w 563223"/>
                  <a:gd name="connsiteY1" fmla="*/ 83345 h 293177"/>
                  <a:gd name="connsiteX2" fmla="*/ 563223 w 563223"/>
                  <a:gd name="connsiteY2" fmla="*/ 293177 h 293177"/>
                  <a:gd name="connsiteX3" fmla="*/ 107576 w 563223"/>
                  <a:gd name="connsiteY3" fmla="*/ 204511 h 293177"/>
                  <a:gd name="connsiteX4" fmla="*/ 0 w 563223"/>
                  <a:gd name="connsiteY4" fmla="*/ 0 h 293177"/>
                  <a:gd name="connsiteX0" fmla="*/ 0 w 566446"/>
                  <a:gd name="connsiteY0" fmla="*/ 0 h 294158"/>
                  <a:gd name="connsiteX1" fmla="*/ 455508 w 566446"/>
                  <a:gd name="connsiteY1" fmla="*/ 83345 h 294158"/>
                  <a:gd name="connsiteX2" fmla="*/ 566446 w 566446"/>
                  <a:gd name="connsiteY2" fmla="*/ 294158 h 294158"/>
                  <a:gd name="connsiteX3" fmla="*/ 107576 w 566446"/>
                  <a:gd name="connsiteY3" fmla="*/ 204511 h 294158"/>
                  <a:gd name="connsiteX4" fmla="*/ 0 w 566446"/>
                  <a:gd name="connsiteY4" fmla="*/ 0 h 29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6" h="294158">
                    <a:moveTo>
                      <a:pt x="0" y="0"/>
                    </a:moveTo>
                    <a:lnTo>
                      <a:pt x="455508" y="83345"/>
                    </a:lnTo>
                    <a:lnTo>
                      <a:pt x="566446" y="294158"/>
                    </a:lnTo>
                    <a:lnTo>
                      <a:pt x="107576" y="204511"/>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Helvetica" panose="020B0604020202020204" pitchFamily="34" charset="0"/>
                  <a:cs typeface="Helvetica" panose="020B0604020202020204" pitchFamily="34" charset="0"/>
                </a:endParaRPr>
              </a:p>
            </p:txBody>
          </p:sp>
        </p:grpSp>
        <p:grpSp>
          <p:nvGrpSpPr>
            <p:cNvPr id="9" name="Group 8">
              <a:extLst>
                <a:ext uri="{FF2B5EF4-FFF2-40B4-BE49-F238E27FC236}">
                  <a16:creationId xmlns:a16="http://schemas.microsoft.com/office/drawing/2014/main" id="{1EA688FD-6F1D-4B72-AE27-02449F0B94C4}"/>
                </a:ext>
              </a:extLst>
            </p:cNvPr>
            <p:cNvGrpSpPr/>
            <p:nvPr userDrawn="1"/>
          </p:nvGrpSpPr>
          <p:grpSpPr>
            <a:xfrm>
              <a:off x="-4483" y="6493083"/>
              <a:ext cx="12196481" cy="385762"/>
              <a:chOff x="-4483" y="6479015"/>
              <a:chExt cx="12196481" cy="385762"/>
            </a:xfrm>
          </p:grpSpPr>
          <p:sp>
            <p:nvSpPr>
              <p:cNvPr id="10" name="Rectangle 13">
                <a:extLst>
                  <a:ext uri="{FF2B5EF4-FFF2-40B4-BE49-F238E27FC236}">
                    <a16:creationId xmlns:a16="http://schemas.microsoft.com/office/drawing/2014/main" id="{736D4E65-1BDA-4038-96E9-A9D2A27F040E}"/>
                  </a:ext>
                </a:extLst>
              </p:cNvPr>
              <p:cNvSpPr/>
              <p:nvPr userDrawn="1"/>
            </p:nvSpPr>
            <p:spPr>
              <a:xfrm>
                <a:off x="-4483" y="6738431"/>
                <a:ext cx="11099157" cy="119569"/>
              </a:xfrm>
              <a:custGeom>
                <a:avLst/>
                <a:gdLst>
                  <a:gd name="connsiteX0" fmla="*/ 0 w 11037244"/>
                  <a:gd name="connsiteY0" fmla="*/ 0 h 112426"/>
                  <a:gd name="connsiteX1" fmla="*/ 11037244 w 11037244"/>
                  <a:gd name="connsiteY1" fmla="*/ 0 h 112426"/>
                  <a:gd name="connsiteX2" fmla="*/ 11037244 w 11037244"/>
                  <a:gd name="connsiteY2" fmla="*/ 112426 h 112426"/>
                  <a:gd name="connsiteX3" fmla="*/ 0 w 11037244"/>
                  <a:gd name="connsiteY3" fmla="*/ 112426 h 112426"/>
                  <a:gd name="connsiteX4" fmla="*/ 0 w 11037244"/>
                  <a:gd name="connsiteY4" fmla="*/ 0 h 112426"/>
                  <a:gd name="connsiteX0" fmla="*/ 0 w 11087251"/>
                  <a:gd name="connsiteY0" fmla="*/ 4762 h 117188"/>
                  <a:gd name="connsiteX1" fmla="*/ 11087251 w 11087251"/>
                  <a:gd name="connsiteY1" fmla="*/ 0 h 117188"/>
                  <a:gd name="connsiteX2" fmla="*/ 11037244 w 11087251"/>
                  <a:gd name="connsiteY2" fmla="*/ 117188 h 117188"/>
                  <a:gd name="connsiteX3" fmla="*/ 0 w 11087251"/>
                  <a:gd name="connsiteY3" fmla="*/ 117188 h 117188"/>
                  <a:gd name="connsiteX4" fmla="*/ 0 w 11087251"/>
                  <a:gd name="connsiteY4" fmla="*/ 4762 h 117188"/>
                  <a:gd name="connsiteX0" fmla="*/ 0 w 11094395"/>
                  <a:gd name="connsiteY0" fmla="*/ 4762 h 117188"/>
                  <a:gd name="connsiteX1" fmla="*/ 11094395 w 11094395"/>
                  <a:gd name="connsiteY1" fmla="*/ 0 h 117188"/>
                  <a:gd name="connsiteX2" fmla="*/ 11037244 w 11094395"/>
                  <a:gd name="connsiteY2" fmla="*/ 117188 h 117188"/>
                  <a:gd name="connsiteX3" fmla="*/ 0 w 11094395"/>
                  <a:gd name="connsiteY3" fmla="*/ 117188 h 117188"/>
                  <a:gd name="connsiteX4" fmla="*/ 0 w 11094395"/>
                  <a:gd name="connsiteY4" fmla="*/ 4762 h 117188"/>
                  <a:gd name="connsiteX0" fmla="*/ 0 w 11094395"/>
                  <a:gd name="connsiteY0" fmla="*/ 4762 h 119569"/>
                  <a:gd name="connsiteX1" fmla="*/ 11094395 w 11094395"/>
                  <a:gd name="connsiteY1" fmla="*/ 0 h 119569"/>
                  <a:gd name="connsiteX2" fmla="*/ 11011050 w 11094395"/>
                  <a:gd name="connsiteY2" fmla="*/ 119569 h 119569"/>
                  <a:gd name="connsiteX3" fmla="*/ 0 w 11094395"/>
                  <a:gd name="connsiteY3" fmla="*/ 117188 h 119569"/>
                  <a:gd name="connsiteX4" fmla="*/ 0 w 11094395"/>
                  <a:gd name="connsiteY4" fmla="*/ 4762 h 119569"/>
                  <a:gd name="connsiteX0" fmla="*/ 0 w 11099157"/>
                  <a:gd name="connsiteY0" fmla="*/ 4762 h 119569"/>
                  <a:gd name="connsiteX1" fmla="*/ 11099157 w 11099157"/>
                  <a:gd name="connsiteY1" fmla="*/ 0 h 119569"/>
                  <a:gd name="connsiteX2" fmla="*/ 11011050 w 11099157"/>
                  <a:gd name="connsiteY2" fmla="*/ 119569 h 119569"/>
                  <a:gd name="connsiteX3" fmla="*/ 0 w 11099157"/>
                  <a:gd name="connsiteY3" fmla="*/ 117188 h 119569"/>
                  <a:gd name="connsiteX4" fmla="*/ 0 w 11099157"/>
                  <a:gd name="connsiteY4" fmla="*/ 4762 h 119569"/>
                  <a:gd name="connsiteX0" fmla="*/ 0 w 11099157"/>
                  <a:gd name="connsiteY0" fmla="*/ 4762 h 119569"/>
                  <a:gd name="connsiteX1" fmla="*/ 11099157 w 11099157"/>
                  <a:gd name="connsiteY1" fmla="*/ 0 h 119569"/>
                  <a:gd name="connsiteX2" fmla="*/ 11003906 w 11099157"/>
                  <a:gd name="connsiteY2" fmla="*/ 119569 h 119569"/>
                  <a:gd name="connsiteX3" fmla="*/ 0 w 11099157"/>
                  <a:gd name="connsiteY3" fmla="*/ 117188 h 119569"/>
                  <a:gd name="connsiteX4" fmla="*/ 0 w 11099157"/>
                  <a:gd name="connsiteY4" fmla="*/ 4762 h 11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9157" h="119569">
                    <a:moveTo>
                      <a:pt x="0" y="4762"/>
                    </a:moveTo>
                    <a:lnTo>
                      <a:pt x="11099157" y="0"/>
                    </a:lnTo>
                    <a:lnTo>
                      <a:pt x="11003906" y="119569"/>
                    </a:lnTo>
                    <a:lnTo>
                      <a:pt x="0" y="117188"/>
                    </a:lnTo>
                    <a:lnTo>
                      <a:pt x="0" y="476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Helvetica" panose="020B0604020202020204" pitchFamily="34" charset="0"/>
                  <a:cs typeface="Helvetica" panose="020B0604020202020204" pitchFamily="34" charset="0"/>
                </a:endParaRPr>
              </a:p>
            </p:txBody>
          </p:sp>
          <p:sp>
            <p:nvSpPr>
              <p:cNvPr id="11" name="Rectangle 14">
                <a:extLst>
                  <a:ext uri="{FF2B5EF4-FFF2-40B4-BE49-F238E27FC236}">
                    <a16:creationId xmlns:a16="http://schemas.microsoft.com/office/drawing/2014/main" id="{D8E43391-CF84-4F13-A327-3A4E57051098}"/>
                  </a:ext>
                </a:extLst>
              </p:cNvPr>
              <p:cNvSpPr/>
              <p:nvPr userDrawn="1"/>
            </p:nvSpPr>
            <p:spPr>
              <a:xfrm>
                <a:off x="11493017" y="6479015"/>
                <a:ext cx="698981" cy="385762"/>
              </a:xfrm>
              <a:custGeom>
                <a:avLst/>
                <a:gdLst>
                  <a:gd name="connsiteX0" fmla="*/ 0 w 635963"/>
                  <a:gd name="connsiteY0" fmla="*/ 0 h 385762"/>
                  <a:gd name="connsiteX1" fmla="*/ 635963 w 635963"/>
                  <a:gd name="connsiteY1" fmla="*/ 0 h 385762"/>
                  <a:gd name="connsiteX2" fmla="*/ 635963 w 635963"/>
                  <a:gd name="connsiteY2" fmla="*/ 385762 h 385762"/>
                  <a:gd name="connsiteX3" fmla="*/ 0 w 635963"/>
                  <a:gd name="connsiteY3" fmla="*/ 385762 h 385762"/>
                  <a:gd name="connsiteX4" fmla="*/ 0 w 635963"/>
                  <a:gd name="connsiteY4" fmla="*/ 0 h 385762"/>
                  <a:gd name="connsiteX0" fmla="*/ 0 w 635963"/>
                  <a:gd name="connsiteY0" fmla="*/ 0 h 385762"/>
                  <a:gd name="connsiteX1" fmla="*/ 288132 w 635963"/>
                  <a:gd name="connsiteY1" fmla="*/ 0 h 385762"/>
                  <a:gd name="connsiteX2" fmla="*/ 635963 w 635963"/>
                  <a:gd name="connsiteY2" fmla="*/ 0 h 385762"/>
                  <a:gd name="connsiteX3" fmla="*/ 635963 w 635963"/>
                  <a:gd name="connsiteY3" fmla="*/ 385762 h 385762"/>
                  <a:gd name="connsiteX4" fmla="*/ 0 w 635963"/>
                  <a:gd name="connsiteY4" fmla="*/ 385762 h 385762"/>
                  <a:gd name="connsiteX5" fmla="*/ 0 w 635963"/>
                  <a:gd name="connsiteY5" fmla="*/ 0 h 385762"/>
                  <a:gd name="connsiteX0" fmla="*/ 0 w 635963"/>
                  <a:gd name="connsiteY0" fmla="*/ 385762 h 385762"/>
                  <a:gd name="connsiteX1" fmla="*/ 288132 w 635963"/>
                  <a:gd name="connsiteY1" fmla="*/ 0 h 385762"/>
                  <a:gd name="connsiteX2" fmla="*/ 635963 w 635963"/>
                  <a:gd name="connsiteY2" fmla="*/ 0 h 385762"/>
                  <a:gd name="connsiteX3" fmla="*/ 635963 w 635963"/>
                  <a:gd name="connsiteY3" fmla="*/ 385762 h 385762"/>
                  <a:gd name="connsiteX4" fmla="*/ 0 w 635963"/>
                  <a:gd name="connsiteY4" fmla="*/ 385762 h 38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63" h="385762">
                    <a:moveTo>
                      <a:pt x="0" y="385762"/>
                    </a:moveTo>
                    <a:lnTo>
                      <a:pt x="288132" y="0"/>
                    </a:lnTo>
                    <a:lnTo>
                      <a:pt x="635963" y="0"/>
                    </a:lnTo>
                    <a:lnTo>
                      <a:pt x="635963" y="385762"/>
                    </a:lnTo>
                    <a:lnTo>
                      <a:pt x="0" y="38576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Helvetica" panose="020B0604020202020204" pitchFamily="34" charset="0"/>
                  <a:cs typeface="Helvetica" panose="020B0604020202020204" pitchFamily="34" charset="0"/>
                </a:endParaRPr>
              </a:p>
            </p:txBody>
          </p:sp>
        </p:grpSp>
      </p:grpSp>
      <p:sp>
        <p:nvSpPr>
          <p:cNvPr id="6" name="Slide Number Placeholder 5"/>
          <p:cNvSpPr>
            <a:spLocks noGrp="1"/>
          </p:cNvSpPr>
          <p:nvPr>
            <p:ph type="sldNum" sz="quarter" idx="4"/>
          </p:nvPr>
        </p:nvSpPr>
        <p:spPr>
          <a:xfrm>
            <a:off x="8619761" y="6508475"/>
            <a:ext cx="524237" cy="365125"/>
          </a:xfrm>
          <a:prstGeom prst="rect">
            <a:avLst/>
          </a:prstGeom>
        </p:spPr>
        <p:txBody>
          <a:bodyPr vert="horz" lIns="91440" tIns="45720" rIns="91440" bIns="45720" rtlCol="0" anchor="ctr"/>
          <a:lstStyle>
            <a:lvl1pPr algn="r">
              <a:defRPr sz="1000">
                <a:solidFill>
                  <a:schemeClr val="bg2"/>
                </a:solidFill>
                <a:latin typeface="Arial" panose="020B0604020202020204" pitchFamily="34" charset="0"/>
                <a:cs typeface="Arial" panose="020B0604020202020204" pitchFamily="34" charset="0"/>
              </a:defRPr>
            </a:lvl1pPr>
          </a:lstStyle>
          <a:p>
            <a:fld id="{3B8111B1-F5BB-486D-8B3C-017EE72F0AF7}" type="slidenum">
              <a:rPr lang="en-US" smtClean="0"/>
              <a:pPr/>
              <a:t>‹#›</a:t>
            </a:fld>
            <a:endParaRPr lang="en-US" dirty="0"/>
          </a:p>
        </p:txBody>
      </p:sp>
    </p:spTree>
    <p:extLst>
      <p:ext uri="{BB962C8B-B14F-4D97-AF65-F5344CB8AC3E}">
        <p14:creationId xmlns:p14="http://schemas.microsoft.com/office/powerpoint/2010/main" val="10884677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3" r:id="rId13"/>
    <p:sldLayoutId id="2147483685" r:id="rId14"/>
    <p:sldLayoutId id="2147483687" r:id="rId15"/>
    <p:sldLayoutId id="2147483650" r:id="rId16"/>
  </p:sldLayoutIdLst>
  <p:txStyles>
    <p:titleStyle>
      <a:lvl1pPr marL="72000" indent="-72000" algn="l" defTabSz="914400" rtl="0" eaLnBrk="1" latinLnBrk="0" hangingPunct="1">
        <a:lnSpc>
          <a:spcPct val="100000"/>
        </a:lnSpc>
        <a:spcBef>
          <a:spcPct val="0"/>
        </a:spcBef>
        <a:buNone/>
        <a:defRPr sz="3200" b="1" kern="1200">
          <a:solidFill>
            <a:schemeClr val="tx1"/>
          </a:solidFill>
          <a:latin typeface="Century Gothic" panose="020B0502020202020204" pitchFamily="34" charset="0"/>
          <a:ea typeface="+mj-ea"/>
          <a:cs typeface="+mj-cs"/>
        </a:defRPr>
      </a:lvl1pPr>
    </p:titleStyle>
    <p:bodyStyle>
      <a:lvl1pPr marL="72000" indent="-72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2000" indent="-72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 indent="-72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 indent="-72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72000" indent="-72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472" userDrawn="1">
          <p15:clr>
            <a:srgbClr val="F26B43"/>
          </p15:clr>
        </p15:guide>
        <p15:guide id="4" pos="288" userDrawn="1">
          <p15:clr>
            <a:srgbClr val="F26B43"/>
          </p15:clr>
        </p15:guide>
        <p15:guide id="5" orient="horz" pos="672" userDrawn="1">
          <p15:clr>
            <a:srgbClr val="F26B43"/>
          </p15:clr>
        </p15:guide>
        <p15:guide id="6"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804E-A592-4194-A094-8F59486773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C339017-B5B8-4BBC-A611-5E315CA634A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5C52CF-DA35-4201-9476-A78560B068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292248-D91D-46E4-AC9F-7E35C3A5D022}" type="datetimeFigureOut">
              <a:rPr lang="en-ID" smtClean="0"/>
              <a:t>11/03/2021</a:t>
            </a:fld>
            <a:endParaRPr lang="en-ID" dirty="0"/>
          </a:p>
        </p:txBody>
      </p:sp>
      <p:sp>
        <p:nvSpPr>
          <p:cNvPr id="5" name="Footer Placeholder 4">
            <a:extLst>
              <a:ext uri="{FF2B5EF4-FFF2-40B4-BE49-F238E27FC236}">
                <a16:creationId xmlns:a16="http://schemas.microsoft.com/office/drawing/2014/main" id="{4FFC3DD7-5564-4F53-AA8C-16BC83B3E01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EA31574F-01ED-49A0-883B-D753EA0012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718FBA-57B7-4AF1-8162-C72DBFDA1B3F}" type="slidenum">
              <a:rPr lang="en-ID" smtClean="0"/>
              <a:t>‹#›</a:t>
            </a:fld>
            <a:endParaRPr lang="en-ID" dirty="0"/>
          </a:p>
        </p:txBody>
      </p:sp>
    </p:spTree>
    <p:extLst>
      <p:ext uri="{BB962C8B-B14F-4D97-AF65-F5344CB8AC3E}">
        <p14:creationId xmlns:p14="http://schemas.microsoft.com/office/powerpoint/2010/main" val="1448051857"/>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tutsplus.com/authors/andrew-childress"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psychologytoday.com/us/blog/witness/201301/the-best-predictor-future-behavior-is-past-behavio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dark room&#10;&#10;Description automatically generated">
            <a:extLst>
              <a:ext uri="{FF2B5EF4-FFF2-40B4-BE49-F238E27FC236}">
                <a16:creationId xmlns:a16="http://schemas.microsoft.com/office/drawing/2014/main" id="{7D886CFE-8E65-4C9E-A2F2-2403A7A5EEA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250" r="8250"/>
          <a:stretch>
            <a:fillRect/>
          </a:stretch>
        </p:blipFill>
        <p:spPr>
          <a:xfrm>
            <a:off x="7911193" y="5086350"/>
            <a:ext cx="1232807" cy="926982"/>
          </a:xfrm>
        </p:spPr>
      </p:pic>
      <p:sp>
        <p:nvSpPr>
          <p:cNvPr id="27" name="Freeform: Shape 26">
            <a:extLst>
              <a:ext uri="{FF2B5EF4-FFF2-40B4-BE49-F238E27FC236}">
                <a16:creationId xmlns:a16="http://schemas.microsoft.com/office/drawing/2014/main" id="{BEF19AC4-07F5-4E18-A40C-B2B10CE3E04E}"/>
              </a:ext>
            </a:extLst>
          </p:cNvPr>
          <p:cNvSpPr/>
          <p:nvPr/>
        </p:nvSpPr>
        <p:spPr>
          <a:xfrm>
            <a:off x="7796314" y="5073768"/>
            <a:ext cx="1110344" cy="926982"/>
          </a:xfrm>
          <a:custGeom>
            <a:avLst/>
            <a:gdLst>
              <a:gd name="connsiteX0" fmla="*/ 8202726 w 8202726"/>
              <a:gd name="connsiteY0" fmla="*/ 0 h 6857560"/>
              <a:gd name="connsiteX1" fmla="*/ 7295415 w 8202726"/>
              <a:gd name="connsiteY1" fmla="*/ 0 h 6857560"/>
              <a:gd name="connsiteX2" fmla="*/ 0 w 8202726"/>
              <a:gd name="connsiteY2" fmla="*/ 6857560 h 6857560"/>
              <a:gd name="connsiteX3" fmla="*/ 907311 w 8202726"/>
              <a:gd name="connsiteY3" fmla="*/ 6857560 h 6857560"/>
            </a:gdLst>
            <a:ahLst/>
            <a:cxnLst>
              <a:cxn ang="0">
                <a:pos x="connsiteX0" y="connsiteY0"/>
              </a:cxn>
              <a:cxn ang="0">
                <a:pos x="connsiteX1" y="connsiteY1"/>
              </a:cxn>
              <a:cxn ang="0">
                <a:pos x="connsiteX2" y="connsiteY2"/>
              </a:cxn>
              <a:cxn ang="0">
                <a:pos x="connsiteX3" y="connsiteY3"/>
              </a:cxn>
            </a:cxnLst>
            <a:rect l="l" t="t" r="r" b="b"/>
            <a:pathLst>
              <a:path w="8202726" h="6857560">
                <a:moveTo>
                  <a:pt x="8202726" y="0"/>
                </a:moveTo>
                <a:lnTo>
                  <a:pt x="7295415" y="0"/>
                </a:lnTo>
                <a:lnTo>
                  <a:pt x="0" y="6857560"/>
                </a:lnTo>
                <a:lnTo>
                  <a:pt x="907311" y="6857560"/>
                </a:lnTo>
                <a:close/>
              </a:path>
            </a:pathLst>
          </a:cu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D" sz="1350" dirty="0"/>
          </a:p>
        </p:txBody>
      </p:sp>
      <p:sp>
        <p:nvSpPr>
          <p:cNvPr id="4" name="Disclaimer">
            <a:extLst>
              <a:ext uri="{FF2B5EF4-FFF2-40B4-BE49-F238E27FC236}">
                <a16:creationId xmlns:a16="http://schemas.microsoft.com/office/drawing/2014/main" id="{3617267D-74FB-49E9-8332-52B0246D81F8}"/>
              </a:ext>
            </a:extLst>
          </p:cNvPr>
          <p:cNvSpPr/>
          <p:nvPr/>
        </p:nvSpPr>
        <p:spPr>
          <a:xfrm>
            <a:off x="1" y="1083998"/>
            <a:ext cx="5618018" cy="415498"/>
          </a:xfrm>
          <a:prstGeom prst="rect">
            <a:avLst/>
          </a:prstGeom>
          <a:solidFill>
            <a:schemeClr val="accent2">
              <a:lumMod val="40000"/>
              <a:lumOff val="60000"/>
            </a:schemeClr>
          </a:solidFill>
        </p:spPr>
        <p:txBody>
          <a:bodyPr wrap="square">
            <a:spAutoFit/>
          </a:bodyPr>
          <a:lstStyle/>
          <a:p>
            <a:r>
              <a:rPr lang="en-US" sz="2100" b="1" dirty="0"/>
              <a:t>     Presenter</a:t>
            </a:r>
          </a:p>
        </p:txBody>
      </p:sp>
      <p:pic>
        <p:nvPicPr>
          <p:cNvPr id="22" name="Picture 21" descr="A picture containing drawing&#10;&#10;Description automatically generated">
            <a:extLst>
              <a:ext uri="{FF2B5EF4-FFF2-40B4-BE49-F238E27FC236}">
                <a16:creationId xmlns:a16="http://schemas.microsoft.com/office/drawing/2014/main" id="{27981E37-F7CB-401C-B682-C1F618AC4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22" y="5257139"/>
            <a:ext cx="391184" cy="391184"/>
          </a:xfrm>
          <a:prstGeom prst="rect">
            <a:avLst/>
          </a:prstGeom>
        </p:spPr>
      </p:pic>
      <p:sp>
        <p:nvSpPr>
          <p:cNvPr id="5" name="Association of Dealership Compliance Officers">
            <a:extLst>
              <a:ext uri="{FF2B5EF4-FFF2-40B4-BE49-F238E27FC236}">
                <a16:creationId xmlns:a16="http://schemas.microsoft.com/office/drawing/2014/main" id="{CEF5F485-4AAA-4784-8F61-8F89EFB083B4}"/>
              </a:ext>
            </a:extLst>
          </p:cNvPr>
          <p:cNvSpPr txBox="1"/>
          <p:nvPr/>
        </p:nvSpPr>
        <p:spPr>
          <a:xfrm>
            <a:off x="1191995" y="5297299"/>
            <a:ext cx="1055819" cy="507831"/>
          </a:xfrm>
          <a:prstGeom prst="rect">
            <a:avLst/>
          </a:prstGeom>
          <a:noFill/>
        </p:spPr>
        <p:txBody>
          <a:bodyPr wrap="square" rtlCol="0">
            <a:spAutoFit/>
          </a:bodyPr>
          <a:lstStyle/>
          <a:p>
            <a:r>
              <a:rPr lang="en-US" sz="675" dirty="0">
                <a:solidFill>
                  <a:schemeClr val="accent2"/>
                </a:solidFill>
              </a:rPr>
              <a:t>ASSOCIATION</a:t>
            </a:r>
          </a:p>
          <a:p>
            <a:r>
              <a:rPr lang="en-US" sz="675" dirty="0">
                <a:solidFill>
                  <a:schemeClr val="accent2"/>
                </a:solidFill>
              </a:rPr>
              <a:t>OF DEALERSHIP</a:t>
            </a:r>
          </a:p>
          <a:p>
            <a:r>
              <a:rPr lang="en-US" sz="675" dirty="0">
                <a:solidFill>
                  <a:schemeClr val="accent2"/>
                </a:solidFill>
              </a:rPr>
              <a:t>COMPLIANCE OFFICERS</a:t>
            </a:r>
          </a:p>
        </p:txBody>
      </p:sp>
      <p:sp>
        <p:nvSpPr>
          <p:cNvPr id="17" name="TextBox 16">
            <a:extLst>
              <a:ext uri="{FF2B5EF4-FFF2-40B4-BE49-F238E27FC236}">
                <a16:creationId xmlns:a16="http://schemas.microsoft.com/office/drawing/2014/main" id="{1A3CBD81-0764-4413-86DD-B9B6083ED20B}"/>
              </a:ext>
            </a:extLst>
          </p:cNvPr>
          <p:cNvSpPr txBox="1"/>
          <p:nvPr/>
        </p:nvSpPr>
        <p:spPr>
          <a:xfrm>
            <a:off x="2712806" y="1789147"/>
            <a:ext cx="5618018" cy="230833"/>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lang="en-US" sz="1050" b="0" i="0" dirty="0">
              <a:solidFill>
                <a:srgbClr val="555555"/>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BE17EB4-9909-4B50-8209-FD82DE513A4D}"/>
              </a:ext>
            </a:extLst>
          </p:cNvPr>
          <p:cNvSpPr txBox="1"/>
          <p:nvPr/>
        </p:nvSpPr>
        <p:spPr>
          <a:xfrm>
            <a:off x="511126" y="3625264"/>
            <a:ext cx="2201681" cy="1061829"/>
          </a:xfrm>
          <a:prstGeom prst="rect">
            <a:avLst/>
          </a:prstGeom>
          <a:noFill/>
        </p:spPr>
        <p:txBody>
          <a:bodyPr wrap="square">
            <a:spAutoFit/>
          </a:bodyPr>
          <a:lstStyle/>
          <a:p>
            <a:pPr marL="0" marR="0">
              <a:spcBef>
                <a:spcPts val="0"/>
              </a:spcBef>
              <a:spcAft>
                <a:spcPts val="0"/>
              </a:spcAft>
            </a:pPr>
            <a:r>
              <a:rPr lang="en-US" sz="900" b="1" dirty="0">
                <a:solidFill>
                  <a:srgbClr val="19ADC0"/>
                </a:solidFill>
                <a:latin typeface="Arial" panose="020B0604020202020204" pitchFamily="34" charset="0"/>
                <a:ea typeface="Calibri" panose="020F0502020204030204" pitchFamily="34" charset="0"/>
                <a:cs typeface="Arial" panose="020B0604020202020204" pitchFamily="34" charset="0"/>
              </a:rPr>
              <a:t>Linda J. Robertson, </a:t>
            </a:r>
            <a:r>
              <a:rPr lang="en-US" sz="900" b="1" i="0" dirty="0">
                <a:solidFill>
                  <a:srgbClr val="19ADC0"/>
                </a:solidFill>
                <a:effectLst/>
                <a:latin typeface="Arial" panose="020B0604020202020204" pitchFamily="34" charset="0"/>
                <a:cs typeface="Arial" panose="020B0604020202020204" pitchFamily="34" charset="0"/>
              </a:rPr>
              <a:t>SPHR</a:t>
            </a:r>
          </a:p>
          <a:p>
            <a:pPr marL="0" marR="0">
              <a:spcBef>
                <a:spcPts val="0"/>
              </a:spcBef>
              <a:spcAft>
                <a:spcPts val="0"/>
              </a:spcAft>
            </a:pPr>
            <a:r>
              <a:rPr lang="en-US" sz="900" dirty="0">
                <a:latin typeface="Arial" panose="020B0604020202020204" pitchFamily="34" charset="0"/>
                <a:ea typeface="Calibri" panose="020F0502020204030204" pitchFamily="34" charset="0"/>
                <a:cs typeface="Arial" panose="020B0604020202020204" pitchFamily="34" charset="0"/>
              </a:rPr>
              <a:t>Founder, Executive Director </a:t>
            </a:r>
          </a:p>
          <a:p>
            <a:pPr marL="0" marR="0">
              <a:spcBef>
                <a:spcPts val="0"/>
              </a:spcBef>
              <a:spcAft>
                <a:spcPts val="0"/>
              </a:spcAft>
            </a:pPr>
            <a:r>
              <a:rPr lang="en-US" sz="900" dirty="0">
                <a:latin typeface="Arial" panose="020B0604020202020204" pitchFamily="34" charset="0"/>
                <a:ea typeface="Calibri" panose="020F0502020204030204" pitchFamily="34" charset="0"/>
                <a:cs typeface="Arial" panose="020B0604020202020204" pitchFamily="34" charset="0"/>
              </a:rPr>
              <a:t>Association of Dealership Compliance Officers</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817</a:t>
            </a:r>
            <a:r>
              <a:rPr lang="en-US" sz="900" dirty="0">
                <a:latin typeface="Arial" panose="020B0604020202020204" pitchFamily="34" charset="0"/>
                <a:ea typeface="Calibri" panose="020F0502020204030204" pitchFamily="34" charset="0"/>
                <a:cs typeface="Arial" panose="020B0604020202020204" pitchFamily="34" charset="0"/>
              </a:rPr>
              <a:t>.428.2434 #954</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Linda.Robertson@adcocommunity.com</a:t>
            </a:r>
          </a:p>
          <a:p>
            <a:pPr marL="0" marR="0">
              <a:spcBef>
                <a:spcPts val="0"/>
              </a:spcBef>
              <a:spcAft>
                <a:spcPts val="0"/>
              </a:spcAft>
            </a:pPr>
            <a:endParaRPr lang="en-US" sz="900" b="1" dirty="0">
              <a:solidFill>
                <a:srgbClr val="19AD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picture containing person, smiling&#10;&#10;Description automatically generated">
            <a:extLst>
              <a:ext uri="{FF2B5EF4-FFF2-40B4-BE49-F238E27FC236}">
                <a16:creationId xmlns:a16="http://schemas.microsoft.com/office/drawing/2014/main" id="{33986294-628F-442E-B9E2-2F915185ED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936" b="22226"/>
          <a:stretch/>
        </p:blipFill>
        <p:spPr>
          <a:xfrm>
            <a:off x="576184" y="1904563"/>
            <a:ext cx="1815689" cy="1704563"/>
          </a:xfrm>
          <a:prstGeom prst="rect">
            <a:avLst/>
          </a:prstGeom>
        </p:spPr>
      </p:pic>
      <p:sp>
        <p:nvSpPr>
          <p:cNvPr id="15" name="TextBox 14">
            <a:extLst>
              <a:ext uri="{FF2B5EF4-FFF2-40B4-BE49-F238E27FC236}">
                <a16:creationId xmlns:a16="http://schemas.microsoft.com/office/drawing/2014/main" id="{F18B5618-74CE-4F62-B866-F3187B48F068}"/>
              </a:ext>
            </a:extLst>
          </p:cNvPr>
          <p:cNvSpPr txBox="1"/>
          <p:nvPr/>
        </p:nvSpPr>
        <p:spPr>
          <a:xfrm>
            <a:off x="2889682" y="1641700"/>
            <a:ext cx="5527697" cy="4385816"/>
          </a:xfrm>
          <a:prstGeom prst="rect">
            <a:avLst/>
          </a:prstGeom>
          <a:noFill/>
        </p:spPr>
        <p:txBody>
          <a:bodyPr wrap="square">
            <a:spAutoFit/>
          </a:bodyPr>
          <a:lstStyle/>
          <a:p>
            <a:pPr marL="0" marR="0">
              <a:spcBef>
                <a:spcPts val="0"/>
              </a:spcBef>
              <a:spcAft>
                <a:spcPts val="0"/>
              </a:spcAft>
            </a:pPr>
            <a:r>
              <a:rPr lang="en-US" sz="900" b="1" dirty="0">
                <a:solidFill>
                  <a:srgbClr val="19ADC0"/>
                </a:solidFill>
                <a:effectLst/>
                <a:latin typeface="Arial" panose="020B0604020202020204" pitchFamily="34" charset="0"/>
                <a:ea typeface="Calibri" panose="020F0502020204030204" pitchFamily="34" charset="0"/>
                <a:cs typeface="Arial" panose="020B0604020202020204" pitchFamily="34" charset="0"/>
              </a:rPr>
              <a:t>The Association of Dealership Compliance Officers (ADCO) is an association of automobile dealer compliance officers committed to identifying and carrying out compliance best practices that mitigate dealers’ exposure and gain the trust of the buying public.</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ADCO was developed by, and led by, Linda J. Roberson.  Linda brings to the association more than two decades of high level, hands-on, experience in all phases of regulatory compliance in the healthcare, insurance, and franchised automobile dealer industries.  </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With direct exposure to both policy development and its real-world applications, Linda’s approach to satisfying the requisites of an in-store CMS is comprehensive in its scope, but highly practical, cost-effective, and adaptable in its applications.  Under her direction, ADCO will provide operational structure, serve as an educational resource, and as a Best Practices forum for in-store corporate compliance officers in the franchise, used car, buy here pay here, RV, powersports and commercial dealerships.</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fontAlgn="base">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The ADCO Community is for industry compliance professionals. Dealership compliance officers are charged with tremendous responsibilities. They create and manage the dealerships compliance and ethics program – under the oversight of the board of directors or the dealer principle - provide training, assist with change management processes, develop and monitor quality assurance and compliance best practices.  </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fontAlgn="base">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For the first generation of auto industry compliance officers springing up in dealerships across the land, there may be few peers available and scant guidelines. Many compliance professionals are the first in their role for that particular dealership.  The ADCO community will provide support that’s tailored to dealership cultures and pinpointed to the issues and incentives that dealerships face. </a:t>
            </a:r>
          </a:p>
          <a:p>
            <a:pPr marL="0" marR="0" fontAlgn="base">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 </a:t>
            </a:r>
          </a:p>
          <a:p>
            <a:pPr marL="0" marR="0" fontAlgn="base">
              <a:spcBef>
                <a:spcPts val="0"/>
              </a:spcBef>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Together we will develop best practices, provide support and win recognition for the professional achievements of compliance officers. This will provide the platform compliance officers need for exchanging experiences, bouncing ideas off each other, and developing best practices to guide their dealerships’ responses.</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0535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00624"/>
            <a:ext cx="7918534" cy="1197267"/>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596321" y="400624"/>
            <a:ext cx="7429687" cy="1415772"/>
          </a:xfrm>
          <a:prstGeom prst="rect">
            <a:avLst/>
          </a:prstGeom>
          <a:noFill/>
        </p:spPr>
        <p:txBody>
          <a:bodyPr wrap="square" rtlCol="0">
            <a:spAutoFit/>
          </a:bodyPr>
          <a:lstStyle/>
          <a:p>
            <a:pPr algn="ctr"/>
            <a:r>
              <a:rPr lang="en-US" sz="3200" b="1" dirty="0">
                <a:latin typeface="Century Gothic" panose="020B0502020202020204" pitchFamily="34" charset="0"/>
                <a:cs typeface="Arial" panose="020B0604020202020204" pitchFamily="34" charset="0"/>
              </a:rPr>
              <a:t> </a:t>
            </a:r>
            <a:r>
              <a:rPr lang="en-US" sz="2800" b="1" dirty="0">
                <a:latin typeface="Century Gothic" panose="020B0502020202020204" pitchFamily="34" charset="0"/>
                <a:cs typeface="Arial" panose="020B0604020202020204" pitchFamily="34" charset="0"/>
              </a:rPr>
              <a:t>Behavior-Based Questions</a:t>
            </a:r>
          </a:p>
          <a:p>
            <a:pPr algn="ctr"/>
            <a:r>
              <a:rPr lang="en-US" dirty="0">
                <a:solidFill>
                  <a:schemeClr val="tx2"/>
                </a:solidFill>
                <a:latin typeface="proxima-nova"/>
              </a:rPr>
              <a:t>Behavioral and competency-based interview questions tend to be </a:t>
            </a:r>
            <a:r>
              <a:rPr lang="en-US" i="1" dirty="0">
                <a:solidFill>
                  <a:srgbClr val="006699"/>
                </a:solidFill>
                <a:latin typeface="proxima-nova"/>
              </a:rPr>
              <a:t>pointed, probing and specific.</a:t>
            </a:r>
            <a:endParaRPr lang="en-US" b="1" i="1" dirty="0">
              <a:solidFill>
                <a:srgbClr val="006699"/>
              </a:solidFill>
            </a:endParaRPr>
          </a:p>
          <a:p>
            <a:pPr algn="ctr"/>
            <a:r>
              <a:rPr lang="en-US" sz="1800" dirty="0">
                <a:solidFill>
                  <a:srgbClr val="49494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EB9F768-EAE7-4E9F-A0E1-26D561B73AF4}"/>
              </a:ext>
            </a:extLst>
          </p:cNvPr>
          <p:cNvSpPr txBox="1"/>
          <p:nvPr/>
        </p:nvSpPr>
        <p:spPr>
          <a:xfrm>
            <a:off x="549256" y="1945587"/>
            <a:ext cx="7799551" cy="4431983"/>
          </a:xfrm>
          <a:prstGeom prst="rect">
            <a:avLst/>
          </a:prstGeom>
          <a:noFill/>
        </p:spPr>
        <p:txBody>
          <a:bodyPr wrap="square">
            <a:spAutoFit/>
          </a:bodyPr>
          <a:lstStyle/>
          <a:p>
            <a:pPr marL="401638" lvl="2"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Tell me about a time when you had to use your presentation skills to influence someone's opinion.</a:t>
            </a:r>
          </a:p>
          <a:p>
            <a:pPr marL="401638" lvl="2"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Give me a specific example of a time when you had to conform to a policy with which you did not agree.</a:t>
            </a:r>
          </a:p>
          <a:p>
            <a:pPr marL="115888" lvl="2"/>
            <a:endParaRPr lang="en-US" b="0" i="0" dirty="0">
              <a:effectLst/>
              <a:latin typeface="Arial" panose="020B0604020202020204" pitchFamily="34" charset="0"/>
              <a:cs typeface="Arial" panose="020B0604020202020204" pitchFamily="34" charset="0"/>
            </a:endParaRPr>
          </a:p>
          <a:p>
            <a:pPr marL="115888" lvl="2"/>
            <a:r>
              <a:rPr lang="en-US" b="0" i="0" dirty="0">
                <a:effectLst/>
                <a:latin typeface="Arial" panose="020B0604020202020204" pitchFamily="34" charset="0"/>
                <a:cs typeface="Arial" panose="020B0604020202020204" pitchFamily="34" charset="0"/>
              </a:rPr>
              <a:t>If answers seem to be thin on detail, the interviewer can ask follow-up questions:</a:t>
            </a:r>
          </a:p>
          <a:p>
            <a:pPr marL="115888" lvl="2"/>
            <a:endParaRPr lang="en-US" b="0" i="0" dirty="0">
              <a:effectLst/>
              <a:latin typeface="Arial" panose="020B0604020202020204" pitchFamily="34" charset="0"/>
              <a:cs typeface="Arial" panose="020B0604020202020204" pitchFamily="34" charset="0"/>
            </a:endParaRPr>
          </a:p>
          <a:p>
            <a:pPr marL="858838" lvl="3"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What exactly did you do?</a:t>
            </a:r>
          </a:p>
          <a:p>
            <a:pPr marL="858838" lvl="3"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What was your specific role in this?</a:t>
            </a:r>
          </a:p>
          <a:p>
            <a:pPr marL="858838" lvl="3"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What challenges did you come across?</a:t>
            </a:r>
          </a:p>
          <a:p>
            <a:pPr marL="858838" lvl="3"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Why precisely did you do that?</a:t>
            </a:r>
          </a:p>
          <a:p>
            <a:pPr marL="858838" lvl="3" indent="-285750">
              <a:spcBef>
                <a:spcPts val="600"/>
              </a:spcBef>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Why exactly did you make that decision?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99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1000"/>
                                        <p:tgtEl>
                                          <p:spTgt spid="12">
                                            <p:txEl>
                                              <p:pRg st="5" end="5"/>
                                            </p:txEl>
                                          </p:spTgt>
                                        </p:tgtEl>
                                      </p:cBhvr>
                                    </p:animEffect>
                                    <p:anim calcmode="lin" valueType="num">
                                      <p:cBhvr>
                                        <p:cTn id="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1000"/>
                                        <p:tgtEl>
                                          <p:spTgt spid="12">
                                            <p:txEl>
                                              <p:pRg st="6" end="6"/>
                                            </p:txEl>
                                          </p:spTgt>
                                        </p:tgtEl>
                                      </p:cBhvr>
                                    </p:animEffect>
                                    <p:anim calcmode="lin" valueType="num">
                                      <p:cBhvr>
                                        <p:cTn id="1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1000"/>
                                        <p:tgtEl>
                                          <p:spTgt spid="12">
                                            <p:txEl>
                                              <p:pRg st="7" end="7"/>
                                            </p:txEl>
                                          </p:spTgt>
                                        </p:tgtEl>
                                      </p:cBhvr>
                                    </p:animEffect>
                                    <p:anim calcmode="lin" valueType="num">
                                      <p:cBhvr>
                                        <p:cTn id="18"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fade">
                                      <p:cBhvr>
                                        <p:cTn id="22" dur="1000"/>
                                        <p:tgtEl>
                                          <p:spTgt spid="12">
                                            <p:txEl>
                                              <p:pRg st="8" end="8"/>
                                            </p:txEl>
                                          </p:spTgt>
                                        </p:tgtEl>
                                      </p:cBhvr>
                                    </p:animEffect>
                                    <p:anim calcmode="lin" valueType="num">
                                      <p:cBhvr>
                                        <p:cTn id="23"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animEffect transition="in" filter="fade">
                                      <p:cBhvr>
                                        <p:cTn id="27" dur="1000"/>
                                        <p:tgtEl>
                                          <p:spTgt spid="12">
                                            <p:txEl>
                                              <p:pRg st="9" end="9"/>
                                            </p:txEl>
                                          </p:spTgt>
                                        </p:tgtEl>
                                      </p:cBhvr>
                                    </p:animEffect>
                                    <p:anim calcmode="lin" valueType="num">
                                      <p:cBhvr>
                                        <p:cTn id="28"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00624"/>
            <a:ext cx="7918534" cy="1197267"/>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596321" y="400624"/>
            <a:ext cx="7429687" cy="861774"/>
          </a:xfrm>
          <a:prstGeom prst="rect">
            <a:avLst/>
          </a:prstGeom>
          <a:noFill/>
        </p:spPr>
        <p:txBody>
          <a:bodyPr wrap="square" rtlCol="0">
            <a:spAutoFit/>
          </a:bodyPr>
          <a:lstStyle/>
          <a:p>
            <a:pPr algn="ctr"/>
            <a:r>
              <a:rPr lang="en-US" sz="3200" b="1" dirty="0">
                <a:latin typeface="Century Gothic" panose="020B0502020202020204" pitchFamily="34" charset="0"/>
                <a:cs typeface="Arial" panose="020B0604020202020204" pitchFamily="34" charset="0"/>
              </a:rPr>
              <a:t> </a:t>
            </a:r>
            <a:r>
              <a:rPr lang="en-US" sz="2800" b="1" dirty="0">
                <a:latin typeface="Century Gothic" panose="020B0502020202020204" pitchFamily="34" charset="0"/>
                <a:cs typeface="Arial" panose="020B0604020202020204" pitchFamily="34" charset="0"/>
              </a:rPr>
              <a:t>Behavior-Based Questions</a:t>
            </a:r>
          </a:p>
          <a:p>
            <a:pPr algn="ctr"/>
            <a:r>
              <a:rPr lang="en-US" sz="1800" dirty="0">
                <a:solidFill>
                  <a:srgbClr val="49494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Figure 1: A Fishbone Diagram">
            <a:extLst>
              <a:ext uri="{FF2B5EF4-FFF2-40B4-BE49-F238E27FC236}">
                <a16:creationId xmlns:a16="http://schemas.microsoft.com/office/drawing/2014/main" id="{56DC3411-36AA-4BC1-90F8-51DA3FBE5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72" y="1816396"/>
            <a:ext cx="5206856" cy="395207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3C31C45-BAF3-4C0A-A1E6-2EC13C2477CF}"/>
              </a:ext>
            </a:extLst>
          </p:cNvPr>
          <p:cNvSpPr/>
          <p:nvPr/>
        </p:nvSpPr>
        <p:spPr>
          <a:xfrm>
            <a:off x="360218" y="2835564"/>
            <a:ext cx="1376218" cy="517236"/>
          </a:xfrm>
          <a:prstGeom prst="wedgeRoundRectCallout">
            <a:avLst>
              <a:gd name="adj1" fmla="val 110859"/>
              <a:gd name="adj2" fmla="val 139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a:t>
            </a:r>
          </a:p>
        </p:txBody>
      </p:sp>
      <p:sp>
        <p:nvSpPr>
          <p:cNvPr id="11" name="Speech Bubble: Rectangle with Corners Rounded 10">
            <a:extLst>
              <a:ext uri="{FF2B5EF4-FFF2-40B4-BE49-F238E27FC236}">
                <a16:creationId xmlns:a16="http://schemas.microsoft.com/office/drawing/2014/main" id="{0767FD0F-B70E-4B89-B5DC-65D3A7F60C5E}"/>
              </a:ext>
            </a:extLst>
          </p:cNvPr>
          <p:cNvSpPr/>
          <p:nvPr/>
        </p:nvSpPr>
        <p:spPr>
          <a:xfrm>
            <a:off x="332344" y="2835564"/>
            <a:ext cx="1376218" cy="517236"/>
          </a:xfrm>
          <a:prstGeom prst="wedgeRoundRectCallout">
            <a:avLst>
              <a:gd name="adj1" fmla="val 110859"/>
              <a:gd name="adj2" fmla="val 139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Question</a:t>
            </a:r>
          </a:p>
        </p:txBody>
      </p:sp>
      <p:sp>
        <p:nvSpPr>
          <p:cNvPr id="5" name="Speech Bubble: Rectangle with Corners Rounded 4">
            <a:extLst>
              <a:ext uri="{FF2B5EF4-FFF2-40B4-BE49-F238E27FC236}">
                <a16:creationId xmlns:a16="http://schemas.microsoft.com/office/drawing/2014/main" id="{C1891268-8063-454F-BB2F-F6285AA21E2A}"/>
              </a:ext>
            </a:extLst>
          </p:cNvPr>
          <p:cNvSpPr/>
          <p:nvPr/>
        </p:nvSpPr>
        <p:spPr>
          <a:xfrm>
            <a:off x="7407564" y="2816352"/>
            <a:ext cx="1404092" cy="612648"/>
          </a:xfrm>
          <a:prstGeom prst="wedgeRoundRectCallout">
            <a:avLst>
              <a:gd name="adj1" fmla="val -95649"/>
              <a:gd name="adj2" fmla="val 1167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Completed Answer</a:t>
            </a:r>
          </a:p>
        </p:txBody>
      </p:sp>
      <p:sp>
        <p:nvSpPr>
          <p:cNvPr id="6" name="Speech Bubble: Rectangle with Corners Rounded 5">
            <a:extLst>
              <a:ext uri="{FF2B5EF4-FFF2-40B4-BE49-F238E27FC236}">
                <a16:creationId xmlns:a16="http://schemas.microsoft.com/office/drawing/2014/main" id="{490D92FE-4BC6-44F5-9EE9-873C5BCA5895}"/>
              </a:ext>
            </a:extLst>
          </p:cNvPr>
          <p:cNvSpPr/>
          <p:nvPr/>
        </p:nvSpPr>
        <p:spPr>
          <a:xfrm>
            <a:off x="2974107" y="5097024"/>
            <a:ext cx="1597893" cy="601812"/>
          </a:xfrm>
          <a:prstGeom prst="wedgeRoundRectCallout">
            <a:avLst>
              <a:gd name="adj1" fmla="val -57756"/>
              <a:gd name="adj2" fmla="val -1028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Probe for additional information</a:t>
            </a:r>
          </a:p>
        </p:txBody>
      </p:sp>
      <p:sp>
        <p:nvSpPr>
          <p:cNvPr id="16" name="Speech Bubble: Rectangle with Corners Rounded 15">
            <a:extLst>
              <a:ext uri="{FF2B5EF4-FFF2-40B4-BE49-F238E27FC236}">
                <a16:creationId xmlns:a16="http://schemas.microsoft.com/office/drawing/2014/main" id="{5170CF6B-F474-4F1A-9D0D-8B6F71D53FC0}"/>
              </a:ext>
            </a:extLst>
          </p:cNvPr>
          <p:cNvSpPr/>
          <p:nvPr/>
        </p:nvSpPr>
        <p:spPr>
          <a:xfrm>
            <a:off x="4160979" y="2015467"/>
            <a:ext cx="1445493" cy="502153"/>
          </a:xfrm>
          <a:prstGeom prst="wedgeRoundRectCallout">
            <a:avLst>
              <a:gd name="adj1" fmla="val -74458"/>
              <a:gd name="adj2" fmla="val 1085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Request specific  information</a:t>
            </a:r>
          </a:p>
        </p:txBody>
      </p:sp>
    </p:spTree>
    <p:extLst>
      <p:ext uri="{BB962C8B-B14F-4D97-AF65-F5344CB8AC3E}">
        <p14:creationId xmlns:p14="http://schemas.microsoft.com/office/powerpoint/2010/main" val="88298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00624"/>
            <a:ext cx="7918534" cy="1430376"/>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624030" y="461794"/>
            <a:ext cx="7429687" cy="1138773"/>
          </a:xfrm>
          <a:prstGeom prst="rect">
            <a:avLst/>
          </a:prstGeom>
          <a:noFill/>
        </p:spPr>
        <p:txBody>
          <a:bodyPr wrap="square" rtlCol="0">
            <a:spAutoFit/>
          </a:bodyPr>
          <a:lstStyle/>
          <a:p>
            <a:pPr algn="ctr"/>
            <a:r>
              <a:rPr lang="en-US" sz="3200" b="1" dirty="0">
                <a:latin typeface="Century Gothic" panose="020B0502020202020204" pitchFamily="34" charset="0"/>
                <a:cs typeface="Arial" panose="020B0604020202020204" pitchFamily="34" charset="0"/>
              </a:rPr>
              <a:t> </a:t>
            </a:r>
            <a:r>
              <a:rPr lang="en-US" sz="2800" b="1" dirty="0">
                <a:latin typeface="Century Gothic" panose="020B0502020202020204" pitchFamily="34" charset="0"/>
                <a:cs typeface="Arial" panose="020B0604020202020204" pitchFamily="34" charset="0"/>
              </a:rPr>
              <a:t>Behavior-Based Questions</a:t>
            </a:r>
          </a:p>
          <a:p>
            <a:pPr algn="ctr"/>
            <a:r>
              <a:rPr lang="en-US" dirty="0"/>
              <a:t>Ask the applicant how they handled different work situations in the past. Their answers can provide a </a:t>
            </a:r>
            <a:r>
              <a:rPr lang="en-US" i="1" dirty="0">
                <a:solidFill>
                  <a:srgbClr val="006699"/>
                </a:solidFill>
              </a:rPr>
              <a:t>glimpse into their personality, abilities and skills.</a:t>
            </a:r>
            <a:r>
              <a:rPr lang="en-US" sz="1800" i="1" dirty="0">
                <a:solidFill>
                  <a:srgbClr val="00669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i="1" dirty="0">
              <a:solidFill>
                <a:srgbClr val="0066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EB9F768-EAE7-4E9F-A0E1-26D561B73AF4}"/>
              </a:ext>
            </a:extLst>
          </p:cNvPr>
          <p:cNvSpPr txBox="1"/>
          <p:nvPr/>
        </p:nvSpPr>
        <p:spPr>
          <a:xfrm>
            <a:off x="624030" y="2356619"/>
            <a:ext cx="7799551" cy="2862322"/>
          </a:xfrm>
          <a:prstGeom prst="rect">
            <a:avLst/>
          </a:prstGeom>
          <a:noFill/>
        </p:spPr>
        <p:txBody>
          <a:bodyPr wrap="square">
            <a:spAutoFit/>
          </a:bodyPr>
          <a:lstStyle/>
          <a:p>
            <a:pPr indent="-228600">
              <a:buFont typeface="Arial" panose="020B0604020202020204" pitchFamily="34" charset="0"/>
              <a:buChar char="•"/>
              <a:tabLst>
                <a:tab pos="228600" algn="l"/>
              </a:tabLst>
            </a:pPr>
            <a:r>
              <a:rPr lang="en-US" dirty="0">
                <a:solidFill>
                  <a:srgbClr val="494949"/>
                </a:solidFill>
                <a:latin typeface="proxima-nova"/>
              </a:rPr>
              <a:t>Tell me about a time when you had to encourage others to contribute ideas or 	opinions. How did you get everyone to contribute? What was the end result?</a:t>
            </a:r>
          </a:p>
          <a:p>
            <a:pPr indent="-228600">
              <a:buFont typeface="Arial" panose="020B0604020202020204" pitchFamily="34" charset="0"/>
              <a:buChar char="•"/>
              <a:tabLst>
                <a:tab pos="228600" algn="l"/>
              </a:tabLst>
            </a:pPr>
            <a:endParaRPr lang="en-US" dirty="0">
              <a:solidFill>
                <a:srgbClr val="494949"/>
              </a:solidFill>
              <a:latin typeface="proxima-nova"/>
            </a:endParaRPr>
          </a:p>
          <a:p>
            <a:pPr indent="-228600">
              <a:buFont typeface="Arial" panose="020B0604020202020204" pitchFamily="34" charset="0"/>
              <a:buChar char="•"/>
              <a:tabLst>
                <a:tab pos="228600" algn="l"/>
              </a:tabLst>
            </a:pPr>
            <a:r>
              <a:rPr lang="en-US" dirty="0">
                <a:solidFill>
                  <a:srgbClr val="494949"/>
                </a:solidFill>
                <a:latin typeface="proxima-nova"/>
              </a:rPr>
              <a:t>Tell me about a situation in which your spoken communication skills made a 	difference in the outcome. How did you feel? What did you learn?</a:t>
            </a:r>
          </a:p>
          <a:p>
            <a:pPr indent="-228600">
              <a:buFont typeface="Arial" panose="020B0604020202020204" pitchFamily="34" charset="0"/>
              <a:buChar char="•"/>
              <a:tabLst>
                <a:tab pos="228600" algn="l"/>
              </a:tabLst>
            </a:pPr>
            <a:endParaRPr lang="en-US" dirty="0">
              <a:solidFill>
                <a:srgbClr val="494949"/>
              </a:solidFill>
              <a:latin typeface="proxima-nova"/>
            </a:endParaRPr>
          </a:p>
          <a:p>
            <a:pPr indent="-228600">
              <a:buFont typeface="Arial" panose="020B0604020202020204" pitchFamily="34" charset="0"/>
              <a:buChar char="•"/>
              <a:tabLst>
                <a:tab pos="228600" algn="l"/>
              </a:tabLst>
            </a:pPr>
            <a:r>
              <a:rPr lang="en-US" dirty="0">
                <a:solidFill>
                  <a:srgbClr val="494949"/>
                </a:solidFill>
                <a:latin typeface="proxima-nova"/>
              </a:rPr>
              <a:t>Tell me about a situation when you had to persuade others to accept your 	point of view when they thought you were wrong. How did you prepare? What 	was your approach? How did they react? </a:t>
            </a:r>
            <a:r>
              <a:rPr lang="en-US" dirty="0">
                <a:solidFill>
                  <a:srgbClr val="494949"/>
                </a:solidFill>
                <a:latin typeface="Arial" panose="020B0604020202020204" pitchFamily="34" charset="0"/>
                <a:cs typeface="Arial" panose="020B0604020202020204" pitchFamily="34" charset="0"/>
              </a:rPr>
              <a:t>What was </a:t>
            </a:r>
            <a:r>
              <a:rPr lang="en-US" sz="1600" dirty="0">
                <a:solidFill>
                  <a:srgbClr val="494949"/>
                </a:solidFill>
                <a:latin typeface="Arial" panose="020B0604020202020204" pitchFamily="34" charset="0"/>
                <a:cs typeface="Arial" panose="020B0604020202020204" pitchFamily="34" charset="0"/>
              </a:rPr>
              <a:t>the outcome?</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82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0336D4-3473-4AC2-B1D3-0B166BD84F28}"/>
              </a:ext>
            </a:extLst>
          </p:cNvPr>
          <p:cNvGrpSpPr/>
          <p:nvPr/>
        </p:nvGrpSpPr>
        <p:grpSpPr>
          <a:xfrm>
            <a:off x="206758" y="323273"/>
            <a:ext cx="8142049" cy="1972179"/>
            <a:chOff x="170273" y="698125"/>
            <a:chExt cx="3679335" cy="1978786"/>
          </a:xfrm>
        </p:grpSpPr>
        <p:sp>
          <p:nvSpPr>
            <p:cNvPr id="72" name="Rectangle 71">
              <a:extLst>
                <a:ext uri="{FF2B5EF4-FFF2-40B4-BE49-F238E27FC236}">
                  <a16:creationId xmlns:a16="http://schemas.microsoft.com/office/drawing/2014/main" id="{6FD937D8-F501-494B-87C6-CF672AF8F7E7}"/>
                </a:ext>
              </a:extLst>
            </p:cNvPr>
            <p:cNvSpPr/>
            <p:nvPr/>
          </p:nvSpPr>
          <p:spPr>
            <a:xfrm>
              <a:off x="170273" y="2333336"/>
              <a:ext cx="3459489" cy="343575"/>
            </a:xfrm>
            <a:prstGeom prst="rect">
              <a:avLst/>
            </a:prstGeom>
          </p:spPr>
          <p:txBody>
            <a:bodyPr wrap="square">
              <a:spAutoFit/>
            </a:bodyPr>
            <a:lstStyle/>
            <a:p>
              <a:pPr defTabSz="685783">
                <a:defRPr/>
              </a:pPr>
              <a:endParaRPr lang="en-IN" kern="0" dirty="0">
                <a:solidFill>
                  <a:schemeClr val="accent1"/>
                </a:solidFill>
                <a:latin typeface="Century Gothic" panose="020B0502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E42D368B-0428-4CDD-908F-8E38EE419E86}"/>
                </a:ext>
              </a:extLst>
            </p:cNvPr>
            <p:cNvGrpSpPr/>
            <p:nvPr/>
          </p:nvGrpSpPr>
          <p:grpSpPr>
            <a:xfrm>
              <a:off x="271278" y="698125"/>
              <a:ext cx="3578330" cy="1529216"/>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754383" y="420863"/>
            <a:ext cx="7270315" cy="1077218"/>
          </a:xfrm>
          <a:prstGeom prst="rect">
            <a:avLst/>
          </a:prstGeom>
          <a:noFill/>
        </p:spPr>
        <p:txBody>
          <a:bodyPr wrap="square" rtlCol="0">
            <a:spAutoFit/>
          </a:bodyPr>
          <a:lstStyle/>
          <a:p>
            <a:pPr algn="ctr"/>
            <a:r>
              <a:rPr lang="en-US" sz="2800" b="1" dirty="0">
                <a:latin typeface="Century Gothic" panose="020B0502020202020204" pitchFamily="34" charset="0"/>
              </a:rPr>
              <a:t>A Situational Approach</a:t>
            </a:r>
          </a:p>
          <a:p>
            <a:pPr algn="ctr"/>
            <a:r>
              <a:rPr lang="en-US" b="0" i="0" dirty="0">
                <a:solidFill>
                  <a:srgbClr val="494949"/>
                </a:solidFill>
                <a:effectLst/>
                <a:latin typeface="Arial" panose="020B0604020202020204" pitchFamily="34" charset="0"/>
                <a:cs typeface="Arial" panose="020B0604020202020204" pitchFamily="34" charset="0"/>
              </a:rPr>
              <a:t>This type of interview reveals how an applicant thinks and how he or she would react in a particular situation. </a:t>
            </a:r>
            <a:endParaRPr lang="en-US" sz="3200" b="1" dirty="0">
              <a:latin typeface="Century Gothic" panose="020B0502020202020204" pitchFamily="34" charset="0"/>
            </a:endParaRPr>
          </a:p>
        </p:txBody>
      </p:sp>
      <p:sp>
        <p:nvSpPr>
          <p:cNvPr id="19" name="TextBox 18">
            <a:extLst>
              <a:ext uri="{FF2B5EF4-FFF2-40B4-BE49-F238E27FC236}">
                <a16:creationId xmlns:a16="http://schemas.microsoft.com/office/drawing/2014/main" id="{AE6F7893-09A8-4A3F-BC7D-82B5081F63D8}"/>
              </a:ext>
            </a:extLst>
          </p:cNvPr>
          <p:cNvSpPr txBox="1"/>
          <p:nvPr/>
        </p:nvSpPr>
        <p:spPr>
          <a:xfrm>
            <a:off x="754383" y="2110786"/>
            <a:ext cx="7715362" cy="3785652"/>
          </a:xfrm>
          <a:prstGeom prst="rect">
            <a:avLst/>
          </a:prstGeom>
          <a:noFill/>
        </p:spPr>
        <p:txBody>
          <a:bodyPr wrap="square">
            <a:spAutoFit/>
          </a:bodyPr>
          <a:lstStyle/>
          <a:p>
            <a:pPr algn="l"/>
            <a:r>
              <a:rPr lang="en-US" sz="1600" b="0" i="0" dirty="0">
                <a:solidFill>
                  <a:srgbClr val="494949"/>
                </a:solidFill>
                <a:effectLst/>
                <a:latin typeface="Arial" panose="020B0604020202020204" pitchFamily="34" charset="0"/>
                <a:cs typeface="Arial" panose="020B0604020202020204" pitchFamily="34" charset="0"/>
              </a:rPr>
              <a:t>The situational approach is an interview technique that gives the candidate a </a:t>
            </a:r>
            <a:r>
              <a:rPr lang="en-US" sz="1600" b="0" dirty="0">
                <a:solidFill>
                  <a:srgbClr val="006699"/>
                </a:solidFill>
                <a:effectLst/>
                <a:latin typeface="Arial" panose="020B0604020202020204" pitchFamily="34" charset="0"/>
                <a:cs typeface="Arial" panose="020B0604020202020204" pitchFamily="34" charset="0"/>
              </a:rPr>
              <a:t>hypothetical scenario </a:t>
            </a:r>
            <a:r>
              <a:rPr lang="en-US" sz="1600" b="0" i="0" dirty="0">
                <a:solidFill>
                  <a:srgbClr val="494949"/>
                </a:solidFill>
                <a:effectLst/>
                <a:latin typeface="Arial" panose="020B0604020202020204" pitchFamily="34" charset="0"/>
                <a:cs typeface="Arial" panose="020B0604020202020204" pitchFamily="34" charset="0"/>
              </a:rPr>
              <a:t>or event and focuses on his or her past experiences, behaviors, knowledge, skills and abilities by asking the candidate to provide specific examples of how the candidate would respond </a:t>
            </a:r>
            <a:r>
              <a:rPr lang="en-US" sz="1600" b="0" i="1" dirty="0">
                <a:solidFill>
                  <a:srgbClr val="006699"/>
                </a:solidFill>
                <a:effectLst/>
                <a:latin typeface="Arial" panose="020B0604020202020204" pitchFamily="34" charset="0"/>
                <a:cs typeface="Arial" panose="020B0604020202020204" pitchFamily="34" charset="0"/>
              </a:rPr>
              <a:t>given the situation </a:t>
            </a:r>
            <a:r>
              <a:rPr lang="en-US" sz="1600" b="0" i="0" dirty="0">
                <a:solidFill>
                  <a:srgbClr val="494949"/>
                </a:solidFill>
                <a:effectLst/>
                <a:latin typeface="Arial" panose="020B0604020202020204" pitchFamily="34" charset="0"/>
                <a:cs typeface="Arial" panose="020B0604020202020204" pitchFamily="34" charset="0"/>
              </a:rPr>
              <a:t>described. </a:t>
            </a:r>
          </a:p>
          <a:p>
            <a:pPr algn="l"/>
            <a:endParaRPr lang="en-US" sz="1600" b="0" i="0" dirty="0">
              <a:solidFill>
                <a:srgbClr val="494949"/>
              </a:solidFill>
              <a:effectLst/>
              <a:latin typeface="Arial" panose="020B0604020202020204" pitchFamily="34" charset="0"/>
              <a:cs typeface="Arial" panose="020B0604020202020204" pitchFamily="34" charset="0"/>
            </a:endParaRPr>
          </a:p>
          <a:p>
            <a:pPr marL="800100" lvl="1" indent="-342900">
              <a:buFont typeface="+mj-lt"/>
              <a:buAutoNum type="arabicPeriod"/>
            </a:pPr>
            <a:r>
              <a:rPr lang="en-US" sz="1600" b="0" i="0" dirty="0">
                <a:solidFill>
                  <a:srgbClr val="494949"/>
                </a:solidFill>
                <a:effectLst/>
                <a:latin typeface="Arial" panose="020B0604020202020204" pitchFamily="34" charset="0"/>
                <a:cs typeface="Arial" panose="020B0604020202020204" pitchFamily="34" charset="0"/>
              </a:rPr>
              <a:t>You have been hired as the HR director in a 300-employee company and are struggling to perform the necessary HR administrative work by yourself. Your manager, the CFO, tells you that you need to be more strategic. How would you handle this situation?</a:t>
            </a:r>
          </a:p>
          <a:p>
            <a:pPr marL="800100" lvl="1" indent="-342900">
              <a:buFont typeface="+mj-lt"/>
              <a:buAutoNum type="arabicPeriod"/>
            </a:pPr>
            <a:endParaRPr lang="en-US" sz="1600" b="0" i="0" dirty="0">
              <a:solidFill>
                <a:srgbClr val="494949"/>
              </a:solidFill>
              <a:effectLst/>
              <a:latin typeface="Arial" panose="020B0604020202020204" pitchFamily="34" charset="0"/>
              <a:cs typeface="Arial" panose="020B0604020202020204" pitchFamily="34" charset="0"/>
            </a:endParaRPr>
          </a:p>
          <a:p>
            <a:pPr marL="800100" lvl="1" indent="-342900">
              <a:buFont typeface="+mj-lt"/>
              <a:buAutoNum type="arabicPeriod"/>
            </a:pPr>
            <a:r>
              <a:rPr lang="en-US" sz="1600" b="0" i="0" dirty="0">
                <a:solidFill>
                  <a:srgbClr val="494949"/>
                </a:solidFill>
                <a:effectLst/>
                <a:latin typeface="Arial" panose="020B0604020202020204" pitchFamily="34" charset="0"/>
                <a:cs typeface="Arial" panose="020B0604020202020204" pitchFamily="34" charset="0"/>
              </a:rPr>
              <a:t>You learn that a former co-worker at your last company is applying for an accounting position with your company. You have heard that this person was terminated after admitting to embezzling funds from the company but that no criminal charge was made. You are not in HR. What, if anything, would you do?</a:t>
            </a:r>
          </a:p>
        </p:txBody>
      </p:sp>
    </p:spTree>
    <p:extLst>
      <p:ext uri="{BB962C8B-B14F-4D97-AF65-F5344CB8AC3E}">
        <p14:creationId xmlns:p14="http://schemas.microsoft.com/office/powerpoint/2010/main" val="21087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0336D4-3473-4AC2-B1D3-0B166BD84F28}"/>
              </a:ext>
            </a:extLst>
          </p:cNvPr>
          <p:cNvGrpSpPr/>
          <p:nvPr/>
        </p:nvGrpSpPr>
        <p:grpSpPr>
          <a:xfrm>
            <a:off x="206758" y="468462"/>
            <a:ext cx="8142049" cy="2127131"/>
            <a:chOff x="170273" y="698125"/>
            <a:chExt cx="3679335" cy="1978786"/>
          </a:xfrm>
        </p:grpSpPr>
        <p:sp>
          <p:nvSpPr>
            <p:cNvPr id="72" name="Rectangle 71">
              <a:extLst>
                <a:ext uri="{FF2B5EF4-FFF2-40B4-BE49-F238E27FC236}">
                  <a16:creationId xmlns:a16="http://schemas.microsoft.com/office/drawing/2014/main" id="{6FD937D8-F501-494B-87C6-CF672AF8F7E7}"/>
                </a:ext>
              </a:extLst>
            </p:cNvPr>
            <p:cNvSpPr/>
            <p:nvPr/>
          </p:nvSpPr>
          <p:spPr>
            <a:xfrm>
              <a:off x="170273" y="2333336"/>
              <a:ext cx="3459489" cy="343575"/>
            </a:xfrm>
            <a:prstGeom prst="rect">
              <a:avLst/>
            </a:prstGeom>
          </p:spPr>
          <p:txBody>
            <a:bodyPr wrap="square">
              <a:spAutoFit/>
            </a:bodyPr>
            <a:lstStyle/>
            <a:p>
              <a:pPr defTabSz="685783">
                <a:defRPr/>
              </a:pPr>
              <a:endParaRPr lang="en-IN" kern="0" dirty="0">
                <a:solidFill>
                  <a:schemeClr val="accent1"/>
                </a:solidFill>
                <a:latin typeface="Century Gothic" panose="020B0502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E42D368B-0428-4CDD-908F-8E38EE419E86}"/>
                </a:ext>
              </a:extLst>
            </p:cNvPr>
            <p:cNvGrpSpPr/>
            <p:nvPr/>
          </p:nvGrpSpPr>
          <p:grpSpPr>
            <a:xfrm>
              <a:off x="271278" y="698125"/>
              <a:ext cx="3578330" cy="1529216"/>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725363" y="633299"/>
            <a:ext cx="7270315" cy="2339102"/>
          </a:xfrm>
          <a:prstGeom prst="rect">
            <a:avLst/>
          </a:prstGeom>
          <a:noFill/>
        </p:spPr>
        <p:txBody>
          <a:bodyPr wrap="square" rtlCol="0">
            <a:spAutoFit/>
          </a:bodyPr>
          <a:lstStyle/>
          <a:p>
            <a:pPr algn="ctr"/>
            <a:r>
              <a:rPr lang="en-US" sz="2800" b="1" dirty="0">
                <a:latin typeface="Century Gothic" panose="020B0502020202020204" pitchFamily="34" charset="0"/>
              </a:rPr>
              <a:t>Competency-Based Interview</a:t>
            </a:r>
          </a:p>
          <a:p>
            <a:r>
              <a:rPr lang="en-US" sz="1600" b="0" i="0" dirty="0">
                <a:solidFill>
                  <a:srgbClr val="595959"/>
                </a:solidFill>
                <a:effectLst/>
                <a:latin typeface="Arial" panose="020B0604020202020204" pitchFamily="34" charset="0"/>
                <a:cs typeface="Arial" panose="020B0604020202020204" pitchFamily="34" charset="0"/>
              </a:rPr>
              <a:t>These types of interviews allow potential employers to identify the “key competencies” of a potential employee or the specific qualities required to be successful in a position.</a:t>
            </a:r>
            <a:r>
              <a:rPr lang="en-US" sz="1600" i="0" dirty="0">
                <a:solidFill>
                  <a:srgbClr val="006699"/>
                </a:solidFill>
                <a:effectLst/>
                <a:latin typeface="Noto Sans"/>
              </a:rPr>
              <a:t> </a:t>
            </a:r>
            <a:r>
              <a:rPr lang="en-US" sz="1600" i="0" dirty="0">
                <a:solidFill>
                  <a:srgbClr val="006699"/>
                </a:solidFill>
                <a:effectLst/>
                <a:latin typeface="Arial" panose="020B0604020202020204" pitchFamily="34" charset="0"/>
                <a:cs typeface="Arial" panose="020B0604020202020204" pitchFamily="34" charset="0"/>
              </a:rPr>
              <a:t>Determine key competencies related to the position.</a:t>
            </a:r>
          </a:p>
          <a:p>
            <a:pPr algn="l"/>
            <a:endParaRPr lang="en-US" sz="1600" b="0" i="0" dirty="0">
              <a:solidFill>
                <a:srgbClr val="595959"/>
              </a:solidFill>
              <a:effectLst/>
              <a:latin typeface="Arial" panose="020B0604020202020204" pitchFamily="34" charset="0"/>
              <a:cs typeface="Arial" panose="020B0604020202020204" pitchFamily="34" charset="0"/>
            </a:endParaRPr>
          </a:p>
          <a:p>
            <a:pPr algn="l"/>
            <a:endParaRPr lang="en-US" sz="1800" dirty="0">
              <a:solidFill>
                <a:srgbClr val="595959"/>
              </a:solidFill>
              <a:latin typeface="Helvetica Neue"/>
              <a:cs typeface="Arial" panose="020B0604020202020204" pitchFamily="34" charset="0"/>
            </a:endParaRPr>
          </a:p>
          <a:p>
            <a:pPr algn="ctr"/>
            <a:endParaRPr lang="en-US" sz="3200" b="1" dirty="0">
              <a:latin typeface="Century Gothic" panose="020B0502020202020204" pitchFamily="34" charset="0"/>
            </a:endParaRPr>
          </a:p>
        </p:txBody>
      </p:sp>
      <p:sp>
        <p:nvSpPr>
          <p:cNvPr id="19" name="TextBox 18">
            <a:extLst>
              <a:ext uri="{FF2B5EF4-FFF2-40B4-BE49-F238E27FC236}">
                <a16:creationId xmlns:a16="http://schemas.microsoft.com/office/drawing/2014/main" id="{AE6F7893-09A8-4A3F-BC7D-82B5081F63D8}"/>
              </a:ext>
            </a:extLst>
          </p:cNvPr>
          <p:cNvSpPr txBox="1"/>
          <p:nvPr/>
        </p:nvSpPr>
        <p:spPr>
          <a:xfrm>
            <a:off x="633445" y="2278856"/>
            <a:ext cx="7715362" cy="830997"/>
          </a:xfrm>
          <a:prstGeom prst="rect">
            <a:avLst/>
          </a:prstGeom>
          <a:noFill/>
        </p:spPr>
        <p:txBody>
          <a:bodyPr wrap="square">
            <a:spAutoFit/>
          </a:bodyPr>
          <a:lstStyle/>
          <a:p>
            <a:pPr algn="l"/>
            <a:r>
              <a:rPr lang="en-US" sz="1600" b="0" i="0" dirty="0">
                <a:solidFill>
                  <a:schemeClr val="tx2"/>
                </a:solidFill>
                <a:effectLst/>
                <a:latin typeface="Helvetica Neue"/>
              </a:rPr>
              <a:t>Interviewers will use competency-based questions to ask applicants about specific examples in which they demonstrated a specific skill or quality and compare the answer against pre-determined criteria</a:t>
            </a:r>
            <a:r>
              <a:rPr lang="en-US" sz="1600" b="0" i="0" dirty="0">
                <a:solidFill>
                  <a:schemeClr val="tx2"/>
                </a:solidFill>
                <a:effectLst/>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4ACEDD9D-996D-40DC-B8DA-493D3B6CD4CF}"/>
              </a:ext>
            </a:extLst>
          </p:cNvPr>
          <p:cNvSpPr txBox="1"/>
          <p:nvPr/>
        </p:nvSpPr>
        <p:spPr>
          <a:xfrm>
            <a:off x="1416802" y="3278625"/>
            <a:ext cx="3074324" cy="2893100"/>
          </a:xfrm>
          <a:prstGeom prst="rect">
            <a:avLst/>
          </a:prstGeom>
          <a:noFill/>
        </p:spPr>
        <p:txBody>
          <a:bodyPr wrap="square">
            <a:spAutoFit/>
          </a:bodyPr>
          <a:lstStyle/>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Teamwork</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Responsibility</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Problem solving</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Organization</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Commitment to development</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Decision making</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Openness to change</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Communication</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Leadership</a:t>
            </a:r>
          </a:p>
          <a:p>
            <a:pPr algn="l"/>
            <a:endParaRPr lang="en-US" b="0" i="0" dirty="0">
              <a:solidFill>
                <a:srgbClr val="404040"/>
              </a:solidFill>
              <a:effectLst/>
              <a:latin typeface="Ubuntu"/>
            </a:endParaRPr>
          </a:p>
        </p:txBody>
      </p:sp>
      <p:sp>
        <p:nvSpPr>
          <p:cNvPr id="12" name="TextBox 11">
            <a:extLst>
              <a:ext uri="{FF2B5EF4-FFF2-40B4-BE49-F238E27FC236}">
                <a16:creationId xmlns:a16="http://schemas.microsoft.com/office/drawing/2014/main" id="{6EE1FBC8-4309-4866-AADF-D8A2C8BCD0D1}"/>
              </a:ext>
            </a:extLst>
          </p:cNvPr>
          <p:cNvSpPr txBox="1"/>
          <p:nvPr/>
        </p:nvSpPr>
        <p:spPr>
          <a:xfrm>
            <a:off x="4781259" y="3277418"/>
            <a:ext cx="3214419" cy="2046714"/>
          </a:xfrm>
          <a:prstGeom prst="rect">
            <a:avLst/>
          </a:prstGeom>
          <a:noFill/>
        </p:spPr>
        <p:txBody>
          <a:bodyPr wrap="square">
            <a:spAutoFit/>
          </a:bodyPr>
          <a:lstStyle/>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Commercial awareness</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Customer service</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Conflict resolution</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Career motivation</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Trustworthiness &amp; Ethics</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Results driven</a:t>
            </a:r>
          </a:p>
          <a:p>
            <a:pPr indent="-228600" algn="l">
              <a:spcBef>
                <a:spcPts val="300"/>
              </a:spcBef>
              <a:buFont typeface="Arial" panose="020B0604020202020204" pitchFamily="34" charset="0"/>
              <a:buChar char="•"/>
            </a:pPr>
            <a:r>
              <a:rPr lang="en-US" sz="1600" i="0" dirty="0">
                <a:solidFill>
                  <a:srgbClr val="404040"/>
                </a:solidFill>
                <a:effectLst/>
                <a:latin typeface="Arial" panose="020B0604020202020204" pitchFamily="34" charset="0"/>
                <a:cs typeface="Arial" panose="020B0604020202020204" pitchFamily="34" charset="0"/>
              </a:rPr>
              <a:t>Safety conscious</a:t>
            </a:r>
          </a:p>
        </p:txBody>
      </p:sp>
    </p:spTree>
    <p:extLst>
      <p:ext uri="{BB962C8B-B14F-4D97-AF65-F5344CB8AC3E}">
        <p14:creationId xmlns:p14="http://schemas.microsoft.com/office/powerpoint/2010/main" val="377358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0336D4-3473-4AC2-B1D3-0B166BD84F28}"/>
              </a:ext>
            </a:extLst>
          </p:cNvPr>
          <p:cNvGrpSpPr/>
          <p:nvPr/>
        </p:nvGrpSpPr>
        <p:grpSpPr>
          <a:xfrm>
            <a:off x="206758" y="468463"/>
            <a:ext cx="8142049" cy="1656728"/>
            <a:chOff x="170273" y="698125"/>
            <a:chExt cx="3679335" cy="1978786"/>
          </a:xfrm>
        </p:grpSpPr>
        <p:sp>
          <p:nvSpPr>
            <p:cNvPr id="72" name="Rectangle 71">
              <a:extLst>
                <a:ext uri="{FF2B5EF4-FFF2-40B4-BE49-F238E27FC236}">
                  <a16:creationId xmlns:a16="http://schemas.microsoft.com/office/drawing/2014/main" id="{6FD937D8-F501-494B-87C6-CF672AF8F7E7}"/>
                </a:ext>
              </a:extLst>
            </p:cNvPr>
            <p:cNvSpPr/>
            <p:nvPr/>
          </p:nvSpPr>
          <p:spPr>
            <a:xfrm>
              <a:off x="170273" y="2333336"/>
              <a:ext cx="3459489" cy="343575"/>
            </a:xfrm>
            <a:prstGeom prst="rect">
              <a:avLst/>
            </a:prstGeom>
          </p:spPr>
          <p:txBody>
            <a:bodyPr wrap="square">
              <a:spAutoFit/>
            </a:bodyPr>
            <a:lstStyle/>
            <a:p>
              <a:pPr defTabSz="685783">
                <a:defRPr/>
              </a:pPr>
              <a:endParaRPr lang="en-IN" kern="0" dirty="0">
                <a:solidFill>
                  <a:schemeClr val="accent1"/>
                </a:solidFill>
                <a:latin typeface="Century Gothic" panose="020B0502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E42D368B-0428-4CDD-908F-8E38EE419E86}"/>
                </a:ext>
              </a:extLst>
            </p:cNvPr>
            <p:cNvGrpSpPr/>
            <p:nvPr/>
          </p:nvGrpSpPr>
          <p:grpSpPr>
            <a:xfrm>
              <a:off x="271278" y="698125"/>
              <a:ext cx="3578330" cy="1529216"/>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977488" y="468463"/>
            <a:ext cx="7270315" cy="1538883"/>
          </a:xfrm>
          <a:prstGeom prst="rect">
            <a:avLst/>
          </a:prstGeom>
          <a:noFill/>
        </p:spPr>
        <p:txBody>
          <a:bodyPr wrap="square" rtlCol="0">
            <a:spAutoFit/>
          </a:bodyPr>
          <a:lstStyle/>
          <a:p>
            <a:pPr algn="ctr"/>
            <a:r>
              <a:rPr lang="en-US" sz="2800" b="1" dirty="0">
                <a:latin typeface="Century Gothic" panose="020B0502020202020204" pitchFamily="34" charset="0"/>
              </a:rPr>
              <a:t>Competency-Based Interview</a:t>
            </a:r>
          </a:p>
          <a:p>
            <a:r>
              <a:rPr lang="en-US" sz="1600" b="0" i="0" dirty="0">
                <a:solidFill>
                  <a:srgbClr val="595959"/>
                </a:solidFill>
                <a:effectLst/>
                <a:latin typeface="Arial" panose="020B0604020202020204" pitchFamily="34" charset="0"/>
                <a:cs typeface="Arial" panose="020B0604020202020204" pitchFamily="34" charset="0"/>
              </a:rPr>
              <a:t>These types of interviews allow potential employers to identify the “key competencies” (related to this position) of a potential employee, or the specific qualities required to be successful in a position.” </a:t>
            </a:r>
          </a:p>
          <a:p>
            <a:pPr algn="l"/>
            <a:endParaRPr lang="en-US" sz="1800" dirty="0">
              <a:solidFill>
                <a:srgbClr val="595959"/>
              </a:solidFill>
              <a:latin typeface="Helvetica Neue"/>
              <a:cs typeface="Arial" panose="020B0604020202020204" pitchFamily="34" charset="0"/>
            </a:endParaRPr>
          </a:p>
        </p:txBody>
      </p:sp>
      <p:sp>
        <p:nvSpPr>
          <p:cNvPr id="13" name="TextBox 12">
            <a:extLst>
              <a:ext uri="{FF2B5EF4-FFF2-40B4-BE49-F238E27FC236}">
                <a16:creationId xmlns:a16="http://schemas.microsoft.com/office/drawing/2014/main" id="{C4631ABE-A1B7-4C9B-B34F-678F5847CECF}"/>
              </a:ext>
            </a:extLst>
          </p:cNvPr>
          <p:cNvSpPr txBox="1"/>
          <p:nvPr/>
        </p:nvSpPr>
        <p:spPr>
          <a:xfrm>
            <a:off x="510964" y="1891551"/>
            <a:ext cx="7655548" cy="4093428"/>
          </a:xfrm>
          <a:prstGeom prst="rect">
            <a:avLst/>
          </a:prstGeom>
          <a:noFill/>
        </p:spPr>
        <p:txBody>
          <a:bodyPr wrap="square">
            <a:spAutoFit/>
          </a:bodyPr>
          <a:lstStyle/>
          <a:p>
            <a:pPr algn="l"/>
            <a:r>
              <a:rPr lang="en-US" sz="1200" b="1" i="0" dirty="0">
                <a:solidFill>
                  <a:srgbClr val="006699"/>
                </a:solidFill>
                <a:effectLst/>
                <a:latin typeface="Arial" panose="020B0604020202020204" pitchFamily="34" charset="0"/>
                <a:cs typeface="Arial" panose="020B0604020202020204" pitchFamily="34" charset="0"/>
              </a:rPr>
              <a:t>COMPETENCY-BASED INTERVIEW QUESTION – </a:t>
            </a:r>
            <a:r>
              <a:rPr lang="en-US" sz="1200" b="1" i="1" dirty="0">
                <a:solidFill>
                  <a:srgbClr val="006699"/>
                </a:solidFill>
                <a:effectLst/>
                <a:latin typeface="Arial" panose="020B0604020202020204" pitchFamily="34" charset="0"/>
                <a:cs typeface="Arial" panose="020B0604020202020204" pitchFamily="34" charset="0"/>
              </a:rPr>
              <a:t>PROBLEM SOLVING + CONFLICT RESOLUTION</a:t>
            </a:r>
          </a:p>
          <a:p>
            <a:pPr algn="l"/>
            <a:endParaRPr lang="en-US" sz="1400" b="0" i="1" dirty="0">
              <a:solidFill>
                <a:srgbClr val="006699"/>
              </a:solidFill>
              <a:effectLst/>
              <a:latin typeface="Arial" panose="020B0604020202020204" pitchFamily="34" charset="0"/>
              <a:cs typeface="Arial" panose="020B0604020202020204" pitchFamily="34" charset="0"/>
            </a:endParaRPr>
          </a:p>
          <a:p>
            <a:pPr algn="l"/>
            <a:r>
              <a:rPr lang="en-US" sz="1600" b="1" i="1" dirty="0">
                <a:solidFill>
                  <a:srgbClr val="404040"/>
                </a:solidFill>
                <a:effectLst/>
                <a:latin typeface="Arial" panose="020B0604020202020204" pitchFamily="34" charset="0"/>
                <a:cs typeface="Arial" panose="020B0604020202020204" pitchFamily="34" charset="0"/>
              </a:rPr>
              <a:t>Q. </a:t>
            </a:r>
            <a:r>
              <a:rPr lang="en-US" sz="1600" b="1" i="1" dirty="0">
                <a:solidFill>
                  <a:srgbClr val="404040"/>
                </a:solidFill>
                <a:effectLst/>
                <a:latin typeface="Ubuntu"/>
              </a:rPr>
              <a:t>Describe a time when you solved a difficult problem at work.</a:t>
            </a:r>
          </a:p>
          <a:p>
            <a:pPr algn="l"/>
            <a:endParaRPr lang="en-US" sz="1400" b="0" i="1" dirty="0">
              <a:solidFill>
                <a:srgbClr val="404040"/>
              </a:solidFill>
              <a:effectLst/>
              <a:latin typeface="Arial" panose="020B0604020202020204" pitchFamily="34" charset="0"/>
              <a:cs typeface="Arial" panose="020B0604020202020204" pitchFamily="34" charset="0"/>
            </a:endParaRPr>
          </a:p>
          <a:p>
            <a:pPr algn="l"/>
            <a:r>
              <a:rPr lang="en-US" sz="1200" b="1" i="0" dirty="0">
                <a:solidFill>
                  <a:srgbClr val="006699"/>
                </a:solidFill>
                <a:effectLst/>
                <a:latin typeface="Arial" panose="020B0604020202020204" pitchFamily="34" charset="0"/>
                <a:cs typeface="Arial" panose="020B0604020202020204" pitchFamily="34" charset="0"/>
              </a:rPr>
              <a:t>SITUATION</a:t>
            </a:r>
            <a:r>
              <a:rPr lang="en-US" sz="1200" b="0" i="0" dirty="0">
                <a:solidFill>
                  <a:srgbClr val="404040"/>
                </a:solidFill>
                <a:effectLst/>
                <a:latin typeface="Arial" panose="020B0604020202020204" pitchFamily="34" charset="0"/>
                <a:cs typeface="Arial" panose="020B0604020202020204" pitchFamily="34" charset="0"/>
              </a:rPr>
              <a:t> – While at work, I noticed two work colleagues had not been getting on for some time. So, although the situation hadn’t yet impacted the company’s performance, I was concerned things could escalate unless someone stepped in to resolve the problem.</a:t>
            </a:r>
          </a:p>
          <a:p>
            <a:pPr algn="l"/>
            <a:endParaRPr lang="en-US" sz="1200" b="0" i="0" dirty="0">
              <a:solidFill>
                <a:srgbClr val="404040"/>
              </a:solidFill>
              <a:effectLst/>
              <a:latin typeface="Arial" panose="020B0604020202020204" pitchFamily="34" charset="0"/>
              <a:cs typeface="Arial" panose="020B0604020202020204" pitchFamily="34" charset="0"/>
            </a:endParaRPr>
          </a:p>
          <a:p>
            <a:pPr algn="l"/>
            <a:r>
              <a:rPr lang="en-US" sz="1200" b="1" i="0" dirty="0">
                <a:solidFill>
                  <a:srgbClr val="006699"/>
                </a:solidFill>
                <a:effectLst/>
                <a:latin typeface="Arial" panose="020B0604020202020204" pitchFamily="34" charset="0"/>
                <a:cs typeface="Arial" panose="020B0604020202020204" pitchFamily="34" charset="0"/>
              </a:rPr>
              <a:t>TASK</a:t>
            </a:r>
            <a:r>
              <a:rPr lang="en-US" sz="1200" b="1" i="0" dirty="0">
                <a:solidFill>
                  <a:srgbClr val="404040"/>
                </a:solidFill>
                <a:effectLst/>
                <a:latin typeface="Arial" panose="020B0604020202020204" pitchFamily="34" charset="0"/>
                <a:cs typeface="Arial" panose="020B0604020202020204" pitchFamily="34" charset="0"/>
              </a:rPr>
              <a:t> </a:t>
            </a:r>
            <a:r>
              <a:rPr lang="en-US" sz="1200" b="0" i="0" dirty="0">
                <a:solidFill>
                  <a:srgbClr val="404040"/>
                </a:solidFill>
                <a:effectLst/>
                <a:latin typeface="Arial" panose="020B0604020202020204" pitchFamily="34" charset="0"/>
                <a:cs typeface="Arial" panose="020B0604020202020204" pitchFamily="34" charset="0"/>
              </a:rPr>
              <a:t>– I felt someone needed to get hold of the situation with a view to resolving it amicably and as quickly as possible. It was my task to get the two people together, find out what the issue was with a view to sorting the situation out so we could all move forward as a team.</a:t>
            </a:r>
          </a:p>
          <a:p>
            <a:pPr algn="l"/>
            <a:endParaRPr lang="en-US" sz="1200" b="0" i="0" dirty="0">
              <a:solidFill>
                <a:srgbClr val="404040"/>
              </a:solidFill>
              <a:effectLst/>
              <a:latin typeface="Arial" panose="020B0604020202020204" pitchFamily="34" charset="0"/>
              <a:cs typeface="Arial" panose="020B0604020202020204" pitchFamily="34" charset="0"/>
            </a:endParaRPr>
          </a:p>
          <a:p>
            <a:pPr algn="l"/>
            <a:r>
              <a:rPr lang="en-US" sz="1200" b="1" i="0" dirty="0">
                <a:solidFill>
                  <a:srgbClr val="006699"/>
                </a:solidFill>
                <a:effectLst/>
                <a:latin typeface="Arial" panose="020B0604020202020204" pitchFamily="34" charset="0"/>
                <a:cs typeface="Arial" panose="020B0604020202020204" pitchFamily="34" charset="0"/>
              </a:rPr>
              <a:t>ACTION</a:t>
            </a:r>
            <a:r>
              <a:rPr lang="en-US" sz="1200" b="0" i="0" dirty="0">
                <a:solidFill>
                  <a:srgbClr val="404040"/>
                </a:solidFill>
                <a:effectLst/>
                <a:latin typeface="Arial" panose="020B0604020202020204" pitchFamily="34" charset="0"/>
                <a:cs typeface="Arial" panose="020B0604020202020204" pitchFamily="34" charset="0"/>
              </a:rPr>
              <a:t> – I initially sat down in private with each person individually to ask them what was going on. So, I managed to gather some useful information, which led me to believe the problem was all down to a simple miscommunication. It transpired that one of them felt the other person had </a:t>
            </a:r>
            <a:r>
              <a:rPr lang="en-US" sz="1200" dirty="0">
                <a:solidFill>
                  <a:srgbClr val="404040"/>
                </a:solidFill>
                <a:latin typeface="Arial" panose="020B0604020202020204" pitchFamily="34" charset="0"/>
                <a:cs typeface="Arial" panose="020B0604020202020204" pitchFamily="34" charset="0"/>
              </a:rPr>
              <a:t>not</a:t>
            </a:r>
            <a:r>
              <a:rPr lang="en-US" sz="1200" b="0" i="0" dirty="0">
                <a:solidFill>
                  <a:srgbClr val="404040"/>
                </a:solidFill>
                <a:effectLst/>
                <a:latin typeface="Arial" panose="020B0604020202020204" pitchFamily="34" charset="0"/>
                <a:cs typeface="Arial" panose="020B0604020202020204" pitchFamily="34" charset="0"/>
              </a:rPr>
              <a:t> been doing their job properly, which resulted in the other person having an increased workload. Therefore, I got them both together in a private room and asked them to talk sensibly about it whilst I facilitated the discussion. Although it was uncomfortable at times, they both were relieved to get the situation resolved.</a:t>
            </a:r>
          </a:p>
          <a:p>
            <a:pPr algn="l"/>
            <a:endParaRPr lang="en-US" sz="1200" b="0" i="0" dirty="0">
              <a:solidFill>
                <a:srgbClr val="404040"/>
              </a:solidFill>
              <a:effectLst/>
              <a:latin typeface="Arial" panose="020B0604020202020204" pitchFamily="34" charset="0"/>
              <a:cs typeface="Arial" panose="020B0604020202020204" pitchFamily="34" charset="0"/>
            </a:endParaRPr>
          </a:p>
          <a:p>
            <a:pPr algn="l"/>
            <a:r>
              <a:rPr lang="en-US" sz="1200" b="1" i="0" dirty="0">
                <a:solidFill>
                  <a:srgbClr val="006699"/>
                </a:solidFill>
                <a:effectLst/>
                <a:latin typeface="Arial" panose="020B0604020202020204" pitchFamily="34" charset="0"/>
                <a:cs typeface="Arial" panose="020B0604020202020204" pitchFamily="34" charset="0"/>
              </a:rPr>
              <a:t>RESULT</a:t>
            </a:r>
            <a:r>
              <a:rPr lang="en-US" sz="1200" b="0" i="0" dirty="0">
                <a:solidFill>
                  <a:srgbClr val="404040"/>
                </a:solidFill>
                <a:effectLst/>
                <a:latin typeface="Arial" panose="020B0604020202020204" pitchFamily="34" charset="0"/>
                <a:cs typeface="Arial" panose="020B0604020202020204" pitchFamily="34" charset="0"/>
              </a:rPr>
              <a:t> – The end result was that both work colleagues cleared the air, shook hands and agreed to talk about things openly in the future, if a similar situation arose again.</a:t>
            </a:r>
          </a:p>
        </p:txBody>
      </p:sp>
      <p:sp>
        <p:nvSpPr>
          <p:cNvPr id="3" name="TextBox 2">
            <a:extLst>
              <a:ext uri="{FF2B5EF4-FFF2-40B4-BE49-F238E27FC236}">
                <a16:creationId xmlns:a16="http://schemas.microsoft.com/office/drawing/2014/main" id="{6375320A-1E69-4B4B-94DF-9D82A26B6AF6}"/>
              </a:ext>
            </a:extLst>
          </p:cNvPr>
          <p:cNvSpPr txBox="1"/>
          <p:nvPr/>
        </p:nvSpPr>
        <p:spPr>
          <a:xfrm>
            <a:off x="6289964" y="6114473"/>
            <a:ext cx="2343072" cy="246221"/>
          </a:xfrm>
          <a:prstGeom prst="rect">
            <a:avLst/>
          </a:prstGeom>
          <a:noFill/>
        </p:spPr>
        <p:txBody>
          <a:bodyPr wrap="square" rtlCol="0">
            <a:spAutoFit/>
          </a:bodyPr>
          <a:lstStyle/>
          <a:p>
            <a:r>
              <a:rPr lang="en-US" sz="1000" dirty="0"/>
              <a:t>How2Becom.com</a:t>
            </a:r>
          </a:p>
        </p:txBody>
      </p:sp>
    </p:spTree>
    <p:extLst>
      <p:ext uri="{BB962C8B-B14F-4D97-AF65-F5344CB8AC3E}">
        <p14:creationId xmlns:p14="http://schemas.microsoft.com/office/powerpoint/2010/main" val="149582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19" name="TextBox 18">
            <a:extLst>
              <a:ext uri="{FF2B5EF4-FFF2-40B4-BE49-F238E27FC236}">
                <a16:creationId xmlns:a16="http://schemas.microsoft.com/office/drawing/2014/main" id="{E4D6C68F-825F-4DF3-98FD-BBC7B274139A}"/>
              </a:ext>
            </a:extLst>
          </p:cNvPr>
          <p:cNvSpPr txBox="1"/>
          <p:nvPr/>
        </p:nvSpPr>
        <p:spPr>
          <a:xfrm>
            <a:off x="729673" y="2181633"/>
            <a:ext cx="7730835" cy="3385542"/>
          </a:xfrm>
          <a:prstGeom prst="rect">
            <a:avLst/>
          </a:prstGeom>
          <a:noFill/>
        </p:spPr>
        <p:txBody>
          <a:bodyPr wrap="square">
            <a:spAutoFit/>
          </a:bodyPr>
          <a:lstStyle/>
          <a:p>
            <a:pPr algn="l"/>
            <a:endParaRPr lang="en-US" sz="1600" dirty="0">
              <a:solidFill>
                <a:srgbClr val="595959"/>
              </a:solidFill>
              <a:latin typeface="Arial" panose="020B0604020202020204" pitchFamily="34" charset="0"/>
              <a:cs typeface="Arial" panose="020B0604020202020204" pitchFamily="34" charset="0"/>
            </a:endParaRPr>
          </a:p>
          <a:p>
            <a:pPr algn="l"/>
            <a:r>
              <a:rPr lang="en-US" b="1" i="0" dirty="0">
                <a:solidFill>
                  <a:srgbClr val="006699"/>
                </a:solidFill>
                <a:effectLst/>
                <a:latin typeface="Arial" panose="020B0604020202020204" pitchFamily="34" charset="0"/>
                <a:cs typeface="Arial" panose="020B0604020202020204" pitchFamily="34" charset="0"/>
              </a:rPr>
              <a:t>Situation:</a:t>
            </a:r>
            <a:r>
              <a:rPr lang="en-US" b="0" i="0" dirty="0">
                <a:solidFill>
                  <a:srgbClr val="006699"/>
                </a:solidFill>
                <a:effectLst/>
                <a:latin typeface="Arial" panose="020B0604020202020204" pitchFamily="34" charset="0"/>
                <a:cs typeface="Arial" panose="020B0604020202020204" pitchFamily="34" charset="0"/>
              </a:rPr>
              <a:t> </a:t>
            </a:r>
            <a:r>
              <a:rPr lang="en-US" b="0" i="0" dirty="0">
                <a:solidFill>
                  <a:srgbClr val="595959"/>
                </a:solidFill>
                <a:effectLst/>
                <a:latin typeface="Arial" panose="020B0604020202020204" pitchFamily="34" charset="0"/>
                <a:cs typeface="Arial" panose="020B0604020202020204" pitchFamily="34" charset="0"/>
              </a:rPr>
              <a:t>Describe the context in which the situation you are discussing took place.</a:t>
            </a:r>
          </a:p>
          <a:p>
            <a:pPr algn="l"/>
            <a:r>
              <a:rPr lang="en-US" b="0" i="0" dirty="0">
                <a:solidFill>
                  <a:srgbClr val="595959"/>
                </a:solidFill>
                <a:effectLst/>
                <a:latin typeface="Arial" panose="020B0604020202020204" pitchFamily="34" charset="0"/>
                <a:cs typeface="Arial" panose="020B0604020202020204" pitchFamily="34" charset="0"/>
              </a:rPr>
              <a:t> </a:t>
            </a:r>
          </a:p>
          <a:p>
            <a:pPr algn="l"/>
            <a:r>
              <a:rPr lang="en-US" b="1" i="0" dirty="0">
                <a:solidFill>
                  <a:srgbClr val="006699"/>
                </a:solidFill>
                <a:effectLst/>
                <a:latin typeface="Arial" panose="020B0604020202020204" pitchFamily="34" charset="0"/>
                <a:cs typeface="Arial" panose="020B0604020202020204" pitchFamily="34" charset="0"/>
              </a:rPr>
              <a:t>Task</a:t>
            </a:r>
            <a:r>
              <a:rPr lang="en-US" b="1" i="0" dirty="0">
                <a:solidFill>
                  <a:srgbClr val="595959"/>
                </a:solidFill>
                <a:effectLst/>
                <a:latin typeface="Arial" panose="020B0604020202020204" pitchFamily="34" charset="0"/>
                <a:cs typeface="Arial" panose="020B0604020202020204" pitchFamily="34" charset="0"/>
              </a:rPr>
              <a:t>:</a:t>
            </a:r>
            <a:r>
              <a:rPr lang="en-US" b="0" i="0" dirty="0">
                <a:solidFill>
                  <a:srgbClr val="595959"/>
                </a:solidFill>
                <a:effectLst/>
                <a:latin typeface="Arial" panose="020B0604020202020204" pitchFamily="34" charset="0"/>
                <a:cs typeface="Arial" panose="020B0604020202020204" pitchFamily="34" charset="0"/>
              </a:rPr>
              <a:t> Explain the task you were responsible for in the situation. </a:t>
            </a:r>
          </a:p>
          <a:p>
            <a:pPr marL="285750" indent="-285750" algn="l">
              <a:buFont typeface="Wingdings" panose="05000000000000000000" pitchFamily="2" charset="2"/>
              <a:buChar char="§"/>
            </a:pPr>
            <a:endParaRPr lang="en-US" dirty="0">
              <a:solidFill>
                <a:srgbClr val="595959"/>
              </a:solidFill>
              <a:latin typeface="Arial" panose="020B0604020202020204" pitchFamily="34" charset="0"/>
              <a:cs typeface="Arial" panose="020B0604020202020204" pitchFamily="34" charset="0"/>
            </a:endParaRPr>
          </a:p>
          <a:p>
            <a:pPr algn="l"/>
            <a:r>
              <a:rPr lang="en-US" b="1" i="0" dirty="0">
                <a:solidFill>
                  <a:srgbClr val="006699"/>
                </a:solidFill>
                <a:effectLst/>
                <a:latin typeface="Arial" panose="020B0604020202020204" pitchFamily="34" charset="0"/>
                <a:cs typeface="Arial" panose="020B0604020202020204" pitchFamily="34" charset="0"/>
              </a:rPr>
              <a:t>Action:</a:t>
            </a:r>
            <a:r>
              <a:rPr lang="en-US" b="0" i="0" dirty="0">
                <a:solidFill>
                  <a:srgbClr val="006699"/>
                </a:solidFill>
                <a:effectLst/>
                <a:latin typeface="Arial" panose="020B0604020202020204" pitchFamily="34" charset="0"/>
                <a:cs typeface="Arial" panose="020B0604020202020204" pitchFamily="34" charset="0"/>
              </a:rPr>
              <a:t> </a:t>
            </a:r>
            <a:r>
              <a:rPr lang="en-US" b="0" i="0" dirty="0">
                <a:solidFill>
                  <a:srgbClr val="595959"/>
                </a:solidFill>
                <a:effectLst/>
                <a:latin typeface="Arial" panose="020B0604020202020204" pitchFamily="34" charset="0"/>
                <a:cs typeface="Arial" panose="020B0604020202020204" pitchFamily="34" charset="0"/>
              </a:rPr>
              <a:t>Describe what action you took to resolve an issue or improve a situation</a:t>
            </a:r>
          </a:p>
          <a:p>
            <a:pPr algn="l"/>
            <a:r>
              <a:rPr lang="en-US" b="0" i="0" dirty="0">
                <a:solidFill>
                  <a:srgbClr val="595959"/>
                </a:solidFill>
                <a:effectLst/>
                <a:latin typeface="Arial" panose="020B0604020202020204" pitchFamily="34" charset="0"/>
                <a:cs typeface="Arial" panose="020B0604020202020204" pitchFamily="34" charset="0"/>
              </a:rPr>
              <a:t>.</a:t>
            </a:r>
          </a:p>
          <a:p>
            <a:pPr algn="l"/>
            <a:r>
              <a:rPr lang="en-US" b="1" i="0" dirty="0">
                <a:solidFill>
                  <a:srgbClr val="006699"/>
                </a:solidFill>
                <a:effectLst/>
                <a:latin typeface="Arial" panose="020B0604020202020204" pitchFamily="34" charset="0"/>
                <a:cs typeface="Arial" panose="020B0604020202020204" pitchFamily="34" charset="0"/>
              </a:rPr>
              <a:t>Result:</a:t>
            </a:r>
            <a:r>
              <a:rPr lang="en-US" b="0" i="0" dirty="0">
                <a:solidFill>
                  <a:srgbClr val="006699"/>
                </a:solidFill>
                <a:effectLst/>
                <a:latin typeface="Arial" panose="020B0604020202020204" pitchFamily="34" charset="0"/>
                <a:cs typeface="Arial" panose="020B0604020202020204" pitchFamily="34" charset="0"/>
              </a:rPr>
              <a:t> </a:t>
            </a:r>
            <a:r>
              <a:rPr lang="en-US" b="0" i="0" dirty="0">
                <a:solidFill>
                  <a:srgbClr val="595959"/>
                </a:solidFill>
                <a:effectLst/>
                <a:latin typeface="Arial" panose="020B0604020202020204" pitchFamily="34" charset="0"/>
                <a:cs typeface="Arial" panose="020B0604020202020204" pitchFamily="34" charset="0"/>
              </a:rPr>
              <a:t>Provide details of the result that came about due to the action you took. </a:t>
            </a:r>
            <a:endParaRPr lang="en-US" b="1" dirty="0">
              <a:solidFill>
                <a:srgbClr val="595959"/>
              </a:solidFill>
              <a:latin typeface="Arial" panose="020B0604020202020204" pitchFamily="34" charset="0"/>
              <a:cs typeface="Arial" panose="020B0604020202020204" pitchFamily="34" charset="0"/>
            </a:endParaRPr>
          </a:p>
          <a:p>
            <a:pPr algn="l"/>
            <a:endParaRPr lang="en-US" b="1" i="0" dirty="0">
              <a:solidFill>
                <a:srgbClr val="212529"/>
              </a:solidFill>
              <a:effectLst/>
              <a:latin typeface="Helvetica Neue"/>
            </a:endParaRPr>
          </a:p>
        </p:txBody>
      </p:sp>
      <p:pic>
        <p:nvPicPr>
          <p:cNvPr id="1026" name="Picture 2" descr="Star Matrix Page One">
            <a:extLst>
              <a:ext uri="{FF2B5EF4-FFF2-40B4-BE49-F238E27FC236}">
                <a16:creationId xmlns:a16="http://schemas.microsoft.com/office/drawing/2014/main" id="{5FF232B8-3D46-47AA-ADBF-25B485EE8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650612"/>
            <a:ext cx="8001000" cy="5095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647E3C-6D38-488C-ADBA-0F2F6FB963E2}"/>
              </a:ext>
            </a:extLst>
          </p:cNvPr>
          <p:cNvSpPr txBox="1"/>
          <p:nvPr/>
        </p:nvSpPr>
        <p:spPr>
          <a:xfrm>
            <a:off x="5514109" y="5653390"/>
            <a:ext cx="2827482" cy="1107996"/>
          </a:xfrm>
          <a:prstGeom prst="rect">
            <a:avLst/>
          </a:prstGeom>
          <a:noFill/>
        </p:spPr>
        <p:txBody>
          <a:bodyPr wrap="square" rtlCol="0">
            <a:spAutoFit/>
          </a:bodyPr>
          <a:lstStyle/>
          <a:p>
            <a:pPr algn="l"/>
            <a:br>
              <a:rPr lang="en-US" b="0" i="0" dirty="0">
                <a:solidFill>
                  <a:srgbClr val="3A3A3A"/>
                </a:solidFill>
                <a:effectLst/>
                <a:latin typeface="Roboto"/>
              </a:rPr>
            </a:br>
            <a:r>
              <a:rPr lang="en-US" sz="1000" b="0" i="0" dirty="0">
                <a:solidFill>
                  <a:srgbClr val="3A3A3A"/>
                </a:solidFill>
                <a:effectLst/>
                <a:latin typeface="Roboto"/>
              </a:rPr>
              <a:t>How to Succeed in Behavioral Interviews With the STAR Matrix</a:t>
            </a:r>
          </a:p>
          <a:p>
            <a:r>
              <a:rPr lang="en-US" sz="1000" dirty="0">
                <a:effectLst/>
              </a:rPr>
              <a:t>by </a:t>
            </a:r>
            <a:r>
              <a:rPr lang="en-US" sz="1000" u="none" strike="noStrike" dirty="0">
                <a:solidFill>
                  <a:srgbClr val="0085B6"/>
                </a:solidFill>
                <a:effectLst/>
                <a:hlinkClick r:id="rId5"/>
              </a:rPr>
              <a:t>Andrew Childress</a:t>
            </a:r>
            <a:r>
              <a:rPr lang="en-US" sz="1000" u="none" strike="noStrike" dirty="0">
                <a:solidFill>
                  <a:srgbClr val="0085B6"/>
                </a:solidFill>
                <a:effectLst/>
              </a:rPr>
              <a:t> </a:t>
            </a:r>
            <a:r>
              <a:rPr lang="en-US" sz="1000" dirty="0">
                <a:effectLst/>
              </a:rPr>
              <a:t>13 Dec 2017</a:t>
            </a:r>
          </a:p>
          <a:p>
            <a:endParaRPr lang="en-US" dirty="0"/>
          </a:p>
        </p:txBody>
      </p:sp>
    </p:spTree>
    <p:extLst>
      <p:ext uri="{BB962C8B-B14F-4D97-AF65-F5344CB8AC3E}">
        <p14:creationId xmlns:p14="http://schemas.microsoft.com/office/powerpoint/2010/main" val="280778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89527"/>
            <a:ext cx="7918534" cy="1322651"/>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638172" y="612243"/>
            <a:ext cx="7270315" cy="1015663"/>
          </a:xfrm>
          <a:prstGeom prst="rect">
            <a:avLst/>
          </a:prstGeom>
          <a:noFill/>
        </p:spPr>
        <p:txBody>
          <a:bodyPr wrap="square" rtlCol="0">
            <a:spAutoFit/>
          </a:bodyPr>
          <a:lstStyle/>
          <a:p>
            <a:pPr marR="0" lvl="0" algn="ctr">
              <a:spcBef>
                <a:spcPts val="0"/>
              </a:spcBef>
            </a:pPr>
            <a:r>
              <a:rPr lang="en-US"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Behavioral Interview </a:t>
            </a:r>
          </a:p>
          <a:p>
            <a:pPr marR="0" lvl="0" algn="ctr">
              <a:spcBef>
                <a:spcPts val="0"/>
              </a:spcBef>
            </a:pPr>
            <a:r>
              <a:rPr lang="en-US" sz="2800" dirty="0">
                <a:solidFill>
                  <a:srgbClr val="006699"/>
                </a:solidFill>
                <a:latin typeface="Calibri" panose="020F0502020204030204" pitchFamily="34" charset="0"/>
                <a:ea typeface="Calibri" panose="020F0502020204030204" pitchFamily="34" charset="0"/>
                <a:cs typeface="Times New Roman" panose="02020603050405020304" pitchFamily="18" charset="0"/>
              </a:rPr>
              <a:t>Best Practices</a:t>
            </a:r>
            <a:endParaRPr lang="en-US" sz="2800" dirty="0">
              <a:solidFill>
                <a:srgbClr val="0066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CFA4AC-87D8-4B9E-A5B2-1C78716B4CB8}"/>
              </a:ext>
            </a:extLst>
          </p:cNvPr>
          <p:cNvSpPr txBox="1"/>
          <p:nvPr/>
        </p:nvSpPr>
        <p:spPr>
          <a:xfrm>
            <a:off x="871796" y="1866279"/>
            <a:ext cx="7761240" cy="5078313"/>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Have an </a:t>
            </a:r>
            <a:r>
              <a:rPr lang="en-US" sz="1600" i="1" dirty="0">
                <a:latin typeface="Arial" panose="020B0604020202020204" pitchFamily="34" charset="0"/>
                <a:cs typeface="Arial" panose="020B0604020202020204" pitchFamily="34" charset="0"/>
              </a:rPr>
              <a:t>operational </a:t>
            </a:r>
            <a:r>
              <a:rPr lang="en-US" sz="1600" dirty="0">
                <a:latin typeface="Arial" panose="020B0604020202020204" pitchFamily="34" charset="0"/>
                <a:cs typeface="Arial" panose="020B0604020202020204" pitchFamily="34" charset="0"/>
              </a:rPr>
              <a:t>knowledge of the position, skills, environment and expectations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Prepare questions in advance…</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Practice, practice, practice</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Be consistent with each candidate</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Prepare the interviewee</a:t>
            </a:r>
          </a:p>
          <a:p>
            <a:pPr lvl="1"/>
            <a:r>
              <a:rPr lang="en-US" sz="1600" dirty="0">
                <a:latin typeface="Arial" panose="020B0604020202020204" pitchFamily="34" charset="0"/>
                <a:cs typeface="Arial" panose="020B0604020202020204" pitchFamily="34" charset="0"/>
              </a:rPr>
              <a:t>Provide information about the interview.</a:t>
            </a:r>
          </a:p>
          <a:p>
            <a:pPr lvl="1"/>
            <a:r>
              <a:rPr lang="en-US" sz="1600" dirty="0">
                <a:latin typeface="Arial" panose="020B0604020202020204" pitchFamily="34" charset="0"/>
                <a:cs typeface="Arial" panose="020B0604020202020204" pitchFamily="34" charset="0"/>
              </a:rPr>
              <a:t>“I am going to ask you questions about work situations or projects that you have completed in your past employment. You may say something that can provide a better understanding of your skills. I may ask you to provide more detail.”</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Interview process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Confirm the interviewee has read the job description</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Create a comfortable environment for the interview</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Provide information about the dealership</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Answer questions</a:t>
            </a: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What are the follow-up expectations or timetable?</a:t>
            </a:r>
          </a:p>
          <a:p>
            <a:pPr marL="285750" indent="-28575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lvl="1"/>
            <a:endParaRPr lang="en-US" dirty="0"/>
          </a:p>
          <a:p>
            <a:pPr lvl="1"/>
            <a:r>
              <a:rPr lang="en-US" dirty="0"/>
              <a:t> </a:t>
            </a:r>
          </a:p>
        </p:txBody>
      </p:sp>
    </p:spTree>
    <p:extLst>
      <p:ext uri="{BB962C8B-B14F-4D97-AF65-F5344CB8AC3E}">
        <p14:creationId xmlns:p14="http://schemas.microsoft.com/office/powerpoint/2010/main" val="352655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89528"/>
            <a:ext cx="7918534" cy="1311564"/>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656645" y="606701"/>
            <a:ext cx="7270315" cy="1077218"/>
          </a:xfrm>
          <a:prstGeom prst="rect">
            <a:avLst/>
          </a:prstGeom>
          <a:noFill/>
        </p:spPr>
        <p:txBody>
          <a:bodyPr wrap="square" rtlCol="0">
            <a:spAutoFit/>
          </a:bodyPr>
          <a:lstStyle/>
          <a:p>
            <a:pPr marR="0" lvl="0" algn="ctr">
              <a:spcBef>
                <a:spcPts val="0"/>
              </a:spcBef>
            </a:pPr>
            <a:r>
              <a:rPr lang="en-US"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Behavioral Interview </a:t>
            </a:r>
          </a:p>
          <a:p>
            <a:pPr marR="0" lvl="0" algn="ctr">
              <a:spcBef>
                <a:spcPts val="0"/>
              </a:spcBef>
            </a:pPr>
            <a:r>
              <a:rPr lang="en-US" sz="3200" dirty="0">
                <a:solidFill>
                  <a:srgbClr val="006699"/>
                </a:solidFill>
                <a:latin typeface="Calibri" panose="020F0502020204030204" pitchFamily="34" charset="0"/>
                <a:ea typeface="Calibri" panose="020F0502020204030204" pitchFamily="34" charset="0"/>
                <a:cs typeface="Times New Roman" panose="02020603050405020304" pitchFamily="18" charset="0"/>
              </a:rPr>
              <a:t>Best Practices</a:t>
            </a:r>
            <a:endParaRPr lang="en-US" sz="3200" dirty="0">
              <a:solidFill>
                <a:srgbClr val="0066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CFA4AC-87D8-4B9E-A5B2-1C78716B4CB8}"/>
              </a:ext>
            </a:extLst>
          </p:cNvPr>
          <p:cNvSpPr txBox="1"/>
          <p:nvPr/>
        </p:nvSpPr>
        <p:spPr>
          <a:xfrm>
            <a:off x="871796" y="1683919"/>
            <a:ext cx="7400407" cy="566308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Address possible biases</a:t>
            </a:r>
          </a:p>
          <a:p>
            <a:endParaRPr lang="en-US"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Confirmation bias –</a:t>
            </a:r>
            <a:r>
              <a:rPr lang="en-US" sz="1600" b="1" i="0" dirty="0">
                <a:solidFill>
                  <a:srgbClr val="262626"/>
                </a:solidFill>
                <a:effectLst/>
                <a:latin typeface="Arial" panose="020B0604020202020204" pitchFamily="34" charset="0"/>
                <a:cs typeface="Arial" panose="020B0604020202020204" pitchFamily="34" charset="0"/>
              </a:rPr>
              <a:t> </a:t>
            </a:r>
            <a:r>
              <a:rPr lang="en-US" sz="1600" b="0" i="0" dirty="0">
                <a:solidFill>
                  <a:srgbClr val="262626"/>
                </a:solidFill>
                <a:effectLst/>
                <a:latin typeface="Arial" panose="020B0604020202020204" pitchFamily="34" charset="0"/>
                <a:cs typeface="Arial" panose="020B0604020202020204" pitchFamily="34" charset="0"/>
              </a:rPr>
              <a:t>make snap decisions based on perceived truths and then spend the rest of the time, subconsciously or not, trying to justify our bias. This is when we ask irrelevant questions, trying to elicit answers that support our initial assumption about the candidate.</a:t>
            </a:r>
          </a:p>
          <a:p>
            <a:pPr lvl="1"/>
            <a:endParaRPr lang="en-US" sz="1600" b="0" i="0" dirty="0">
              <a:solidFill>
                <a:srgbClr val="262626"/>
              </a:solidFill>
              <a:effectLst/>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Affect heuristics </a:t>
            </a:r>
            <a:r>
              <a:rPr lang="en-US" sz="1600" i="0" dirty="0">
                <a:solidFill>
                  <a:srgbClr val="262626"/>
                </a:solidFill>
                <a:effectLst/>
                <a:latin typeface="Arial" panose="020B0604020202020204" pitchFamily="34" charset="0"/>
                <a:cs typeface="Arial" panose="020B0604020202020204" pitchFamily="34" charset="0"/>
              </a:rPr>
              <a:t>–</a:t>
            </a:r>
            <a:r>
              <a:rPr lang="en-US" sz="1600" b="1" i="0" dirty="0">
                <a:solidFill>
                  <a:srgbClr val="262626"/>
                </a:solidFill>
                <a:effectLst/>
                <a:latin typeface="Arial" panose="020B0604020202020204" pitchFamily="34" charset="0"/>
                <a:cs typeface="Arial" panose="020B0604020202020204" pitchFamily="34" charset="0"/>
              </a:rPr>
              <a:t> </a:t>
            </a:r>
            <a:r>
              <a:rPr lang="en-US" sz="1600" b="0" i="0" dirty="0">
                <a:solidFill>
                  <a:srgbClr val="262626"/>
                </a:solidFill>
                <a:effectLst/>
                <a:latin typeface="Arial" panose="020B0604020202020204" pitchFamily="34" charset="0"/>
                <a:cs typeface="Arial" panose="020B0604020202020204" pitchFamily="34" charset="0"/>
              </a:rPr>
              <a:t>judging someone’s suitability for a position based on superficial factors that have no sway in how they would carry out the task at hand.</a:t>
            </a:r>
          </a:p>
          <a:p>
            <a:pPr lvl="1"/>
            <a:endParaRPr lang="en-US" sz="1600" b="0" i="0" dirty="0">
              <a:solidFill>
                <a:srgbClr val="262626"/>
              </a:solidFill>
              <a:effectLst/>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Expectation anchor </a:t>
            </a:r>
            <a:r>
              <a:rPr lang="en-US" sz="1600" i="0" dirty="0">
                <a:solidFill>
                  <a:srgbClr val="262626"/>
                </a:solidFill>
                <a:effectLst/>
                <a:latin typeface="Arial" panose="020B0604020202020204" pitchFamily="34" charset="0"/>
                <a:cs typeface="Arial" panose="020B0604020202020204" pitchFamily="34" charset="0"/>
              </a:rPr>
              <a:t>–</a:t>
            </a:r>
            <a:r>
              <a:rPr lang="en-US" sz="1600" b="1" i="0" dirty="0">
                <a:solidFill>
                  <a:srgbClr val="262626"/>
                </a:solidFill>
                <a:effectLst/>
                <a:latin typeface="Arial" panose="020B0604020202020204" pitchFamily="34" charset="0"/>
                <a:cs typeface="Arial" panose="020B0604020202020204" pitchFamily="34" charset="0"/>
              </a:rPr>
              <a:t> </a:t>
            </a:r>
            <a:r>
              <a:rPr lang="en-US" sz="1600" b="0" i="0" dirty="0">
                <a:solidFill>
                  <a:srgbClr val="262626"/>
                </a:solidFill>
                <a:effectLst/>
                <a:latin typeface="Arial" panose="020B0604020202020204" pitchFamily="34" charset="0"/>
                <a:cs typeface="Arial" panose="020B0604020202020204" pitchFamily="34" charset="0"/>
              </a:rPr>
              <a:t>when we allow ourselves to anchor onto one certain piece of information about a candidate and use it to help us make decisions.</a:t>
            </a:r>
          </a:p>
          <a:p>
            <a:pPr lvl="1"/>
            <a:endParaRPr lang="en-US" sz="1600" b="0" i="0" dirty="0">
              <a:solidFill>
                <a:srgbClr val="262626"/>
              </a:solidFill>
              <a:effectLst/>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Halo effect </a:t>
            </a:r>
            <a:r>
              <a:rPr lang="en-US" sz="1600" i="0" dirty="0">
                <a:solidFill>
                  <a:srgbClr val="262626"/>
                </a:solidFill>
                <a:effectLst/>
                <a:latin typeface="Arial" panose="020B0604020202020204" pitchFamily="34" charset="0"/>
                <a:cs typeface="Arial" panose="020B0604020202020204" pitchFamily="34" charset="0"/>
              </a:rPr>
              <a:t>–</a:t>
            </a:r>
            <a:r>
              <a:rPr lang="en-US" sz="1600" b="1" i="0" dirty="0">
                <a:solidFill>
                  <a:srgbClr val="262626"/>
                </a:solidFill>
                <a:effectLst/>
                <a:latin typeface="Arial" panose="020B0604020202020204" pitchFamily="34" charset="0"/>
                <a:cs typeface="Arial" panose="020B0604020202020204" pitchFamily="34" charset="0"/>
              </a:rPr>
              <a:t> </a:t>
            </a:r>
            <a:r>
              <a:rPr lang="en-US" sz="1600" b="0" i="0" dirty="0">
                <a:solidFill>
                  <a:srgbClr val="262626"/>
                </a:solidFill>
                <a:effectLst/>
                <a:latin typeface="Arial" panose="020B0604020202020204" pitchFamily="34" charset="0"/>
                <a:cs typeface="Arial" panose="020B0604020202020204" pitchFamily="34" charset="0"/>
              </a:rPr>
              <a:t>recruiter forgoes proper investigation of a candidate’s background, choosing instead to focus too heavily on one positive aspect of a candidate.</a:t>
            </a:r>
            <a:endParaRPr lang="en-US" sz="1600" b="1" i="0" dirty="0">
              <a:solidFill>
                <a:srgbClr val="262626"/>
              </a:solidFill>
              <a:effectLst/>
              <a:latin typeface="Arial" panose="020B0604020202020204" pitchFamily="34" charset="0"/>
              <a:cs typeface="Arial" panose="020B0604020202020204" pitchFamily="34" charset="0"/>
            </a:endParaRPr>
          </a:p>
          <a:p>
            <a:pPr lvl="1"/>
            <a:endParaRPr lang="en-US" b="0" i="0" dirty="0">
              <a:solidFill>
                <a:srgbClr val="262626"/>
              </a:solidFill>
              <a:effectLst/>
              <a:latin typeface="lora"/>
            </a:endParaRPr>
          </a:p>
          <a:p>
            <a:pPr lvl="1"/>
            <a:endParaRPr lang="en-US" b="0" i="0" dirty="0">
              <a:solidFill>
                <a:srgbClr val="262626"/>
              </a:solidFill>
              <a:effectLst/>
              <a:latin typeface="lora"/>
            </a:endParaRPr>
          </a:p>
          <a:p>
            <a:pPr marL="742950" lvl="1" indent="-285750">
              <a:buFont typeface="Wingdings" panose="05000000000000000000" pitchFamily="2" charset="2"/>
              <a:buChar char="§"/>
            </a:pPr>
            <a:endParaRPr lang="en-US" dirty="0"/>
          </a:p>
          <a:p>
            <a:pPr lvl="1"/>
            <a:r>
              <a:rPr lang="en-US" dirty="0"/>
              <a:t>  </a:t>
            </a:r>
          </a:p>
        </p:txBody>
      </p:sp>
      <p:sp>
        <p:nvSpPr>
          <p:cNvPr id="2" name="TextBox 1">
            <a:extLst>
              <a:ext uri="{FF2B5EF4-FFF2-40B4-BE49-F238E27FC236}">
                <a16:creationId xmlns:a16="http://schemas.microsoft.com/office/drawing/2014/main" id="{2A00712C-5856-4090-B890-8586366E9BF0}"/>
              </a:ext>
            </a:extLst>
          </p:cNvPr>
          <p:cNvSpPr txBox="1"/>
          <p:nvPr/>
        </p:nvSpPr>
        <p:spPr>
          <a:xfrm>
            <a:off x="5559425" y="6093946"/>
            <a:ext cx="278938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https://harver.com/blog/hiring-biases/</a:t>
            </a:r>
          </a:p>
        </p:txBody>
      </p:sp>
    </p:spTree>
    <p:extLst>
      <p:ext uri="{BB962C8B-B14F-4D97-AF65-F5344CB8AC3E}">
        <p14:creationId xmlns:p14="http://schemas.microsoft.com/office/powerpoint/2010/main" val="405871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89528"/>
            <a:ext cx="7918534" cy="1265382"/>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638172" y="545642"/>
            <a:ext cx="7270315" cy="1015663"/>
          </a:xfrm>
          <a:prstGeom prst="rect">
            <a:avLst/>
          </a:prstGeom>
          <a:noFill/>
        </p:spPr>
        <p:txBody>
          <a:bodyPr wrap="square" rtlCol="0">
            <a:spAutoFit/>
          </a:bodyPr>
          <a:lstStyle/>
          <a:p>
            <a:pPr marR="0" lvl="0" algn="ctr">
              <a:spcBef>
                <a:spcPts val="0"/>
              </a:spcBef>
            </a:pPr>
            <a:r>
              <a:rPr lang="en-US"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Behavioral Interview </a:t>
            </a:r>
          </a:p>
          <a:p>
            <a:pPr marR="0" lvl="0" algn="ctr">
              <a:spcBef>
                <a:spcPts val="0"/>
              </a:spcBef>
            </a:pPr>
            <a:r>
              <a:rPr lang="en-US" sz="2800" dirty="0">
                <a:solidFill>
                  <a:srgbClr val="006699"/>
                </a:solidFill>
                <a:latin typeface="Calibri" panose="020F0502020204030204" pitchFamily="34" charset="0"/>
                <a:ea typeface="Calibri" panose="020F0502020204030204" pitchFamily="34" charset="0"/>
                <a:cs typeface="Times New Roman" panose="02020603050405020304" pitchFamily="18" charset="0"/>
              </a:rPr>
              <a:t>Best Practices</a:t>
            </a:r>
            <a:endParaRPr lang="en-US" sz="2800" dirty="0">
              <a:solidFill>
                <a:srgbClr val="0066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BCFA4AC-87D8-4B9E-A5B2-1C78716B4CB8}"/>
              </a:ext>
            </a:extLst>
          </p:cNvPr>
          <p:cNvSpPr txBox="1"/>
          <p:nvPr/>
        </p:nvSpPr>
        <p:spPr>
          <a:xfrm>
            <a:off x="807141" y="1999323"/>
            <a:ext cx="7400407" cy="415498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Address possible personal and dealership biases</a:t>
            </a:r>
          </a:p>
          <a:p>
            <a:endParaRPr lang="en-US"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Horn effect </a:t>
            </a:r>
            <a:r>
              <a:rPr lang="en-US" sz="1600" i="0" dirty="0">
                <a:solidFill>
                  <a:srgbClr val="262626"/>
                </a:solidFill>
                <a:effectLst/>
                <a:latin typeface="Arial" panose="020B0604020202020204" pitchFamily="34" charset="0"/>
                <a:cs typeface="Arial" panose="020B0604020202020204" pitchFamily="34" charset="0"/>
              </a:rPr>
              <a:t>–</a:t>
            </a:r>
            <a:r>
              <a:rPr lang="en-US" sz="1600" b="1" i="0" dirty="0">
                <a:solidFill>
                  <a:srgbClr val="262626"/>
                </a:solidFill>
                <a:effectLst/>
                <a:latin typeface="Arial" panose="020B0604020202020204" pitchFamily="34" charset="0"/>
                <a:cs typeface="Arial" panose="020B0604020202020204" pitchFamily="34" charset="0"/>
              </a:rPr>
              <a:t> </a:t>
            </a:r>
            <a:r>
              <a:rPr lang="en-US" sz="1600" b="0" i="0" dirty="0">
                <a:solidFill>
                  <a:srgbClr val="262626"/>
                </a:solidFill>
                <a:effectLst/>
                <a:latin typeface="Arial" panose="020B0604020202020204" pitchFamily="34" charset="0"/>
                <a:cs typeface="Arial" panose="020B0604020202020204" pitchFamily="34" charset="0"/>
              </a:rPr>
              <a:t>we believe that if the candidate is bad at A, they’ll be bad at B. If we let this cloud our judgement, more often than not it impacts our hiring decision.</a:t>
            </a:r>
          </a:p>
          <a:p>
            <a:pPr lvl="1"/>
            <a:endParaRPr lang="en-US" sz="1600" b="1" i="0" dirty="0">
              <a:solidFill>
                <a:srgbClr val="262626"/>
              </a:solidFill>
              <a:effectLst/>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Overconfidence bias </a:t>
            </a:r>
            <a:r>
              <a:rPr lang="en-US" sz="1600" i="0" dirty="0">
                <a:solidFill>
                  <a:srgbClr val="262626"/>
                </a:solidFill>
                <a:effectLst/>
                <a:latin typeface="Arial" panose="020B0604020202020204" pitchFamily="34" charset="0"/>
                <a:cs typeface="Arial" panose="020B0604020202020204" pitchFamily="34" charset="0"/>
              </a:rPr>
              <a:t>–</a:t>
            </a:r>
            <a:r>
              <a:rPr lang="en-US" sz="1600" b="1" i="0" dirty="0">
                <a:solidFill>
                  <a:srgbClr val="262626"/>
                </a:solidFill>
                <a:effectLst/>
                <a:latin typeface="Arial" panose="020B0604020202020204" pitchFamily="34" charset="0"/>
                <a:cs typeface="Arial" panose="020B0604020202020204" pitchFamily="34" charset="0"/>
              </a:rPr>
              <a:t> </a:t>
            </a:r>
            <a:r>
              <a:rPr lang="en-US" sz="1600" i="0" dirty="0">
                <a:solidFill>
                  <a:srgbClr val="262626"/>
                </a:solidFill>
                <a:effectLst/>
                <a:latin typeface="Arial" panose="020B0604020202020204" pitchFamily="34" charset="0"/>
                <a:cs typeface="Arial" panose="020B0604020202020204" pitchFamily="34" charset="0"/>
              </a:rPr>
              <a:t>we allow our </a:t>
            </a:r>
            <a:r>
              <a:rPr lang="en-US" sz="1600" b="0" i="0" dirty="0">
                <a:solidFill>
                  <a:srgbClr val="262626"/>
                </a:solidFill>
                <a:effectLst/>
                <a:latin typeface="Arial" panose="020B0604020202020204" pitchFamily="34" charset="0"/>
                <a:cs typeface="Arial" panose="020B0604020202020204" pitchFamily="34" charset="0"/>
              </a:rPr>
              <a:t>subjective perception of confidence to cloud </a:t>
            </a:r>
            <a:r>
              <a:rPr lang="en-US" sz="1600" dirty="0">
                <a:solidFill>
                  <a:srgbClr val="262626"/>
                </a:solidFill>
                <a:latin typeface="Arial" panose="020B0604020202020204" pitchFamily="34" charset="0"/>
                <a:cs typeface="Arial" panose="020B0604020202020204" pitchFamily="34" charset="0"/>
              </a:rPr>
              <a:t>our</a:t>
            </a:r>
            <a:r>
              <a:rPr lang="en-US" sz="1600" b="0" i="0" dirty="0">
                <a:solidFill>
                  <a:srgbClr val="262626"/>
                </a:solidFill>
                <a:effectLst/>
                <a:latin typeface="Arial" panose="020B0604020202020204" pitchFamily="34" charset="0"/>
                <a:cs typeface="Arial" panose="020B0604020202020204" pitchFamily="34" charset="0"/>
              </a:rPr>
              <a:t> objectivity and tend to rely on so-called intuition </a:t>
            </a:r>
          </a:p>
          <a:p>
            <a:pPr lvl="1"/>
            <a:endParaRPr lang="en-US" sz="1600" b="0" i="0" dirty="0">
              <a:solidFill>
                <a:srgbClr val="262626"/>
              </a:solidFill>
              <a:effectLst/>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i="1" dirty="0">
                <a:solidFill>
                  <a:srgbClr val="006699"/>
                </a:solidFill>
                <a:effectLst/>
                <a:latin typeface="Arial" panose="020B0604020202020204" pitchFamily="34" charset="0"/>
                <a:cs typeface="Arial" panose="020B0604020202020204" pitchFamily="34" charset="0"/>
              </a:rPr>
              <a:t>Similarity attraction bias </a:t>
            </a:r>
            <a:r>
              <a:rPr lang="en-US" sz="1600" i="0" dirty="0">
                <a:solidFill>
                  <a:srgbClr val="262626"/>
                </a:solidFill>
                <a:effectLst/>
                <a:latin typeface="Arial" panose="020B0604020202020204" pitchFamily="34" charset="0"/>
                <a:cs typeface="Arial" panose="020B0604020202020204" pitchFamily="34" charset="0"/>
              </a:rPr>
              <a:t>–</a:t>
            </a:r>
            <a:r>
              <a:rPr lang="en-US" sz="1600" b="1" i="0" dirty="0">
                <a:solidFill>
                  <a:srgbClr val="262626"/>
                </a:solidFill>
                <a:effectLst/>
                <a:latin typeface="Arial" panose="020B0604020202020204" pitchFamily="34" charset="0"/>
                <a:cs typeface="Arial" panose="020B0604020202020204" pitchFamily="34" charset="0"/>
              </a:rPr>
              <a:t> </a:t>
            </a:r>
            <a:r>
              <a:rPr lang="en-US" sz="1600" b="0" i="0" dirty="0">
                <a:solidFill>
                  <a:srgbClr val="262626"/>
                </a:solidFill>
                <a:effectLst/>
                <a:latin typeface="Arial" panose="020B0604020202020204" pitchFamily="34" charset="0"/>
                <a:cs typeface="Arial" panose="020B0604020202020204" pitchFamily="34" charset="0"/>
              </a:rPr>
              <a:t>we are more inclined to hire candidates we view as being like us or having similar traits or characteristics as us, even when those things aren’t correlated with on-the-job performance.</a:t>
            </a:r>
          </a:p>
          <a:p>
            <a:pPr marL="742950" lvl="1" indent="-285750">
              <a:buFont typeface="Wingdings" panose="05000000000000000000" pitchFamily="2" charset="2"/>
              <a:buChar char="§"/>
            </a:pPr>
            <a:endParaRPr lang="en-US" b="0" i="0" dirty="0">
              <a:solidFill>
                <a:srgbClr val="262626"/>
              </a:solidFill>
              <a:effectLst/>
              <a:latin typeface="lora"/>
            </a:endParaRPr>
          </a:p>
          <a:p>
            <a:pPr marL="742950" lvl="1" indent="-285750">
              <a:buFont typeface="Wingdings" panose="05000000000000000000" pitchFamily="2" charset="2"/>
              <a:buChar char="§"/>
            </a:pPr>
            <a:endParaRPr lang="en-US" b="0" i="0" dirty="0">
              <a:solidFill>
                <a:srgbClr val="262626"/>
              </a:solidFill>
              <a:effectLst/>
              <a:latin typeface="lora"/>
            </a:endParaRPr>
          </a:p>
          <a:p>
            <a:pPr marL="742950" lvl="1" indent="-285750">
              <a:buFont typeface="Wingdings" panose="05000000000000000000" pitchFamily="2" charset="2"/>
              <a:buChar char="§"/>
            </a:pPr>
            <a:endParaRPr lang="en-US" dirty="0"/>
          </a:p>
          <a:p>
            <a:pPr lvl="1"/>
            <a:r>
              <a:rPr lang="en-US" dirty="0"/>
              <a:t>  </a:t>
            </a:r>
          </a:p>
        </p:txBody>
      </p:sp>
      <p:sp>
        <p:nvSpPr>
          <p:cNvPr id="2" name="TextBox 1">
            <a:extLst>
              <a:ext uri="{FF2B5EF4-FFF2-40B4-BE49-F238E27FC236}">
                <a16:creationId xmlns:a16="http://schemas.microsoft.com/office/drawing/2014/main" id="{2A00712C-5856-4090-B890-8586366E9BF0}"/>
              </a:ext>
            </a:extLst>
          </p:cNvPr>
          <p:cNvSpPr txBox="1"/>
          <p:nvPr/>
        </p:nvSpPr>
        <p:spPr>
          <a:xfrm>
            <a:off x="6012873" y="5772727"/>
            <a:ext cx="278938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https://harver.com/blog/hiring-biases/</a:t>
            </a:r>
          </a:p>
        </p:txBody>
      </p:sp>
    </p:spTree>
    <p:extLst>
      <p:ext uri="{BB962C8B-B14F-4D97-AF65-F5344CB8AC3E}">
        <p14:creationId xmlns:p14="http://schemas.microsoft.com/office/powerpoint/2010/main" val="241739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2AEF-5DFA-450E-A4E0-FECE6EE9080B}"/>
              </a:ext>
            </a:extLst>
          </p:cNvPr>
          <p:cNvSpPr>
            <a:spLocks noGrp="1"/>
          </p:cNvSpPr>
          <p:nvPr>
            <p:ph type="ctrTitle"/>
          </p:nvPr>
        </p:nvSpPr>
        <p:spPr>
          <a:xfrm>
            <a:off x="4974936" y="4706712"/>
            <a:ext cx="4071804" cy="1283734"/>
          </a:xfrm>
        </p:spPr>
        <p:txBody>
          <a:bodyPr>
            <a:noAutofit/>
          </a:bodyPr>
          <a:lstStyle/>
          <a:p>
            <a:r>
              <a:rPr lang="en-US" sz="2500" i="1" dirty="0"/>
              <a:t>Why Behavioral Interviewing?</a:t>
            </a:r>
            <a:endParaRPr lang="en-IN" sz="2500" dirty="0"/>
          </a:p>
        </p:txBody>
      </p:sp>
      <p:pic>
        <p:nvPicPr>
          <p:cNvPr id="5" name="Picture 4" descr="Icon&#10;&#10;Description automatically generated with low confidence">
            <a:extLst>
              <a:ext uri="{FF2B5EF4-FFF2-40B4-BE49-F238E27FC236}">
                <a16:creationId xmlns:a16="http://schemas.microsoft.com/office/drawing/2014/main" id="{97E5DF7D-DC68-4514-AD75-FFA58146D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024" y="6414648"/>
            <a:ext cx="1887080" cy="290959"/>
          </a:xfrm>
          <a:prstGeom prst="rect">
            <a:avLst/>
          </a:prstGeom>
        </p:spPr>
      </p:pic>
      <p:sp>
        <p:nvSpPr>
          <p:cNvPr id="11" name="TextBox 10">
            <a:extLst>
              <a:ext uri="{FF2B5EF4-FFF2-40B4-BE49-F238E27FC236}">
                <a16:creationId xmlns:a16="http://schemas.microsoft.com/office/drawing/2014/main" id="{FFB76A2C-5EA2-4B65-AE70-AFE1C3FEE086}"/>
              </a:ext>
            </a:extLst>
          </p:cNvPr>
          <p:cNvSpPr txBox="1"/>
          <p:nvPr/>
        </p:nvSpPr>
        <p:spPr>
          <a:xfrm>
            <a:off x="5883564" y="5990446"/>
            <a:ext cx="3048000" cy="646331"/>
          </a:xfrm>
          <a:prstGeom prst="rect">
            <a:avLst/>
          </a:prstGeom>
          <a:noFill/>
        </p:spPr>
        <p:txBody>
          <a:bodyPr wrap="square" rtlCol="0">
            <a:spAutoFit/>
          </a:bodyPr>
          <a:lstStyle/>
          <a:p>
            <a:pPr algn="r"/>
            <a:r>
              <a:rPr lang="en-US" dirty="0">
                <a:solidFill>
                  <a:schemeClr val="bg1"/>
                </a:solidFill>
              </a:rPr>
              <a:t>Association of Dealership Compliance Officers</a:t>
            </a:r>
          </a:p>
        </p:txBody>
      </p:sp>
    </p:spTree>
    <p:extLst>
      <p:ext uri="{BB962C8B-B14F-4D97-AF65-F5344CB8AC3E}">
        <p14:creationId xmlns:p14="http://schemas.microsoft.com/office/powerpoint/2010/main" val="4238518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3B0D-C573-4055-832A-1AE8997CFE16}"/>
              </a:ext>
            </a:extLst>
          </p:cNvPr>
          <p:cNvSpPr>
            <a:spLocks noGrp="1"/>
          </p:cNvSpPr>
          <p:nvPr>
            <p:ph type="title"/>
          </p:nvPr>
        </p:nvSpPr>
        <p:spPr>
          <a:xfrm>
            <a:off x="1048913" y="173058"/>
            <a:ext cx="8040566" cy="603628"/>
          </a:xfrm>
        </p:spPr>
        <p:txBody>
          <a:bodyPr>
            <a:normAutofit/>
          </a:bodyPr>
          <a:lstStyle/>
          <a:p>
            <a:r>
              <a:rPr lang="en-IN" sz="2800" dirty="0">
                <a:latin typeface="Arial" panose="020B0604020202020204" pitchFamily="34" charset="0"/>
                <a:cs typeface="Arial" panose="020B0604020202020204" pitchFamily="34" charset="0"/>
              </a:rPr>
              <a:t>After the Interview – Setup to Win</a:t>
            </a:r>
          </a:p>
        </p:txBody>
      </p:sp>
      <p:grpSp>
        <p:nvGrpSpPr>
          <p:cNvPr id="3" name="Group 2">
            <a:extLst>
              <a:ext uri="{FF2B5EF4-FFF2-40B4-BE49-F238E27FC236}">
                <a16:creationId xmlns:a16="http://schemas.microsoft.com/office/drawing/2014/main" id="{449BCA52-9049-41CC-B963-8C4E01160E98}"/>
              </a:ext>
            </a:extLst>
          </p:cNvPr>
          <p:cNvGrpSpPr/>
          <p:nvPr/>
        </p:nvGrpSpPr>
        <p:grpSpPr>
          <a:xfrm>
            <a:off x="211960" y="1172697"/>
            <a:ext cx="8591276" cy="4851488"/>
            <a:chOff x="211960" y="1172697"/>
            <a:chExt cx="8591276" cy="4851488"/>
          </a:xfrm>
        </p:grpSpPr>
        <p:grpSp>
          <p:nvGrpSpPr>
            <p:cNvPr id="142" name="Group 141">
              <a:extLst>
                <a:ext uri="{FF2B5EF4-FFF2-40B4-BE49-F238E27FC236}">
                  <a16:creationId xmlns:a16="http://schemas.microsoft.com/office/drawing/2014/main" id="{B1923C42-2887-4150-B8E5-1322E56EB410}"/>
                </a:ext>
              </a:extLst>
            </p:cNvPr>
            <p:cNvGrpSpPr/>
            <p:nvPr/>
          </p:nvGrpSpPr>
          <p:grpSpPr>
            <a:xfrm>
              <a:off x="2363377" y="1355628"/>
              <a:ext cx="4417252" cy="4536152"/>
              <a:chOff x="3744686" y="1279821"/>
              <a:chExt cx="4702628" cy="4829206"/>
            </a:xfrm>
          </p:grpSpPr>
          <p:grpSp>
            <p:nvGrpSpPr>
              <p:cNvPr id="140" name="Group 139">
                <a:extLst>
                  <a:ext uri="{FF2B5EF4-FFF2-40B4-BE49-F238E27FC236}">
                    <a16:creationId xmlns:a16="http://schemas.microsoft.com/office/drawing/2014/main" id="{CBCC24E8-2D45-4780-AAC4-936D1E31C5CD}"/>
                  </a:ext>
                </a:extLst>
              </p:cNvPr>
              <p:cNvGrpSpPr/>
              <p:nvPr/>
            </p:nvGrpSpPr>
            <p:grpSpPr>
              <a:xfrm>
                <a:off x="3744686" y="1279821"/>
                <a:ext cx="4702628" cy="4829206"/>
                <a:chOff x="3744686" y="1279821"/>
                <a:chExt cx="4702628" cy="4829206"/>
              </a:xfrm>
            </p:grpSpPr>
            <p:grpSp>
              <p:nvGrpSpPr>
                <p:cNvPr id="139" name="Group 138">
                  <a:extLst>
                    <a:ext uri="{FF2B5EF4-FFF2-40B4-BE49-F238E27FC236}">
                      <a16:creationId xmlns:a16="http://schemas.microsoft.com/office/drawing/2014/main" id="{C9B08ACC-6F3D-4213-85E3-63BD493626DB}"/>
                    </a:ext>
                  </a:extLst>
                </p:cNvPr>
                <p:cNvGrpSpPr/>
                <p:nvPr/>
              </p:nvGrpSpPr>
              <p:grpSpPr>
                <a:xfrm>
                  <a:off x="3744686" y="1279821"/>
                  <a:ext cx="4702628" cy="4829206"/>
                  <a:chOff x="3744686" y="1279821"/>
                  <a:chExt cx="4702628" cy="4829206"/>
                </a:xfrm>
              </p:grpSpPr>
              <p:sp>
                <p:nvSpPr>
                  <p:cNvPr id="31" name="Freeform 103">
                    <a:extLst>
                      <a:ext uri="{FF2B5EF4-FFF2-40B4-BE49-F238E27FC236}">
                        <a16:creationId xmlns:a16="http://schemas.microsoft.com/office/drawing/2014/main" id="{486F984E-AB5D-44FE-9956-D2ECB75C7BE1}"/>
                      </a:ext>
                    </a:extLst>
                  </p:cNvPr>
                  <p:cNvSpPr>
                    <a:spLocks/>
                  </p:cNvSpPr>
                  <p:nvPr/>
                </p:nvSpPr>
                <p:spPr bwMode="auto">
                  <a:xfrm rot="19776781">
                    <a:off x="5140969" y="4631469"/>
                    <a:ext cx="1670307" cy="1477558"/>
                  </a:xfrm>
                  <a:custGeom>
                    <a:avLst/>
                    <a:gdLst>
                      <a:gd name="connsiteX0" fmla="*/ 790868 w 1475381"/>
                      <a:gd name="connsiteY0" fmla="*/ 0 h 1305128"/>
                      <a:gd name="connsiteX1" fmla="*/ 1475380 w 1475381"/>
                      <a:gd name="connsiteY1" fmla="*/ 401392 h 1305128"/>
                      <a:gd name="connsiteX2" fmla="*/ 1475381 w 1475381"/>
                      <a:gd name="connsiteY2" fmla="*/ 1305128 h 1305128"/>
                      <a:gd name="connsiteX3" fmla="*/ 0 w 1475381"/>
                      <a:gd name="connsiteY3" fmla="*/ 455336 h 1305128"/>
                      <a:gd name="connsiteX4" fmla="*/ 790868 w 1475381"/>
                      <a:gd name="connsiteY4" fmla="*/ 0 h 1305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81" h="1305128">
                        <a:moveTo>
                          <a:pt x="790868" y="0"/>
                        </a:moveTo>
                        <a:lnTo>
                          <a:pt x="1475380" y="401392"/>
                        </a:lnTo>
                        <a:lnTo>
                          <a:pt x="1475381" y="1305128"/>
                        </a:lnTo>
                        <a:cubicBezTo>
                          <a:pt x="866705" y="1305128"/>
                          <a:pt x="304338" y="981069"/>
                          <a:pt x="0" y="455336"/>
                        </a:cubicBezTo>
                        <a:lnTo>
                          <a:pt x="790868" y="0"/>
                        </a:lnTo>
                        <a:close/>
                      </a:path>
                    </a:pathLst>
                  </a:custGeom>
                  <a:solidFill>
                    <a:schemeClr val="accent4"/>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200" kern="0" dirty="0">
                      <a:solidFill>
                        <a:prstClr val="black"/>
                      </a:solidFill>
                      <a:latin typeface="Arial" panose="020B0604020202020204" pitchFamily="34" charset="0"/>
                      <a:cs typeface="Arial" panose="020B0604020202020204" pitchFamily="34" charset="0"/>
                    </a:endParaRPr>
                  </a:p>
                </p:txBody>
              </p:sp>
              <p:sp>
                <p:nvSpPr>
                  <p:cNvPr id="33" name="Freeform 105">
                    <a:extLst>
                      <a:ext uri="{FF2B5EF4-FFF2-40B4-BE49-F238E27FC236}">
                        <a16:creationId xmlns:a16="http://schemas.microsoft.com/office/drawing/2014/main" id="{ACB4768E-A0F3-4B6C-9638-EE4213EE5BEE}"/>
                      </a:ext>
                    </a:extLst>
                  </p:cNvPr>
                  <p:cNvSpPr>
                    <a:spLocks/>
                  </p:cNvSpPr>
                  <p:nvPr/>
                </p:nvSpPr>
                <p:spPr bwMode="auto">
                  <a:xfrm rot="19776781">
                    <a:off x="4152871" y="3527339"/>
                    <a:ext cx="1171875" cy="1924335"/>
                  </a:xfrm>
                  <a:custGeom>
                    <a:avLst/>
                    <a:gdLst>
                      <a:gd name="connsiteX0" fmla="*/ 1035116 w 1035116"/>
                      <a:gd name="connsiteY0" fmla="*/ 465850 h 1699766"/>
                      <a:gd name="connsiteX1" fmla="*/ 1006772 w 1035116"/>
                      <a:gd name="connsiteY1" fmla="*/ 1250271 h 1699766"/>
                      <a:gd name="connsiteX2" fmla="*/ 227859 w 1035116"/>
                      <a:gd name="connsiteY2" fmla="*/ 1699766 h 1699766"/>
                      <a:gd name="connsiteX3" fmla="*/ 227859 w 1035116"/>
                      <a:gd name="connsiteY3" fmla="*/ 0 h 1699766"/>
                      <a:gd name="connsiteX4" fmla="*/ 1035116 w 1035116"/>
                      <a:gd name="connsiteY4" fmla="*/ 465850 h 16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6" h="1699766">
                        <a:moveTo>
                          <a:pt x="1035116" y="465850"/>
                        </a:moveTo>
                        <a:lnTo>
                          <a:pt x="1006772" y="1250271"/>
                        </a:lnTo>
                        <a:lnTo>
                          <a:pt x="227859" y="1699766"/>
                        </a:lnTo>
                        <a:cubicBezTo>
                          <a:pt x="-75954" y="1173821"/>
                          <a:pt x="-75954" y="525945"/>
                          <a:pt x="227859" y="0"/>
                        </a:cubicBezTo>
                        <a:lnTo>
                          <a:pt x="1035116" y="465850"/>
                        </a:lnTo>
                        <a:close/>
                      </a:path>
                    </a:pathLst>
                  </a:custGeom>
                  <a:solidFill>
                    <a:schemeClr val="accent1"/>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200" kern="0" dirty="0">
                      <a:solidFill>
                        <a:prstClr val="black"/>
                      </a:solidFill>
                      <a:latin typeface="Arial" panose="020B0604020202020204" pitchFamily="34" charset="0"/>
                      <a:cs typeface="Arial" panose="020B0604020202020204" pitchFamily="34" charset="0"/>
                    </a:endParaRPr>
                  </a:p>
                </p:txBody>
              </p:sp>
              <p:sp>
                <p:nvSpPr>
                  <p:cNvPr id="29" name="Freeform 101">
                    <a:extLst>
                      <a:ext uri="{FF2B5EF4-FFF2-40B4-BE49-F238E27FC236}">
                        <a16:creationId xmlns:a16="http://schemas.microsoft.com/office/drawing/2014/main" id="{FFF5B8B2-0751-486A-A58B-4A6A59C3BB5A}"/>
                      </a:ext>
                    </a:extLst>
                  </p:cNvPr>
                  <p:cNvSpPr>
                    <a:spLocks/>
                  </p:cNvSpPr>
                  <p:nvPr/>
                </p:nvSpPr>
                <p:spPr bwMode="auto">
                  <a:xfrm rot="19776781">
                    <a:off x="6779256" y="3660945"/>
                    <a:ext cx="1668058" cy="1487290"/>
                  </a:xfrm>
                  <a:custGeom>
                    <a:avLst/>
                    <a:gdLst>
                      <a:gd name="connsiteX0" fmla="*/ 1473394 w 1473394"/>
                      <a:gd name="connsiteY0" fmla="*/ 463930 h 1313723"/>
                      <a:gd name="connsiteX1" fmla="*/ 0 w 1473394"/>
                      <a:gd name="connsiteY1" fmla="*/ 1313723 h 1313723"/>
                      <a:gd name="connsiteX2" fmla="*/ 0 w 1473394"/>
                      <a:gd name="connsiteY2" fmla="*/ 406491 h 1313723"/>
                      <a:gd name="connsiteX3" fmla="*/ 668681 w 1473394"/>
                      <a:gd name="connsiteY3" fmla="*/ 0 h 1313723"/>
                      <a:gd name="connsiteX4" fmla="*/ 1473394 w 1473394"/>
                      <a:gd name="connsiteY4" fmla="*/ 463930 h 131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394" h="1313723">
                        <a:moveTo>
                          <a:pt x="1473394" y="463930"/>
                        </a:moveTo>
                        <a:cubicBezTo>
                          <a:pt x="1169467" y="989664"/>
                          <a:pt x="607856" y="1313722"/>
                          <a:pt x="0" y="1313723"/>
                        </a:cubicBezTo>
                        <a:lnTo>
                          <a:pt x="0" y="406491"/>
                        </a:lnTo>
                        <a:lnTo>
                          <a:pt x="668681" y="0"/>
                        </a:lnTo>
                        <a:lnTo>
                          <a:pt x="1473394" y="463930"/>
                        </a:lnTo>
                        <a:close/>
                      </a:path>
                    </a:pathLst>
                  </a:custGeom>
                  <a:solidFill>
                    <a:schemeClr val="accent3"/>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200" kern="0" dirty="0">
                      <a:solidFill>
                        <a:prstClr val="black"/>
                      </a:solidFill>
                      <a:latin typeface="Arial" panose="020B0604020202020204" pitchFamily="34" charset="0"/>
                      <a:cs typeface="Arial" panose="020B0604020202020204" pitchFamily="34" charset="0"/>
                    </a:endParaRPr>
                  </a:p>
                </p:txBody>
              </p:sp>
              <p:sp>
                <p:nvSpPr>
                  <p:cNvPr id="27" name="Freeform 99">
                    <a:extLst>
                      <a:ext uri="{FF2B5EF4-FFF2-40B4-BE49-F238E27FC236}">
                        <a16:creationId xmlns:a16="http://schemas.microsoft.com/office/drawing/2014/main" id="{498B9199-A8C5-44EA-9879-27AC12459BCA}"/>
                      </a:ext>
                    </a:extLst>
                  </p:cNvPr>
                  <p:cNvSpPr>
                    <a:spLocks/>
                  </p:cNvSpPr>
                  <p:nvPr/>
                </p:nvSpPr>
                <p:spPr bwMode="auto">
                  <a:xfrm rot="19776781">
                    <a:off x="3744686" y="2241643"/>
                    <a:ext cx="1670306" cy="1494927"/>
                  </a:xfrm>
                  <a:custGeom>
                    <a:avLst/>
                    <a:gdLst>
                      <a:gd name="connsiteX0" fmla="*/ 1475380 w 1475380"/>
                      <a:gd name="connsiteY0" fmla="*/ 1 h 1320469"/>
                      <a:gd name="connsiteX1" fmla="*/ 1475380 w 1475380"/>
                      <a:gd name="connsiteY1" fmla="*/ 922422 h 1320469"/>
                      <a:gd name="connsiteX2" fmla="*/ 820589 w 1475380"/>
                      <a:gd name="connsiteY2" fmla="*/ 1320469 h 1320469"/>
                      <a:gd name="connsiteX3" fmla="*/ 0 w 1475380"/>
                      <a:gd name="connsiteY3" fmla="*/ 848520 h 1320469"/>
                      <a:gd name="connsiteX4" fmla="*/ 1475380 w 1475380"/>
                      <a:gd name="connsiteY4" fmla="*/ 1 h 132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80" h="1320469">
                        <a:moveTo>
                          <a:pt x="1475380" y="1"/>
                        </a:moveTo>
                        <a:lnTo>
                          <a:pt x="1475380" y="922422"/>
                        </a:lnTo>
                        <a:lnTo>
                          <a:pt x="820589" y="1320469"/>
                        </a:lnTo>
                        <a:lnTo>
                          <a:pt x="0" y="848520"/>
                        </a:lnTo>
                        <a:cubicBezTo>
                          <a:pt x="304337" y="323500"/>
                          <a:pt x="866705" y="0"/>
                          <a:pt x="1475380" y="1"/>
                        </a:cubicBezTo>
                        <a:close/>
                      </a:path>
                    </a:pathLst>
                  </a:custGeom>
                  <a:solidFill>
                    <a:schemeClr val="accent2"/>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200" kern="0" dirty="0">
                      <a:solidFill>
                        <a:prstClr val="black"/>
                      </a:solidFill>
                      <a:latin typeface="Arial" panose="020B0604020202020204" pitchFamily="34" charset="0"/>
                      <a:cs typeface="Arial" panose="020B0604020202020204" pitchFamily="34" charset="0"/>
                    </a:endParaRPr>
                  </a:p>
                </p:txBody>
              </p:sp>
              <p:sp>
                <p:nvSpPr>
                  <p:cNvPr id="25" name="Freeform 97">
                    <a:extLst>
                      <a:ext uri="{FF2B5EF4-FFF2-40B4-BE49-F238E27FC236}">
                        <a16:creationId xmlns:a16="http://schemas.microsoft.com/office/drawing/2014/main" id="{09823122-2355-4B2F-A3E1-3B63FB58AB4E}"/>
                      </a:ext>
                    </a:extLst>
                  </p:cNvPr>
                  <p:cNvSpPr>
                    <a:spLocks/>
                  </p:cNvSpPr>
                  <p:nvPr/>
                </p:nvSpPr>
                <p:spPr bwMode="auto">
                  <a:xfrm rot="19776781">
                    <a:off x="6843785" y="1942942"/>
                    <a:ext cx="1193950" cy="1924334"/>
                  </a:xfrm>
                  <a:custGeom>
                    <a:avLst/>
                    <a:gdLst>
                      <a:gd name="connsiteX0" fmla="*/ 826755 w 1054615"/>
                      <a:gd name="connsiteY0" fmla="*/ 0 h 1699765"/>
                      <a:gd name="connsiteX1" fmla="*/ 826755 w 1054615"/>
                      <a:gd name="connsiteY1" fmla="*/ 1699765 h 1699765"/>
                      <a:gd name="connsiteX2" fmla="*/ 0 w 1054615"/>
                      <a:gd name="connsiteY2" fmla="*/ 1222602 h 1699765"/>
                      <a:gd name="connsiteX3" fmla="*/ 27509 w 1054615"/>
                      <a:gd name="connsiteY3" fmla="*/ 461285 h 1699765"/>
                      <a:gd name="connsiteX4" fmla="*/ 826755 w 1054615"/>
                      <a:gd name="connsiteY4" fmla="*/ 0 h 1699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615" h="1699765">
                        <a:moveTo>
                          <a:pt x="826755" y="0"/>
                        </a:moveTo>
                        <a:cubicBezTo>
                          <a:pt x="1130569" y="526026"/>
                          <a:pt x="1130569" y="1173737"/>
                          <a:pt x="826755" y="1699765"/>
                        </a:cubicBezTo>
                        <a:lnTo>
                          <a:pt x="0" y="1222602"/>
                        </a:lnTo>
                        <a:lnTo>
                          <a:pt x="27509" y="461285"/>
                        </a:lnTo>
                        <a:lnTo>
                          <a:pt x="826755" y="0"/>
                        </a:lnTo>
                        <a:close/>
                      </a:path>
                    </a:pathLst>
                  </a:custGeom>
                  <a:solidFill>
                    <a:schemeClr val="accent2"/>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200" kern="0" dirty="0">
                      <a:solidFill>
                        <a:prstClr val="black"/>
                      </a:solidFill>
                      <a:latin typeface="Arial" panose="020B0604020202020204" pitchFamily="34" charset="0"/>
                      <a:cs typeface="Arial" panose="020B0604020202020204" pitchFamily="34" charset="0"/>
                    </a:endParaRPr>
                  </a:p>
                </p:txBody>
              </p:sp>
              <p:sp>
                <p:nvSpPr>
                  <p:cNvPr id="23" name="Freeform 95">
                    <a:extLst>
                      <a:ext uri="{FF2B5EF4-FFF2-40B4-BE49-F238E27FC236}">
                        <a16:creationId xmlns:a16="http://schemas.microsoft.com/office/drawing/2014/main" id="{FB45A59D-2981-4F93-AFF0-04A89F8CB6FD}"/>
                      </a:ext>
                    </a:extLst>
                  </p:cNvPr>
                  <p:cNvSpPr>
                    <a:spLocks/>
                  </p:cNvSpPr>
                  <p:nvPr/>
                </p:nvSpPr>
                <p:spPr bwMode="auto">
                  <a:xfrm rot="19776781">
                    <a:off x="5386765" y="1279821"/>
                    <a:ext cx="1668058" cy="1500181"/>
                  </a:xfrm>
                  <a:custGeom>
                    <a:avLst/>
                    <a:gdLst>
                      <a:gd name="connsiteX0" fmla="*/ 850670 w 1473394"/>
                      <a:gd name="connsiteY0" fmla="*/ 227437 h 1325110"/>
                      <a:gd name="connsiteX1" fmla="*/ 1473394 w 1473394"/>
                      <a:gd name="connsiteY1" fmla="*/ 848637 h 1325110"/>
                      <a:gd name="connsiteX2" fmla="*/ 645803 w 1473394"/>
                      <a:gd name="connsiteY2" fmla="*/ 1325110 h 1325110"/>
                      <a:gd name="connsiteX3" fmla="*/ 0 w 1473394"/>
                      <a:gd name="connsiteY3" fmla="*/ 946417 h 1325110"/>
                      <a:gd name="connsiteX4" fmla="*/ 0 w 1473394"/>
                      <a:gd name="connsiteY4" fmla="*/ 0 h 1325110"/>
                      <a:gd name="connsiteX5" fmla="*/ 850670 w 1473394"/>
                      <a:gd name="connsiteY5" fmla="*/ 227437 h 132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394" h="1325110">
                        <a:moveTo>
                          <a:pt x="850670" y="227437"/>
                        </a:moveTo>
                        <a:cubicBezTo>
                          <a:pt x="1105046" y="373969"/>
                          <a:pt x="1321430" y="586128"/>
                          <a:pt x="1473394" y="848637"/>
                        </a:cubicBezTo>
                        <a:lnTo>
                          <a:pt x="645803" y="1325110"/>
                        </a:lnTo>
                        <a:lnTo>
                          <a:pt x="0" y="946417"/>
                        </a:lnTo>
                        <a:lnTo>
                          <a:pt x="0" y="0"/>
                        </a:lnTo>
                        <a:cubicBezTo>
                          <a:pt x="303928" y="0"/>
                          <a:pt x="596294" y="80905"/>
                          <a:pt x="850670" y="227437"/>
                        </a:cubicBezTo>
                        <a:close/>
                      </a:path>
                    </a:pathLst>
                  </a:custGeom>
                  <a:solidFill>
                    <a:schemeClr val="accent1"/>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200" kern="0" dirty="0">
                      <a:solidFill>
                        <a:prstClr val="black"/>
                      </a:solidFill>
                      <a:latin typeface="Arial" panose="020B0604020202020204" pitchFamily="34" charset="0"/>
                      <a:cs typeface="Arial" panose="020B0604020202020204" pitchFamily="34" charset="0"/>
                    </a:endParaRPr>
                  </a:p>
                </p:txBody>
              </p:sp>
            </p:grpSp>
            <p:grpSp>
              <p:nvGrpSpPr>
                <p:cNvPr id="138" name="Group 137">
                  <a:extLst>
                    <a:ext uri="{FF2B5EF4-FFF2-40B4-BE49-F238E27FC236}">
                      <a16:creationId xmlns:a16="http://schemas.microsoft.com/office/drawing/2014/main" id="{719A6A2C-17CD-47D9-8FA3-893C08A83AB1}"/>
                    </a:ext>
                  </a:extLst>
                </p:cNvPr>
                <p:cNvGrpSpPr/>
                <p:nvPr/>
              </p:nvGrpSpPr>
              <p:grpSpPr>
                <a:xfrm>
                  <a:off x="4398306" y="1817911"/>
                  <a:ext cx="3469344" cy="3686709"/>
                  <a:chOff x="4398306" y="1817911"/>
                  <a:chExt cx="3469344" cy="3686709"/>
                </a:xfrm>
              </p:grpSpPr>
              <p:sp>
                <p:nvSpPr>
                  <p:cNvPr id="65" name="Freeform 23">
                    <a:extLst>
                      <a:ext uri="{FF2B5EF4-FFF2-40B4-BE49-F238E27FC236}">
                        <a16:creationId xmlns:a16="http://schemas.microsoft.com/office/drawing/2014/main" id="{90B04C69-209F-4325-8B30-C0B9B7F4B802}"/>
                      </a:ext>
                    </a:extLst>
                  </p:cNvPr>
                  <p:cNvSpPr>
                    <a:spLocks noEditPoints="1"/>
                  </p:cNvSpPr>
                  <p:nvPr/>
                </p:nvSpPr>
                <p:spPr bwMode="auto">
                  <a:xfrm>
                    <a:off x="7192946" y="2704631"/>
                    <a:ext cx="674704" cy="443824"/>
                  </a:xfrm>
                  <a:custGeom>
                    <a:avLst/>
                    <a:gdLst>
                      <a:gd name="T0" fmla="*/ 2147483646 w 6472"/>
                      <a:gd name="T1" fmla="*/ 2147483646 h 4255"/>
                      <a:gd name="T2" fmla="*/ 2147483646 w 6472"/>
                      <a:gd name="T3" fmla="*/ 2147483646 h 4255"/>
                      <a:gd name="T4" fmla="*/ 2147483646 w 6472"/>
                      <a:gd name="T5" fmla="*/ 2147483646 h 4255"/>
                      <a:gd name="T6" fmla="*/ 2147483646 w 6472"/>
                      <a:gd name="T7" fmla="*/ 2147483646 h 4255"/>
                      <a:gd name="T8" fmla="*/ 2147483646 w 6472"/>
                      <a:gd name="T9" fmla="*/ 2147483646 h 4255"/>
                      <a:gd name="T10" fmla="*/ 2147483646 w 6472"/>
                      <a:gd name="T11" fmla="*/ 2147483646 h 4255"/>
                      <a:gd name="T12" fmla="*/ 2147483646 w 6472"/>
                      <a:gd name="T13" fmla="*/ 2147483646 h 4255"/>
                      <a:gd name="T14" fmla="*/ 2147483646 w 6472"/>
                      <a:gd name="T15" fmla="*/ 2147483646 h 4255"/>
                      <a:gd name="T16" fmla="*/ 2147483646 w 6472"/>
                      <a:gd name="T17" fmla="*/ 2147483646 h 4255"/>
                      <a:gd name="T18" fmla="*/ 2147483646 w 6472"/>
                      <a:gd name="T19" fmla="*/ 2147483646 h 4255"/>
                      <a:gd name="T20" fmla="*/ 2147483646 w 6472"/>
                      <a:gd name="T21" fmla="*/ 2147483646 h 4255"/>
                      <a:gd name="T22" fmla="*/ 2147483646 w 6472"/>
                      <a:gd name="T23" fmla="*/ 2147483646 h 4255"/>
                      <a:gd name="T24" fmla="*/ 2147483646 w 6472"/>
                      <a:gd name="T25" fmla="*/ 2147483646 h 4255"/>
                      <a:gd name="T26" fmla="*/ 2147483646 w 6472"/>
                      <a:gd name="T27" fmla="*/ 2147483646 h 4255"/>
                      <a:gd name="T28" fmla="*/ 2147483646 w 6472"/>
                      <a:gd name="T29" fmla="*/ 2147483646 h 4255"/>
                      <a:gd name="T30" fmla="*/ 2147483646 w 6472"/>
                      <a:gd name="T31" fmla="*/ 2147483646 h 4255"/>
                      <a:gd name="T32" fmla="*/ 2147483646 w 6472"/>
                      <a:gd name="T33" fmla="*/ 2147483646 h 4255"/>
                      <a:gd name="T34" fmla="*/ 2147483646 w 6472"/>
                      <a:gd name="T35" fmla="*/ 2147483646 h 4255"/>
                      <a:gd name="T36" fmla="*/ 2147483646 w 6472"/>
                      <a:gd name="T37" fmla="*/ 2147483646 h 4255"/>
                      <a:gd name="T38" fmla="*/ 2147483646 w 6472"/>
                      <a:gd name="T39" fmla="*/ 2147483646 h 4255"/>
                      <a:gd name="T40" fmla="*/ 2147483646 w 6472"/>
                      <a:gd name="T41" fmla="*/ 2147483646 h 4255"/>
                      <a:gd name="T42" fmla="*/ 2147483646 w 6472"/>
                      <a:gd name="T43" fmla="*/ 2147483646 h 4255"/>
                      <a:gd name="T44" fmla="*/ 2147483646 w 6472"/>
                      <a:gd name="T45" fmla="*/ 2147483646 h 4255"/>
                      <a:gd name="T46" fmla="*/ 2147483646 w 6472"/>
                      <a:gd name="T47" fmla="*/ 2147483646 h 4255"/>
                      <a:gd name="T48" fmla="*/ 2147483646 w 6472"/>
                      <a:gd name="T49" fmla="*/ 2147483646 h 4255"/>
                      <a:gd name="T50" fmla="*/ 2147483646 w 6472"/>
                      <a:gd name="T51" fmla="*/ 2147483646 h 4255"/>
                      <a:gd name="T52" fmla="*/ 2147483646 w 6472"/>
                      <a:gd name="T53" fmla="*/ 2147483646 h 4255"/>
                      <a:gd name="T54" fmla="*/ 2147483646 w 6472"/>
                      <a:gd name="T55" fmla="*/ 2147483646 h 4255"/>
                      <a:gd name="T56" fmla="*/ 2147483646 w 6472"/>
                      <a:gd name="T57" fmla="*/ 2147483646 h 4255"/>
                      <a:gd name="T58" fmla="*/ 2147483646 w 6472"/>
                      <a:gd name="T59" fmla="*/ 2147483646 h 4255"/>
                      <a:gd name="T60" fmla="*/ 2147483646 w 6472"/>
                      <a:gd name="T61" fmla="*/ 2147483646 h 4255"/>
                      <a:gd name="T62" fmla="*/ 2147483646 w 6472"/>
                      <a:gd name="T63" fmla="*/ 2147483646 h 4255"/>
                      <a:gd name="T64" fmla="*/ 2147483646 w 6472"/>
                      <a:gd name="T65" fmla="*/ 2147483646 h 4255"/>
                      <a:gd name="T66" fmla="*/ 2147483646 w 6472"/>
                      <a:gd name="T67" fmla="*/ 2147483646 h 4255"/>
                      <a:gd name="T68" fmla="*/ 2147483646 w 6472"/>
                      <a:gd name="T69" fmla="*/ 2147483646 h 4255"/>
                      <a:gd name="T70" fmla="*/ 2147483646 w 6472"/>
                      <a:gd name="T71" fmla="*/ 2147483646 h 4255"/>
                      <a:gd name="T72" fmla="*/ 2147483646 w 6472"/>
                      <a:gd name="T73" fmla="*/ 2147483646 h 4255"/>
                      <a:gd name="T74" fmla="*/ 2147483646 w 6472"/>
                      <a:gd name="T75" fmla="*/ 2147483646 h 4255"/>
                      <a:gd name="T76" fmla="*/ 2147483646 w 6472"/>
                      <a:gd name="T77" fmla="*/ 2147483646 h 4255"/>
                      <a:gd name="T78" fmla="*/ 2147483646 w 6472"/>
                      <a:gd name="T79" fmla="*/ 2147483646 h 4255"/>
                      <a:gd name="T80" fmla="*/ 2147483646 w 6472"/>
                      <a:gd name="T81" fmla="*/ 2147483646 h 4255"/>
                      <a:gd name="T82" fmla="*/ 2147483646 w 6472"/>
                      <a:gd name="T83" fmla="*/ 2147483646 h 4255"/>
                      <a:gd name="T84" fmla="*/ 2147483646 w 6472"/>
                      <a:gd name="T85" fmla="*/ 2147483646 h 4255"/>
                      <a:gd name="T86" fmla="*/ 2147483646 w 6472"/>
                      <a:gd name="T87" fmla="*/ 2147483646 h 4255"/>
                      <a:gd name="T88" fmla="*/ 2147483646 w 6472"/>
                      <a:gd name="T89" fmla="*/ 2147483646 h 4255"/>
                      <a:gd name="T90" fmla="*/ 2147483646 w 6472"/>
                      <a:gd name="T91" fmla="*/ 2147483646 h 4255"/>
                      <a:gd name="T92" fmla="*/ 2147483646 w 6472"/>
                      <a:gd name="T93" fmla="*/ 2147483646 h 4255"/>
                      <a:gd name="T94" fmla="*/ 2147483646 w 6472"/>
                      <a:gd name="T95" fmla="*/ 2147483646 h 4255"/>
                      <a:gd name="T96" fmla="*/ 2147483646 w 6472"/>
                      <a:gd name="T97" fmla="*/ 2147483646 h 4255"/>
                      <a:gd name="T98" fmla="*/ 2147483646 w 6472"/>
                      <a:gd name="T99" fmla="*/ 2147483646 h 4255"/>
                      <a:gd name="T100" fmla="*/ 2147483646 w 6472"/>
                      <a:gd name="T101" fmla="*/ 2147483646 h 4255"/>
                      <a:gd name="T102" fmla="*/ 2147483646 w 6472"/>
                      <a:gd name="T103" fmla="*/ 2147483646 h 4255"/>
                      <a:gd name="T104" fmla="*/ 2147483646 w 6472"/>
                      <a:gd name="T105" fmla="*/ 2147483646 h 4255"/>
                      <a:gd name="T106" fmla="*/ 2147483646 w 6472"/>
                      <a:gd name="T107" fmla="*/ 2147483646 h 4255"/>
                      <a:gd name="T108" fmla="*/ 2147483646 w 6472"/>
                      <a:gd name="T109" fmla="*/ 2147483646 h 4255"/>
                      <a:gd name="T110" fmla="*/ 2147483646 w 6472"/>
                      <a:gd name="T111" fmla="*/ 2147483646 h 4255"/>
                      <a:gd name="T112" fmla="*/ 2147483646 w 6472"/>
                      <a:gd name="T113" fmla="*/ 2147483646 h 4255"/>
                      <a:gd name="T114" fmla="*/ 2147483646 w 6472"/>
                      <a:gd name="T115" fmla="*/ 2147483646 h 4255"/>
                      <a:gd name="T116" fmla="*/ 2147483646 w 6472"/>
                      <a:gd name="T117" fmla="*/ 2147483646 h 4255"/>
                      <a:gd name="T118" fmla="*/ 2147483646 w 6472"/>
                      <a:gd name="T119" fmla="*/ 2147483646 h 4255"/>
                      <a:gd name="T120" fmla="*/ 2147483646 w 6472"/>
                      <a:gd name="T121" fmla="*/ 2147483646 h 4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72" h="4255">
                        <a:moveTo>
                          <a:pt x="2395" y="1765"/>
                        </a:moveTo>
                        <a:cubicBezTo>
                          <a:pt x="2328" y="1507"/>
                          <a:pt x="2391" y="1456"/>
                          <a:pt x="2452" y="1457"/>
                        </a:cubicBezTo>
                        <a:cubicBezTo>
                          <a:pt x="2466" y="1457"/>
                          <a:pt x="2468" y="1457"/>
                          <a:pt x="2480" y="1460"/>
                        </a:cubicBezTo>
                        <a:lnTo>
                          <a:pt x="2480" y="1455"/>
                        </a:lnTo>
                        <a:cubicBezTo>
                          <a:pt x="2480" y="1455"/>
                          <a:pt x="2300" y="853"/>
                          <a:pt x="2734" y="588"/>
                        </a:cubicBezTo>
                        <a:cubicBezTo>
                          <a:pt x="2734" y="588"/>
                          <a:pt x="2657" y="526"/>
                          <a:pt x="2663" y="437"/>
                        </a:cubicBezTo>
                        <a:cubicBezTo>
                          <a:pt x="2663" y="437"/>
                          <a:pt x="2862" y="460"/>
                          <a:pt x="3053" y="460"/>
                        </a:cubicBezTo>
                        <a:cubicBezTo>
                          <a:pt x="3140" y="460"/>
                          <a:pt x="3225" y="456"/>
                          <a:pt x="3288" y="443"/>
                        </a:cubicBezTo>
                        <a:cubicBezTo>
                          <a:pt x="3314" y="437"/>
                          <a:pt x="3340" y="435"/>
                          <a:pt x="3365" y="436"/>
                        </a:cubicBezTo>
                        <a:cubicBezTo>
                          <a:pt x="3544" y="441"/>
                          <a:pt x="3716" y="580"/>
                          <a:pt x="3746" y="715"/>
                        </a:cubicBezTo>
                        <a:cubicBezTo>
                          <a:pt x="3746" y="715"/>
                          <a:pt x="3749" y="715"/>
                          <a:pt x="3753" y="715"/>
                        </a:cubicBezTo>
                        <a:cubicBezTo>
                          <a:pt x="3810" y="715"/>
                          <a:pt x="4166" y="742"/>
                          <a:pt x="3995" y="1457"/>
                        </a:cubicBezTo>
                        <a:cubicBezTo>
                          <a:pt x="3995" y="1457"/>
                          <a:pt x="3995" y="1458"/>
                          <a:pt x="3995" y="1460"/>
                        </a:cubicBezTo>
                        <a:cubicBezTo>
                          <a:pt x="4003" y="1458"/>
                          <a:pt x="4011" y="1457"/>
                          <a:pt x="4020" y="1457"/>
                        </a:cubicBezTo>
                        <a:cubicBezTo>
                          <a:pt x="4081" y="1456"/>
                          <a:pt x="4145" y="1507"/>
                          <a:pt x="4077" y="1765"/>
                        </a:cubicBezTo>
                        <a:cubicBezTo>
                          <a:pt x="4024" y="1971"/>
                          <a:pt x="3974" y="2024"/>
                          <a:pt x="3937" y="2024"/>
                        </a:cubicBezTo>
                        <a:cubicBezTo>
                          <a:pt x="3925" y="2024"/>
                          <a:pt x="3914" y="2018"/>
                          <a:pt x="3905" y="2010"/>
                        </a:cubicBezTo>
                        <a:cubicBezTo>
                          <a:pt x="3879" y="2172"/>
                          <a:pt x="3811" y="2370"/>
                          <a:pt x="3642" y="2510"/>
                        </a:cubicBezTo>
                        <a:cubicBezTo>
                          <a:pt x="3226" y="2830"/>
                          <a:pt x="2831" y="2517"/>
                          <a:pt x="2831" y="2517"/>
                        </a:cubicBezTo>
                        <a:cubicBezTo>
                          <a:pt x="2659" y="2377"/>
                          <a:pt x="2589" y="2178"/>
                          <a:pt x="2562" y="2015"/>
                        </a:cubicBezTo>
                        <a:cubicBezTo>
                          <a:pt x="2554" y="2021"/>
                          <a:pt x="2545" y="2024"/>
                          <a:pt x="2534" y="2024"/>
                        </a:cubicBezTo>
                        <a:cubicBezTo>
                          <a:pt x="2497" y="2023"/>
                          <a:pt x="2448" y="1969"/>
                          <a:pt x="2395" y="1765"/>
                        </a:cubicBezTo>
                        <a:close/>
                        <a:moveTo>
                          <a:pt x="4799" y="3558"/>
                        </a:moveTo>
                        <a:cubicBezTo>
                          <a:pt x="4810" y="3391"/>
                          <a:pt x="4796" y="3053"/>
                          <a:pt x="4504" y="2978"/>
                        </a:cubicBezTo>
                        <a:cubicBezTo>
                          <a:pt x="4111" y="2878"/>
                          <a:pt x="3792" y="2654"/>
                          <a:pt x="3792" y="2654"/>
                        </a:cubicBezTo>
                        <a:lnTo>
                          <a:pt x="3497" y="3589"/>
                        </a:lnTo>
                        <a:lnTo>
                          <a:pt x="3456" y="3715"/>
                        </a:lnTo>
                        <a:lnTo>
                          <a:pt x="3324" y="3340"/>
                        </a:lnTo>
                        <a:cubicBezTo>
                          <a:pt x="3656" y="2877"/>
                          <a:pt x="3236" y="2895"/>
                          <a:pt x="3236" y="2895"/>
                        </a:cubicBezTo>
                        <a:cubicBezTo>
                          <a:pt x="3236" y="2895"/>
                          <a:pt x="2817" y="2877"/>
                          <a:pt x="3148" y="3340"/>
                        </a:cubicBezTo>
                        <a:lnTo>
                          <a:pt x="3017" y="3712"/>
                        </a:lnTo>
                        <a:lnTo>
                          <a:pt x="2976" y="3587"/>
                        </a:lnTo>
                        <a:lnTo>
                          <a:pt x="2975" y="3589"/>
                        </a:lnTo>
                        <a:lnTo>
                          <a:pt x="2929" y="3441"/>
                        </a:lnTo>
                        <a:lnTo>
                          <a:pt x="2680" y="2654"/>
                        </a:lnTo>
                        <a:cubicBezTo>
                          <a:pt x="2680" y="2654"/>
                          <a:pt x="2361" y="2878"/>
                          <a:pt x="1968" y="2978"/>
                        </a:cubicBezTo>
                        <a:cubicBezTo>
                          <a:pt x="1676" y="3053"/>
                          <a:pt x="1662" y="3390"/>
                          <a:pt x="1673" y="3557"/>
                        </a:cubicBezTo>
                        <a:cubicBezTo>
                          <a:pt x="1673" y="3557"/>
                          <a:pt x="1670" y="3790"/>
                          <a:pt x="1708" y="3884"/>
                        </a:cubicBezTo>
                        <a:cubicBezTo>
                          <a:pt x="1708" y="3884"/>
                          <a:pt x="2279" y="4255"/>
                          <a:pt x="3236" y="4255"/>
                        </a:cubicBezTo>
                        <a:lnTo>
                          <a:pt x="3238" y="4234"/>
                        </a:lnTo>
                        <a:lnTo>
                          <a:pt x="3237" y="4255"/>
                        </a:lnTo>
                        <a:cubicBezTo>
                          <a:pt x="4194" y="4255"/>
                          <a:pt x="4766" y="3884"/>
                          <a:pt x="4766" y="3884"/>
                        </a:cubicBezTo>
                        <a:cubicBezTo>
                          <a:pt x="4803" y="3790"/>
                          <a:pt x="4800" y="3557"/>
                          <a:pt x="4800" y="3557"/>
                        </a:cubicBezTo>
                        <a:lnTo>
                          <a:pt x="4799" y="3558"/>
                        </a:lnTo>
                        <a:close/>
                        <a:moveTo>
                          <a:pt x="1866" y="2823"/>
                        </a:moveTo>
                        <a:cubicBezTo>
                          <a:pt x="1635" y="2882"/>
                          <a:pt x="1543" y="3071"/>
                          <a:pt x="1511" y="3255"/>
                        </a:cubicBezTo>
                        <a:cubicBezTo>
                          <a:pt x="1384" y="3269"/>
                          <a:pt x="1298" y="3273"/>
                          <a:pt x="1293" y="3273"/>
                        </a:cubicBezTo>
                        <a:cubicBezTo>
                          <a:pt x="1292" y="3273"/>
                          <a:pt x="1292" y="3273"/>
                          <a:pt x="1292" y="3273"/>
                        </a:cubicBezTo>
                        <a:cubicBezTo>
                          <a:pt x="1292" y="3273"/>
                          <a:pt x="304" y="3233"/>
                          <a:pt x="0" y="2886"/>
                        </a:cubicBezTo>
                        <a:lnTo>
                          <a:pt x="0" y="2591"/>
                        </a:lnTo>
                        <a:cubicBezTo>
                          <a:pt x="0" y="2591"/>
                          <a:pt x="10" y="2409"/>
                          <a:pt x="187" y="2326"/>
                        </a:cubicBezTo>
                        <a:cubicBezTo>
                          <a:pt x="365" y="2242"/>
                          <a:pt x="456" y="2225"/>
                          <a:pt x="462" y="2222"/>
                        </a:cubicBezTo>
                        <a:cubicBezTo>
                          <a:pt x="468" y="2219"/>
                          <a:pt x="718" y="2165"/>
                          <a:pt x="801" y="2083"/>
                        </a:cubicBezTo>
                        <a:lnTo>
                          <a:pt x="570" y="2618"/>
                        </a:lnTo>
                        <a:lnTo>
                          <a:pt x="819" y="2581"/>
                        </a:lnTo>
                        <a:lnTo>
                          <a:pt x="1292" y="3273"/>
                        </a:lnTo>
                        <a:lnTo>
                          <a:pt x="819" y="2581"/>
                        </a:lnTo>
                        <a:lnTo>
                          <a:pt x="1223" y="3033"/>
                        </a:lnTo>
                        <a:lnTo>
                          <a:pt x="954" y="2097"/>
                        </a:lnTo>
                        <a:lnTo>
                          <a:pt x="954" y="1889"/>
                        </a:lnTo>
                        <a:cubicBezTo>
                          <a:pt x="491" y="1893"/>
                          <a:pt x="354" y="1694"/>
                          <a:pt x="354" y="1694"/>
                        </a:cubicBezTo>
                        <a:cubicBezTo>
                          <a:pt x="354" y="1694"/>
                          <a:pt x="619" y="1690"/>
                          <a:pt x="603" y="992"/>
                        </a:cubicBezTo>
                        <a:cubicBezTo>
                          <a:pt x="586" y="294"/>
                          <a:pt x="908" y="178"/>
                          <a:pt x="1028" y="133"/>
                        </a:cubicBezTo>
                        <a:cubicBezTo>
                          <a:pt x="1377" y="0"/>
                          <a:pt x="1553" y="211"/>
                          <a:pt x="1553" y="211"/>
                        </a:cubicBezTo>
                        <a:cubicBezTo>
                          <a:pt x="1958" y="174"/>
                          <a:pt x="2070" y="616"/>
                          <a:pt x="2020" y="1120"/>
                        </a:cubicBezTo>
                        <a:cubicBezTo>
                          <a:pt x="1970" y="1624"/>
                          <a:pt x="2247" y="1703"/>
                          <a:pt x="2247" y="1703"/>
                        </a:cubicBezTo>
                        <a:cubicBezTo>
                          <a:pt x="2057" y="1897"/>
                          <a:pt x="1656" y="1885"/>
                          <a:pt x="1656" y="1885"/>
                        </a:cubicBezTo>
                        <a:lnTo>
                          <a:pt x="1656" y="2097"/>
                        </a:lnTo>
                        <a:lnTo>
                          <a:pt x="1369" y="3025"/>
                        </a:lnTo>
                        <a:lnTo>
                          <a:pt x="1763" y="2584"/>
                        </a:lnTo>
                        <a:lnTo>
                          <a:pt x="1765" y="2581"/>
                        </a:lnTo>
                        <a:lnTo>
                          <a:pt x="2014" y="2618"/>
                        </a:lnTo>
                        <a:lnTo>
                          <a:pt x="1799" y="2082"/>
                        </a:lnTo>
                        <a:cubicBezTo>
                          <a:pt x="1802" y="2084"/>
                          <a:pt x="1805" y="2087"/>
                          <a:pt x="1808" y="2090"/>
                        </a:cubicBezTo>
                        <a:cubicBezTo>
                          <a:pt x="1809" y="2091"/>
                          <a:pt x="1810" y="2092"/>
                          <a:pt x="1811" y="2093"/>
                        </a:cubicBezTo>
                        <a:cubicBezTo>
                          <a:pt x="1814" y="2095"/>
                          <a:pt x="1816" y="2097"/>
                          <a:pt x="1818" y="2098"/>
                        </a:cubicBezTo>
                        <a:cubicBezTo>
                          <a:pt x="1820" y="2099"/>
                          <a:pt x="1821" y="2100"/>
                          <a:pt x="1823" y="2101"/>
                        </a:cubicBezTo>
                        <a:cubicBezTo>
                          <a:pt x="1825" y="2103"/>
                          <a:pt x="1827" y="2105"/>
                          <a:pt x="1830" y="2107"/>
                        </a:cubicBezTo>
                        <a:cubicBezTo>
                          <a:pt x="1831" y="2108"/>
                          <a:pt x="1833" y="2109"/>
                          <a:pt x="1834" y="2110"/>
                        </a:cubicBezTo>
                        <a:cubicBezTo>
                          <a:pt x="1837" y="2111"/>
                          <a:pt x="1839" y="2113"/>
                          <a:pt x="1842" y="2115"/>
                        </a:cubicBezTo>
                        <a:cubicBezTo>
                          <a:pt x="1844" y="2116"/>
                          <a:pt x="1845" y="2116"/>
                          <a:pt x="1846" y="2117"/>
                        </a:cubicBezTo>
                        <a:cubicBezTo>
                          <a:pt x="1850" y="2120"/>
                          <a:pt x="1854" y="2122"/>
                          <a:pt x="1858" y="2124"/>
                        </a:cubicBezTo>
                        <a:cubicBezTo>
                          <a:pt x="1858" y="2124"/>
                          <a:pt x="1859" y="2125"/>
                          <a:pt x="1859" y="2125"/>
                        </a:cubicBezTo>
                        <a:cubicBezTo>
                          <a:pt x="1863" y="2127"/>
                          <a:pt x="1868" y="2130"/>
                          <a:pt x="1872" y="2132"/>
                        </a:cubicBezTo>
                        <a:cubicBezTo>
                          <a:pt x="1874" y="2133"/>
                          <a:pt x="1875" y="2134"/>
                          <a:pt x="1877" y="2134"/>
                        </a:cubicBezTo>
                        <a:cubicBezTo>
                          <a:pt x="1880" y="2136"/>
                          <a:pt x="1883" y="2138"/>
                          <a:pt x="1886" y="2139"/>
                        </a:cubicBezTo>
                        <a:cubicBezTo>
                          <a:pt x="1888" y="2140"/>
                          <a:pt x="1890" y="2141"/>
                          <a:pt x="1892" y="2142"/>
                        </a:cubicBezTo>
                        <a:cubicBezTo>
                          <a:pt x="1895" y="2143"/>
                          <a:pt x="1898" y="2145"/>
                          <a:pt x="1901" y="2146"/>
                        </a:cubicBezTo>
                        <a:cubicBezTo>
                          <a:pt x="1903" y="2147"/>
                          <a:pt x="1905" y="2148"/>
                          <a:pt x="1906" y="2149"/>
                        </a:cubicBezTo>
                        <a:cubicBezTo>
                          <a:pt x="1910" y="2150"/>
                          <a:pt x="1913" y="2152"/>
                          <a:pt x="1916" y="2153"/>
                        </a:cubicBezTo>
                        <a:cubicBezTo>
                          <a:pt x="1918" y="2154"/>
                          <a:pt x="1919" y="2154"/>
                          <a:pt x="1921" y="2155"/>
                        </a:cubicBezTo>
                        <a:cubicBezTo>
                          <a:pt x="1926" y="2157"/>
                          <a:pt x="1930" y="2159"/>
                          <a:pt x="1935" y="2161"/>
                        </a:cubicBezTo>
                        <a:cubicBezTo>
                          <a:pt x="1935" y="2161"/>
                          <a:pt x="1936" y="2161"/>
                          <a:pt x="1936" y="2161"/>
                        </a:cubicBezTo>
                        <a:cubicBezTo>
                          <a:pt x="1941" y="2163"/>
                          <a:pt x="1946" y="2165"/>
                          <a:pt x="1951" y="2167"/>
                        </a:cubicBezTo>
                        <a:cubicBezTo>
                          <a:pt x="1952" y="2168"/>
                          <a:pt x="1953" y="2168"/>
                          <a:pt x="1955" y="2169"/>
                        </a:cubicBezTo>
                        <a:cubicBezTo>
                          <a:pt x="1958" y="2170"/>
                          <a:pt x="1962" y="2172"/>
                          <a:pt x="1966" y="2173"/>
                        </a:cubicBezTo>
                        <a:cubicBezTo>
                          <a:pt x="1968" y="2174"/>
                          <a:pt x="1969" y="2174"/>
                          <a:pt x="1971" y="2175"/>
                        </a:cubicBezTo>
                        <a:cubicBezTo>
                          <a:pt x="1974" y="2176"/>
                          <a:pt x="1978" y="2177"/>
                          <a:pt x="1981" y="2179"/>
                        </a:cubicBezTo>
                        <a:cubicBezTo>
                          <a:pt x="1983" y="2179"/>
                          <a:pt x="1984" y="2180"/>
                          <a:pt x="1986" y="2180"/>
                        </a:cubicBezTo>
                        <a:cubicBezTo>
                          <a:pt x="1989" y="2182"/>
                          <a:pt x="1993" y="2183"/>
                          <a:pt x="1997" y="2184"/>
                        </a:cubicBezTo>
                        <a:cubicBezTo>
                          <a:pt x="1998" y="2184"/>
                          <a:pt x="1999" y="2185"/>
                          <a:pt x="2000" y="2185"/>
                        </a:cubicBezTo>
                        <a:cubicBezTo>
                          <a:pt x="2010" y="2189"/>
                          <a:pt x="2020" y="2192"/>
                          <a:pt x="2029" y="2195"/>
                        </a:cubicBezTo>
                        <a:cubicBezTo>
                          <a:pt x="2080" y="2211"/>
                          <a:pt x="2120" y="2221"/>
                          <a:pt x="2122" y="2222"/>
                        </a:cubicBezTo>
                        <a:cubicBezTo>
                          <a:pt x="2129" y="2225"/>
                          <a:pt x="2219" y="2242"/>
                          <a:pt x="2397" y="2326"/>
                        </a:cubicBezTo>
                        <a:cubicBezTo>
                          <a:pt x="2415" y="2334"/>
                          <a:pt x="2432" y="2344"/>
                          <a:pt x="2447" y="2355"/>
                        </a:cubicBezTo>
                        <a:cubicBezTo>
                          <a:pt x="2448" y="2355"/>
                          <a:pt x="2448" y="2356"/>
                          <a:pt x="2448" y="2356"/>
                        </a:cubicBezTo>
                        <a:cubicBezTo>
                          <a:pt x="2452" y="2359"/>
                          <a:pt x="2457" y="2362"/>
                          <a:pt x="2460" y="2365"/>
                        </a:cubicBezTo>
                        <a:cubicBezTo>
                          <a:pt x="2461" y="2366"/>
                          <a:pt x="2462" y="2366"/>
                          <a:pt x="2463" y="2367"/>
                        </a:cubicBezTo>
                        <a:cubicBezTo>
                          <a:pt x="2467" y="2370"/>
                          <a:pt x="2470" y="2373"/>
                          <a:pt x="2474" y="2376"/>
                        </a:cubicBezTo>
                        <a:cubicBezTo>
                          <a:pt x="2475" y="2377"/>
                          <a:pt x="2476" y="2377"/>
                          <a:pt x="2476" y="2378"/>
                        </a:cubicBezTo>
                        <a:cubicBezTo>
                          <a:pt x="2480" y="2381"/>
                          <a:pt x="2483" y="2384"/>
                          <a:pt x="2486" y="2388"/>
                        </a:cubicBezTo>
                        <a:cubicBezTo>
                          <a:pt x="2487" y="2388"/>
                          <a:pt x="2488" y="2389"/>
                          <a:pt x="2489" y="2390"/>
                        </a:cubicBezTo>
                        <a:cubicBezTo>
                          <a:pt x="2492" y="2393"/>
                          <a:pt x="2495" y="2396"/>
                          <a:pt x="2498" y="2400"/>
                        </a:cubicBezTo>
                        <a:cubicBezTo>
                          <a:pt x="2499" y="2400"/>
                          <a:pt x="2499" y="2401"/>
                          <a:pt x="2500" y="2401"/>
                        </a:cubicBezTo>
                        <a:cubicBezTo>
                          <a:pt x="2513" y="2415"/>
                          <a:pt x="2524" y="2430"/>
                          <a:pt x="2533" y="2445"/>
                        </a:cubicBezTo>
                        <a:cubicBezTo>
                          <a:pt x="2534" y="2446"/>
                          <a:pt x="2534" y="2447"/>
                          <a:pt x="2535" y="2448"/>
                        </a:cubicBezTo>
                        <a:cubicBezTo>
                          <a:pt x="2537" y="2451"/>
                          <a:pt x="2538" y="2453"/>
                          <a:pt x="2540" y="2456"/>
                        </a:cubicBezTo>
                        <a:cubicBezTo>
                          <a:pt x="2541" y="2458"/>
                          <a:pt x="2542" y="2460"/>
                          <a:pt x="2543" y="2461"/>
                        </a:cubicBezTo>
                        <a:cubicBezTo>
                          <a:pt x="2544" y="2464"/>
                          <a:pt x="2545" y="2466"/>
                          <a:pt x="2546" y="2468"/>
                        </a:cubicBezTo>
                        <a:cubicBezTo>
                          <a:pt x="2548" y="2470"/>
                          <a:pt x="2549" y="2472"/>
                          <a:pt x="2550" y="2474"/>
                        </a:cubicBezTo>
                        <a:cubicBezTo>
                          <a:pt x="2551" y="2476"/>
                          <a:pt x="2552" y="2478"/>
                          <a:pt x="2552" y="2480"/>
                        </a:cubicBezTo>
                        <a:cubicBezTo>
                          <a:pt x="2554" y="2483"/>
                          <a:pt x="2555" y="2485"/>
                          <a:pt x="2556" y="2488"/>
                        </a:cubicBezTo>
                        <a:cubicBezTo>
                          <a:pt x="2557" y="2489"/>
                          <a:pt x="2557" y="2491"/>
                          <a:pt x="2558" y="2492"/>
                        </a:cubicBezTo>
                        <a:cubicBezTo>
                          <a:pt x="2559" y="2495"/>
                          <a:pt x="2561" y="2498"/>
                          <a:pt x="2562" y="2501"/>
                        </a:cubicBezTo>
                        <a:cubicBezTo>
                          <a:pt x="2562" y="2502"/>
                          <a:pt x="2562" y="2503"/>
                          <a:pt x="2563" y="2504"/>
                        </a:cubicBezTo>
                        <a:cubicBezTo>
                          <a:pt x="2566" y="2512"/>
                          <a:pt x="2568" y="2519"/>
                          <a:pt x="2571" y="2526"/>
                        </a:cubicBezTo>
                        <a:cubicBezTo>
                          <a:pt x="2571" y="2526"/>
                          <a:pt x="2571" y="2526"/>
                          <a:pt x="2571" y="2526"/>
                        </a:cubicBezTo>
                        <a:cubicBezTo>
                          <a:pt x="2571" y="2527"/>
                          <a:pt x="2571" y="2527"/>
                          <a:pt x="2571" y="2527"/>
                        </a:cubicBezTo>
                        <a:lnTo>
                          <a:pt x="2534" y="2546"/>
                        </a:lnTo>
                        <a:cubicBezTo>
                          <a:pt x="2533" y="2547"/>
                          <a:pt x="2531" y="2548"/>
                          <a:pt x="2529" y="2549"/>
                        </a:cubicBezTo>
                        <a:cubicBezTo>
                          <a:pt x="2349" y="2646"/>
                          <a:pt x="2102" y="2763"/>
                          <a:pt x="1866" y="2823"/>
                        </a:cubicBezTo>
                        <a:close/>
                        <a:moveTo>
                          <a:pt x="1293" y="3272"/>
                        </a:moveTo>
                        <a:lnTo>
                          <a:pt x="1293" y="3269"/>
                        </a:lnTo>
                        <a:lnTo>
                          <a:pt x="1292" y="3273"/>
                        </a:lnTo>
                        <a:lnTo>
                          <a:pt x="1293" y="3272"/>
                        </a:lnTo>
                        <a:close/>
                        <a:moveTo>
                          <a:pt x="3943" y="2549"/>
                        </a:moveTo>
                        <a:cubicBezTo>
                          <a:pt x="3941" y="2548"/>
                          <a:pt x="3940" y="2547"/>
                          <a:pt x="3938" y="2546"/>
                        </a:cubicBezTo>
                        <a:lnTo>
                          <a:pt x="3901" y="2527"/>
                        </a:lnTo>
                        <a:cubicBezTo>
                          <a:pt x="3901" y="2527"/>
                          <a:pt x="3901" y="2527"/>
                          <a:pt x="3901" y="2526"/>
                        </a:cubicBezTo>
                        <a:cubicBezTo>
                          <a:pt x="3901" y="2526"/>
                          <a:pt x="3901" y="2526"/>
                          <a:pt x="3901" y="2526"/>
                        </a:cubicBezTo>
                        <a:cubicBezTo>
                          <a:pt x="3904" y="2519"/>
                          <a:pt x="3906" y="2512"/>
                          <a:pt x="3909" y="2504"/>
                        </a:cubicBezTo>
                        <a:cubicBezTo>
                          <a:pt x="3910" y="2503"/>
                          <a:pt x="3910" y="2502"/>
                          <a:pt x="3910" y="2501"/>
                        </a:cubicBezTo>
                        <a:cubicBezTo>
                          <a:pt x="3912" y="2498"/>
                          <a:pt x="3913" y="2495"/>
                          <a:pt x="3914" y="2492"/>
                        </a:cubicBezTo>
                        <a:cubicBezTo>
                          <a:pt x="3915" y="2491"/>
                          <a:pt x="3915" y="2489"/>
                          <a:pt x="3916" y="2488"/>
                        </a:cubicBezTo>
                        <a:cubicBezTo>
                          <a:pt x="3917" y="2485"/>
                          <a:pt x="3918" y="2483"/>
                          <a:pt x="3920" y="2480"/>
                        </a:cubicBezTo>
                        <a:cubicBezTo>
                          <a:pt x="3921" y="2478"/>
                          <a:pt x="3921" y="2476"/>
                          <a:pt x="3922" y="2474"/>
                        </a:cubicBezTo>
                        <a:cubicBezTo>
                          <a:pt x="3924" y="2472"/>
                          <a:pt x="3925" y="2470"/>
                          <a:pt x="3926" y="2468"/>
                        </a:cubicBezTo>
                        <a:cubicBezTo>
                          <a:pt x="3927" y="2466"/>
                          <a:pt x="3928" y="2464"/>
                          <a:pt x="3929" y="2461"/>
                        </a:cubicBezTo>
                        <a:cubicBezTo>
                          <a:pt x="3930" y="2460"/>
                          <a:pt x="3931" y="2458"/>
                          <a:pt x="3932" y="2456"/>
                        </a:cubicBezTo>
                        <a:cubicBezTo>
                          <a:pt x="3934" y="2454"/>
                          <a:pt x="3935" y="2451"/>
                          <a:pt x="3937" y="2448"/>
                        </a:cubicBezTo>
                        <a:cubicBezTo>
                          <a:pt x="3938" y="2447"/>
                          <a:pt x="3938" y="2446"/>
                          <a:pt x="3939" y="2445"/>
                        </a:cubicBezTo>
                        <a:cubicBezTo>
                          <a:pt x="3949" y="2430"/>
                          <a:pt x="3960" y="2416"/>
                          <a:pt x="3973" y="2401"/>
                        </a:cubicBezTo>
                        <a:cubicBezTo>
                          <a:pt x="3973" y="2401"/>
                          <a:pt x="3974" y="2400"/>
                          <a:pt x="3974" y="2400"/>
                        </a:cubicBezTo>
                        <a:cubicBezTo>
                          <a:pt x="3977" y="2396"/>
                          <a:pt x="3980" y="2393"/>
                          <a:pt x="3983" y="2390"/>
                        </a:cubicBezTo>
                        <a:cubicBezTo>
                          <a:pt x="3984" y="2389"/>
                          <a:pt x="3985" y="2388"/>
                          <a:pt x="3986" y="2388"/>
                        </a:cubicBezTo>
                        <a:cubicBezTo>
                          <a:pt x="3989" y="2384"/>
                          <a:pt x="3992" y="2381"/>
                          <a:pt x="3996" y="2378"/>
                        </a:cubicBezTo>
                        <a:cubicBezTo>
                          <a:pt x="3997" y="2378"/>
                          <a:pt x="3997" y="2377"/>
                          <a:pt x="3998" y="2376"/>
                        </a:cubicBezTo>
                        <a:cubicBezTo>
                          <a:pt x="4002" y="2373"/>
                          <a:pt x="4005" y="2370"/>
                          <a:pt x="4009" y="2367"/>
                        </a:cubicBezTo>
                        <a:cubicBezTo>
                          <a:pt x="4010" y="2366"/>
                          <a:pt x="4011" y="2366"/>
                          <a:pt x="4012" y="2365"/>
                        </a:cubicBezTo>
                        <a:cubicBezTo>
                          <a:pt x="4016" y="2362"/>
                          <a:pt x="4020" y="2359"/>
                          <a:pt x="4024" y="2356"/>
                        </a:cubicBezTo>
                        <a:cubicBezTo>
                          <a:pt x="4024" y="2356"/>
                          <a:pt x="4025" y="2355"/>
                          <a:pt x="4025" y="2355"/>
                        </a:cubicBezTo>
                        <a:cubicBezTo>
                          <a:pt x="4040" y="2344"/>
                          <a:pt x="4057" y="2335"/>
                          <a:pt x="4075" y="2326"/>
                        </a:cubicBezTo>
                        <a:cubicBezTo>
                          <a:pt x="4253" y="2242"/>
                          <a:pt x="4344" y="2225"/>
                          <a:pt x="4350" y="2222"/>
                        </a:cubicBezTo>
                        <a:cubicBezTo>
                          <a:pt x="4352" y="2221"/>
                          <a:pt x="4392" y="2211"/>
                          <a:pt x="4443" y="2195"/>
                        </a:cubicBezTo>
                        <a:cubicBezTo>
                          <a:pt x="4452" y="2192"/>
                          <a:pt x="4462" y="2189"/>
                          <a:pt x="4472" y="2185"/>
                        </a:cubicBezTo>
                        <a:cubicBezTo>
                          <a:pt x="4473" y="2185"/>
                          <a:pt x="4474" y="2185"/>
                          <a:pt x="4475" y="2184"/>
                        </a:cubicBezTo>
                        <a:cubicBezTo>
                          <a:pt x="4479" y="2183"/>
                          <a:pt x="4483" y="2182"/>
                          <a:pt x="4487" y="2180"/>
                        </a:cubicBezTo>
                        <a:cubicBezTo>
                          <a:pt x="4488" y="2180"/>
                          <a:pt x="4489" y="2179"/>
                          <a:pt x="4491" y="2179"/>
                        </a:cubicBezTo>
                        <a:cubicBezTo>
                          <a:pt x="4494" y="2177"/>
                          <a:pt x="4498" y="2176"/>
                          <a:pt x="4502" y="2175"/>
                        </a:cubicBezTo>
                        <a:cubicBezTo>
                          <a:pt x="4503" y="2174"/>
                          <a:pt x="4505" y="2174"/>
                          <a:pt x="4506" y="2173"/>
                        </a:cubicBezTo>
                        <a:cubicBezTo>
                          <a:pt x="4510" y="2172"/>
                          <a:pt x="4514" y="2170"/>
                          <a:pt x="4518" y="2169"/>
                        </a:cubicBezTo>
                        <a:cubicBezTo>
                          <a:pt x="4519" y="2168"/>
                          <a:pt x="4520" y="2168"/>
                          <a:pt x="4521" y="2167"/>
                        </a:cubicBezTo>
                        <a:cubicBezTo>
                          <a:pt x="4526" y="2165"/>
                          <a:pt x="4531" y="2163"/>
                          <a:pt x="4536" y="2161"/>
                        </a:cubicBezTo>
                        <a:cubicBezTo>
                          <a:pt x="4537" y="2161"/>
                          <a:pt x="4537" y="2161"/>
                          <a:pt x="4537" y="2161"/>
                        </a:cubicBezTo>
                        <a:cubicBezTo>
                          <a:pt x="4542" y="2159"/>
                          <a:pt x="4546" y="2157"/>
                          <a:pt x="4551" y="2155"/>
                        </a:cubicBezTo>
                        <a:cubicBezTo>
                          <a:pt x="4553" y="2154"/>
                          <a:pt x="4554" y="2154"/>
                          <a:pt x="4556" y="2153"/>
                        </a:cubicBezTo>
                        <a:cubicBezTo>
                          <a:pt x="4559" y="2152"/>
                          <a:pt x="4562" y="2150"/>
                          <a:pt x="4566" y="2149"/>
                        </a:cubicBezTo>
                        <a:cubicBezTo>
                          <a:pt x="4568" y="2148"/>
                          <a:pt x="4569" y="2147"/>
                          <a:pt x="4571" y="2146"/>
                        </a:cubicBezTo>
                        <a:cubicBezTo>
                          <a:pt x="4574" y="2145"/>
                          <a:pt x="4577" y="2143"/>
                          <a:pt x="4580" y="2142"/>
                        </a:cubicBezTo>
                        <a:cubicBezTo>
                          <a:pt x="4582" y="2141"/>
                          <a:pt x="4584" y="2140"/>
                          <a:pt x="4586" y="2139"/>
                        </a:cubicBezTo>
                        <a:cubicBezTo>
                          <a:pt x="4589" y="2138"/>
                          <a:pt x="4592" y="2136"/>
                          <a:pt x="4595" y="2135"/>
                        </a:cubicBezTo>
                        <a:cubicBezTo>
                          <a:pt x="4597" y="2134"/>
                          <a:pt x="4598" y="2133"/>
                          <a:pt x="4600" y="2132"/>
                        </a:cubicBezTo>
                        <a:cubicBezTo>
                          <a:pt x="4604" y="2130"/>
                          <a:pt x="4609" y="2127"/>
                          <a:pt x="4613" y="2125"/>
                        </a:cubicBezTo>
                        <a:cubicBezTo>
                          <a:pt x="4613" y="2125"/>
                          <a:pt x="4614" y="2124"/>
                          <a:pt x="4614" y="2124"/>
                        </a:cubicBezTo>
                        <a:cubicBezTo>
                          <a:pt x="4618" y="2122"/>
                          <a:pt x="4622" y="2120"/>
                          <a:pt x="4626" y="2117"/>
                        </a:cubicBezTo>
                        <a:cubicBezTo>
                          <a:pt x="4627" y="2117"/>
                          <a:pt x="4629" y="2116"/>
                          <a:pt x="4630" y="2115"/>
                        </a:cubicBezTo>
                        <a:cubicBezTo>
                          <a:pt x="4633" y="2113"/>
                          <a:pt x="4635" y="2111"/>
                          <a:pt x="4638" y="2110"/>
                        </a:cubicBezTo>
                        <a:cubicBezTo>
                          <a:pt x="4640" y="2109"/>
                          <a:pt x="4641" y="2108"/>
                          <a:pt x="4642" y="2107"/>
                        </a:cubicBezTo>
                        <a:cubicBezTo>
                          <a:pt x="4645" y="2105"/>
                          <a:pt x="4647" y="2103"/>
                          <a:pt x="4650" y="2102"/>
                        </a:cubicBezTo>
                        <a:cubicBezTo>
                          <a:pt x="4651" y="2100"/>
                          <a:pt x="4652" y="2099"/>
                          <a:pt x="4654" y="2098"/>
                        </a:cubicBezTo>
                        <a:cubicBezTo>
                          <a:pt x="4656" y="2097"/>
                          <a:pt x="4658" y="2095"/>
                          <a:pt x="4661" y="2093"/>
                        </a:cubicBezTo>
                        <a:cubicBezTo>
                          <a:pt x="4662" y="2092"/>
                          <a:pt x="4663" y="2091"/>
                          <a:pt x="4664" y="2090"/>
                        </a:cubicBezTo>
                        <a:cubicBezTo>
                          <a:pt x="4667" y="2087"/>
                          <a:pt x="4670" y="2085"/>
                          <a:pt x="4673" y="2082"/>
                        </a:cubicBezTo>
                        <a:lnTo>
                          <a:pt x="4458" y="2618"/>
                        </a:lnTo>
                        <a:lnTo>
                          <a:pt x="4707" y="2581"/>
                        </a:lnTo>
                        <a:lnTo>
                          <a:pt x="4708" y="2581"/>
                        </a:lnTo>
                        <a:lnTo>
                          <a:pt x="4709" y="2584"/>
                        </a:lnTo>
                        <a:lnTo>
                          <a:pt x="5103" y="3025"/>
                        </a:lnTo>
                        <a:lnTo>
                          <a:pt x="4816" y="2097"/>
                        </a:lnTo>
                        <a:lnTo>
                          <a:pt x="4816" y="1885"/>
                        </a:lnTo>
                        <a:cubicBezTo>
                          <a:pt x="4816" y="1885"/>
                          <a:pt x="4415" y="1897"/>
                          <a:pt x="4225" y="1703"/>
                        </a:cubicBezTo>
                        <a:cubicBezTo>
                          <a:pt x="4225" y="1703"/>
                          <a:pt x="4502" y="1624"/>
                          <a:pt x="4452" y="1120"/>
                        </a:cubicBezTo>
                        <a:cubicBezTo>
                          <a:pt x="4402" y="616"/>
                          <a:pt x="4514" y="174"/>
                          <a:pt x="4919" y="211"/>
                        </a:cubicBezTo>
                        <a:cubicBezTo>
                          <a:pt x="4919" y="211"/>
                          <a:pt x="5095" y="0"/>
                          <a:pt x="5444" y="133"/>
                        </a:cubicBezTo>
                        <a:cubicBezTo>
                          <a:pt x="5564" y="178"/>
                          <a:pt x="5886" y="294"/>
                          <a:pt x="5870" y="992"/>
                        </a:cubicBezTo>
                        <a:cubicBezTo>
                          <a:pt x="5853" y="1690"/>
                          <a:pt x="6118" y="1695"/>
                          <a:pt x="6118" y="1695"/>
                        </a:cubicBezTo>
                        <a:cubicBezTo>
                          <a:pt x="6118" y="1695"/>
                          <a:pt x="5981" y="1893"/>
                          <a:pt x="5518" y="1889"/>
                        </a:cubicBezTo>
                        <a:lnTo>
                          <a:pt x="5518" y="2097"/>
                        </a:lnTo>
                        <a:lnTo>
                          <a:pt x="5249" y="3033"/>
                        </a:lnTo>
                        <a:lnTo>
                          <a:pt x="5653" y="2581"/>
                        </a:lnTo>
                        <a:lnTo>
                          <a:pt x="5180" y="3273"/>
                        </a:lnTo>
                        <a:lnTo>
                          <a:pt x="5653" y="2581"/>
                        </a:lnTo>
                        <a:lnTo>
                          <a:pt x="5902" y="2618"/>
                        </a:lnTo>
                        <a:lnTo>
                          <a:pt x="5671" y="2083"/>
                        </a:lnTo>
                        <a:cubicBezTo>
                          <a:pt x="5754" y="2165"/>
                          <a:pt x="6004" y="2219"/>
                          <a:pt x="6010" y="2222"/>
                        </a:cubicBezTo>
                        <a:cubicBezTo>
                          <a:pt x="6017" y="2225"/>
                          <a:pt x="6107" y="2242"/>
                          <a:pt x="6285" y="2326"/>
                        </a:cubicBezTo>
                        <a:cubicBezTo>
                          <a:pt x="6463" y="2409"/>
                          <a:pt x="6472" y="2591"/>
                          <a:pt x="6472" y="2591"/>
                        </a:cubicBezTo>
                        <a:lnTo>
                          <a:pt x="6472" y="2885"/>
                        </a:lnTo>
                        <a:cubicBezTo>
                          <a:pt x="6168" y="3233"/>
                          <a:pt x="5180" y="3273"/>
                          <a:pt x="5180" y="3273"/>
                        </a:cubicBezTo>
                        <a:cubicBezTo>
                          <a:pt x="5180" y="3273"/>
                          <a:pt x="5180" y="3273"/>
                          <a:pt x="5180" y="3273"/>
                        </a:cubicBezTo>
                        <a:cubicBezTo>
                          <a:pt x="5174" y="3273"/>
                          <a:pt x="5088" y="3269"/>
                          <a:pt x="4962" y="3255"/>
                        </a:cubicBezTo>
                        <a:cubicBezTo>
                          <a:pt x="4929" y="3071"/>
                          <a:pt x="4837" y="2882"/>
                          <a:pt x="4607" y="2823"/>
                        </a:cubicBezTo>
                        <a:cubicBezTo>
                          <a:pt x="4370" y="2763"/>
                          <a:pt x="4123" y="2646"/>
                          <a:pt x="3943" y="2549"/>
                        </a:cubicBezTo>
                        <a:close/>
                        <a:moveTo>
                          <a:pt x="5180" y="3273"/>
                        </a:moveTo>
                        <a:lnTo>
                          <a:pt x="5179" y="3269"/>
                        </a:lnTo>
                        <a:lnTo>
                          <a:pt x="5179" y="3272"/>
                        </a:lnTo>
                        <a:lnTo>
                          <a:pt x="5180" y="3273"/>
                        </a:lnTo>
                        <a:close/>
                      </a:path>
                    </a:pathLst>
                  </a:custGeom>
                  <a:solidFill>
                    <a:schemeClr val="bg2"/>
                  </a:solidFill>
                  <a:ln>
                    <a:noFill/>
                  </a:ln>
                </p:spPr>
                <p:txBody>
                  <a:bodyPr/>
                  <a:lstStyle/>
                  <a:p>
                    <a:pPr defTabSz="685783">
                      <a:defRPr/>
                    </a:pPr>
                    <a:endParaRPr lang="en-US" sz="1350" kern="0" dirty="0">
                      <a:solidFill>
                        <a:prstClr val="black"/>
                      </a:solidFill>
                      <a:latin typeface="Arial" panose="020B0604020202020204" pitchFamily="34" charset="0"/>
                      <a:cs typeface="Arial" panose="020B0604020202020204" pitchFamily="34" charset="0"/>
                    </a:endParaRPr>
                  </a:p>
                </p:txBody>
              </p:sp>
              <p:grpSp>
                <p:nvGrpSpPr>
                  <p:cNvPr id="66" name="Group 82">
                    <a:extLst>
                      <a:ext uri="{FF2B5EF4-FFF2-40B4-BE49-F238E27FC236}">
                        <a16:creationId xmlns:a16="http://schemas.microsoft.com/office/drawing/2014/main" id="{49C37B6D-4EAC-4F18-995A-5EB99D5AB3F1}"/>
                      </a:ext>
                    </a:extLst>
                  </p:cNvPr>
                  <p:cNvGrpSpPr>
                    <a:grpSpLocks noChangeAspect="1"/>
                  </p:cNvGrpSpPr>
                  <p:nvPr/>
                </p:nvGrpSpPr>
                <p:grpSpPr bwMode="auto">
                  <a:xfrm>
                    <a:off x="5827322" y="1817911"/>
                    <a:ext cx="537356" cy="424000"/>
                    <a:chOff x="1878" y="2769"/>
                    <a:chExt cx="384" cy="303"/>
                  </a:xfrm>
                  <a:solidFill>
                    <a:schemeClr val="bg2"/>
                  </a:solidFill>
                </p:grpSpPr>
                <p:sp>
                  <p:nvSpPr>
                    <p:cNvPr id="67" name="Freeform 84">
                      <a:extLst>
                        <a:ext uri="{FF2B5EF4-FFF2-40B4-BE49-F238E27FC236}">
                          <a16:creationId xmlns:a16="http://schemas.microsoft.com/office/drawing/2014/main" id="{A2864589-A643-421B-9288-456F80498A6A}"/>
                        </a:ext>
                      </a:extLst>
                    </p:cNvPr>
                    <p:cNvSpPr>
                      <a:spLocks noEditPoints="1"/>
                    </p:cNvSpPr>
                    <p:nvPr/>
                  </p:nvSpPr>
                  <p:spPr bwMode="auto">
                    <a:xfrm>
                      <a:off x="1878" y="2775"/>
                      <a:ext cx="192" cy="295"/>
                    </a:xfrm>
                    <a:custGeom>
                      <a:avLst/>
                      <a:gdLst>
                        <a:gd name="T0" fmla="*/ 673 w 1728"/>
                        <a:gd name="T1" fmla="*/ 1501 h 2650"/>
                        <a:gd name="T2" fmla="*/ 645 w 1728"/>
                        <a:gd name="T3" fmla="*/ 1521 h 2650"/>
                        <a:gd name="T4" fmla="*/ 634 w 1728"/>
                        <a:gd name="T5" fmla="*/ 1555 h 2650"/>
                        <a:gd name="T6" fmla="*/ 637 w 1728"/>
                        <a:gd name="T7" fmla="*/ 1804 h 2650"/>
                        <a:gd name="T8" fmla="*/ 658 w 1728"/>
                        <a:gd name="T9" fmla="*/ 1832 h 2650"/>
                        <a:gd name="T10" fmla="*/ 691 w 1728"/>
                        <a:gd name="T11" fmla="*/ 1843 h 2650"/>
                        <a:gd name="T12" fmla="*/ 725 w 1728"/>
                        <a:gd name="T13" fmla="*/ 1832 h 2650"/>
                        <a:gd name="T14" fmla="*/ 746 w 1728"/>
                        <a:gd name="T15" fmla="*/ 1804 h 2650"/>
                        <a:gd name="T16" fmla="*/ 749 w 1728"/>
                        <a:gd name="T17" fmla="*/ 1555 h 2650"/>
                        <a:gd name="T18" fmla="*/ 737 w 1728"/>
                        <a:gd name="T19" fmla="*/ 1521 h 2650"/>
                        <a:gd name="T20" fmla="*/ 709 w 1728"/>
                        <a:gd name="T21" fmla="*/ 1501 h 2650"/>
                        <a:gd name="T22" fmla="*/ 691 w 1728"/>
                        <a:gd name="T23" fmla="*/ 749 h 2650"/>
                        <a:gd name="T24" fmla="*/ 658 w 1728"/>
                        <a:gd name="T25" fmla="*/ 759 h 2650"/>
                        <a:gd name="T26" fmla="*/ 637 w 1728"/>
                        <a:gd name="T27" fmla="*/ 788 h 2650"/>
                        <a:gd name="T28" fmla="*/ 634 w 1728"/>
                        <a:gd name="T29" fmla="*/ 1037 h 2650"/>
                        <a:gd name="T30" fmla="*/ 645 w 1728"/>
                        <a:gd name="T31" fmla="*/ 1070 h 2650"/>
                        <a:gd name="T32" fmla="*/ 673 w 1728"/>
                        <a:gd name="T33" fmla="*/ 1091 h 2650"/>
                        <a:gd name="T34" fmla="*/ 709 w 1728"/>
                        <a:gd name="T35" fmla="*/ 1091 h 2650"/>
                        <a:gd name="T36" fmla="*/ 737 w 1728"/>
                        <a:gd name="T37" fmla="*/ 1070 h 2650"/>
                        <a:gd name="T38" fmla="*/ 749 w 1728"/>
                        <a:gd name="T39" fmla="*/ 1037 h 2650"/>
                        <a:gd name="T40" fmla="*/ 746 w 1728"/>
                        <a:gd name="T41" fmla="*/ 788 h 2650"/>
                        <a:gd name="T42" fmla="*/ 725 w 1728"/>
                        <a:gd name="T43" fmla="*/ 759 h 2650"/>
                        <a:gd name="T44" fmla="*/ 691 w 1728"/>
                        <a:gd name="T45" fmla="*/ 749 h 2650"/>
                        <a:gd name="T46" fmla="*/ 1581 w 1728"/>
                        <a:gd name="T47" fmla="*/ 3 h 2650"/>
                        <a:gd name="T48" fmla="*/ 1639 w 1728"/>
                        <a:gd name="T49" fmla="*/ 25 h 2650"/>
                        <a:gd name="T50" fmla="*/ 1686 w 1728"/>
                        <a:gd name="T51" fmla="*/ 65 h 2650"/>
                        <a:gd name="T52" fmla="*/ 1716 w 1728"/>
                        <a:gd name="T53" fmla="*/ 118 h 2650"/>
                        <a:gd name="T54" fmla="*/ 1728 w 1728"/>
                        <a:gd name="T55" fmla="*/ 181 h 2650"/>
                        <a:gd name="T56" fmla="*/ 1725 w 1728"/>
                        <a:gd name="T57" fmla="*/ 2500 h 2650"/>
                        <a:gd name="T58" fmla="*/ 1704 w 1728"/>
                        <a:gd name="T59" fmla="*/ 2560 h 2650"/>
                        <a:gd name="T60" fmla="*/ 1664 w 1728"/>
                        <a:gd name="T61" fmla="*/ 2607 h 2650"/>
                        <a:gd name="T62" fmla="*/ 1612 w 1728"/>
                        <a:gd name="T63" fmla="*/ 2638 h 2650"/>
                        <a:gd name="T64" fmla="*/ 1549 w 1728"/>
                        <a:gd name="T65" fmla="*/ 2650 h 2650"/>
                        <a:gd name="T66" fmla="*/ 1487 w 1728"/>
                        <a:gd name="T67" fmla="*/ 2638 h 2650"/>
                        <a:gd name="T68" fmla="*/ 1448 w 1728"/>
                        <a:gd name="T69" fmla="*/ 2617 h 2650"/>
                        <a:gd name="T70" fmla="*/ 58 w 1728"/>
                        <a:gd name="T71" fmla="*/ 1901 h 2650"/>
                        <a:gd name="T72" fmla="*/ 29 w 1728"/>
                        <a:gd name="T73" fmla="*/ 1893 h 2650"/>
                        <a:gd name="T74" fmla="*/ 7 w 1728"/>
                        <a:gd name="T75" fmla="*/ 1872 h 2650"/>
                        <a:gd name="T76" fmla="*/ 0 w 1728"/>
                        <a:gd name="T77" fmla="*/ 1843 h 2650"/>
                        <a:gd name="T78" fmla="*/ 3 w 1728"/>
                        <a:gd name="T79" fmla="*/ 730 h 2650"/>
                        <a:gd name="T80" fmla="*/ 24 w 1728"/>
                        <a:gd name="T81" fmla="*/ 702 h 2650"/>
                        <a:gd name="T82" fmla="*/ 58 w 1728"/>
                        <a:gd name="T83" fmla="*/ 691 h 2650"/>
                        <a:gd name="T84" fmla="*/ 1450 w 1728"/>
                        <a:gd name="T85" fmla="*/ 30 h 2650"/>
                        <a:gd name="T86" fmla="*/ 1458 w 1728"/>
                        <a:gd name="T87" fmla="*/ 25 h 2650"/>
                        <a:gd name="T88" fmla="*/ 1517 w 1728"/>
                        <a:gd name="T89" fmla="*/ 3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8" h="2650">
                          <a:moveTo>
                            <a:pt x="691" y="1498"/>
                          </a:moveTo>
                          <a:lnTo>
                            <a:pt x="673" y="1501"/>
                          </a:lnTo>
                          <a:lnTo>
                            <a:pt x="658" y="1508"/>
                          </a:lnTo>
                          <a:lnTo>
                            <a:pt x="645" y="1521"/>
                          </a:lnTo>
                          <a:lnTo>
                            <a:pt x="637" y="1536"/>
                          </a:lnTo>
                          <a:lnTo>
                            <a:pt x="634" y="1555"/>
                          </a:lnTo>
                          <a:lnTo>
                            <a:pt x="634" y="1786"/>
                          </a:lnTo>
                          <a:lnTo>
                            <a:pt x="637" y="1804"/>
                          </a:lnTo>
                          <a:lnTo>
                            <a:pt x="645" y="1819"/>
                          </a:lnTo>
                          <a:lnTo>
                            <a:pt x="658" y="1832"/>
                          </a:lnTo>
                          <a:lnTo>
                            <a:pt x="673" y="1840"/>
                          </a:lnTo>
                          <a:lnTo>
                            <a:pt x="691" y="1843"/>
                          </a:lnTo>
                          <a:lnTo>
                            <a:pt x="709" y="1840"/>
                          </a:lnTo>
                          <a:lnTo>
                            <a:pt x="725" y="1832"/>
                          </a:lnTo>
                          <a:lnTo>
                            <a:pt x="737" y="1819"/>
                          </a:lnTo>
                          <a:lnTo>
                            <a:pt x="746" y="1804"/>
                          </a:lnTo>
                          <a:lnTo>
                            <a:pt x="749" y="1786"/>
                          </a:lnTo>
                          <a:lnTo>
                            <a:pt x="749" y="1555"/>
                          </a:lnTo>
                          <a:lnTo>
                            <a:pt x="746" y="1536"/>
                          </a:lnTo>
                          <a:lnTo>
                            <a:pt x="737" y="1521"/>
                          </a:lnTo>
                          <a:lnTo>
                            <a:pt x="725" y="1508"/>
                          </a:lnTo>
                          <a:lnTo>
                            <a:pt x="709" y="1501"/>
                          </a:lnTo>
                          <a:lnTo>
                            <a:pt x="691" y="1498"/>
                          </a:lnTo>
                          <a:close/>
                          <a:moveTo>
                            <a:pt x="691" y="749"/>
                          </a:moveTo>
                          <a:lnTo>
                            <a:pt x="673" y="752"/>
                          </a:lnTo>
                          <a:lnTo>
                            <a:pt x="658" y="759"/>
                          </a:lnTo>
                          <a:lnTo>
                            <a:pt x="645" y="772"/>
                          </a:lnTo>
                          <a:lnTo>
                            <a:pt x="637" y="788"/>
                          </a:lnTo>
                          <a:lnTo>
                            <a:pt x="634" y="806"/>
                          </a:lnTo>
                          <a:lnTo>
                            <a:pt x="634" y="1037"/>
                          </a:lnTo>
                          <a:lnTo>
                            <a:pt x="637" y="1055"/>
                          </a:lnTo>
                          <a:lnTo>
                            <a:pt x="645" y="1070"/>
                          </a:lnTo>
                          <a:lnTo>
                            <a:pt x="658" y="1083"/>
                          </a:lnTo>
                          <a:lnTo>
                            <a:pt x="673" y="1091"/>
                          </a:lnTo>
                          <a:lnTo>
                            <a:pt x="691" y="1094"/>
                          </a:lnTo>
                          <a:lnTo>
                            <a:pt x="709" y="1091"/>
                          </a:lnTo>
                          <a:lnTo>
                            <a:pt x="725" y="1083"/>
                          </a:lnTo>
                          <a:lnTo>
                            <a:pt x="737" y="1070"/>
                          </a:lnTo>
                          <a:lnTo>
                            <a:pt x="746" y="1055"/>
                          </a:lnTo>
                          <a:lnTo>
                            <a:pt x="749" y="1037"/>
                          </a:lnTo>
                          <a:lnTo>
                            <a:pt x="749" y="806"/>
                          </a:lnTo>
                          <a:lnTo>
                            <a:pt x="746" y="788"/>
                          </a:lnTo>
                          <a:lnTo>
                            <a:pt x="737" y="772"/>
                          </a:lnTo>
                          <a:lnTo>
                            <a:pt x="725" y="759"/>
                          </a:lnTo>
                          <a:lnTo>
                            <a:pt x="709" y="752"/>
                          </a:lnTo>
                          <a:lnTo>
                            <a:pt x="691" y="749"/>
                          </a:lnTo>
                          <a:close/>
                          <a:moveTo>
                            <a:pt x="1549" y="0"/>
                          </a:moveTo>
                          <a:lnTo>
                            <a:pt x="1581" y="3"/>
                          </a:lnTo>
                          <a:lnTo>
                            <a:pt x="1612" y="12"/>
                          </a:lnTo>
                          <a:lnTo>
                            <a:pt x="1639" y="25"/>
                          </a:lnTo>
                          <a:lnTo>
                            <a:pt x="1664" y="43"/>
                          </a:lnTo>
                          <a:lnTo>
                            <a:pt x="1686" y="65"/>
                          </a:lnTo>
                          <a:lnTo>
                            <a:pt x="1704" y="90"/>
                          </a:lnTo>
                          <a:lnTo>
                            <a:pt x="1716" y="118"/>
                          </a:lnTo>
                          <a:lnTo>
                            <a:pt x="1725" y="149"/>
                          </a:lnTo>
                          <a:lnTo>
                            <a:pt x="1728" y="181"/>
                          </a:lnTo>
                          <a:lnTo>
                            <a:pt x="1728" y="2468"/>
                          </a:lnTo>
                          <a:lnTo>
                            <a:pt x="1725" y="2500"/>
                          </a:lnTo>
                          <a:lnTo>
                            <a:pt x="1716" y="2531"/>
                          </a:lnTo>
                          <a:lnTo>
                            <a:pt x="1704" y="2560"/>
                          </a:lnTo>
                          <a:lnTo>
                            <a:pt x="1686" y="2585"/>
                          </a:lnTo>
                          <a:lnTo>
                            <a:pt x="1664" y="2607"/>
                          </a:lnTo>
                          <a:lnTo>
                            <a:pt x="1639" y="2625"/>
                          </a:lnTo>
                          <a:lnTo>
                            <a:pt x="1612" y="2638"/>
                          </a:lnTo>
                          <a:lnTo>
                            <a:pt x="1581" y="2647"/>
                          </a:lnTo>
                          <a:lnTo>
                            <a:pt x="1549" y="2650"/>
                          </a:lnTo>
                          <a:lnTo>
                            <a:pt x="1517" y="2647"/>
                          </a:lnTo>
                          <a:lnTo>
                            <a:pt x="1487" y="2638"/>
                          </a:lnTo>
                          <a:lnTo>
                            <a:pt x="1458" y="2624"/>
                          </a:lnTo>
                          <a:lnTo>
                            <a:pt x="1448" y="2617"/>
                          </a:lnTo>
                          <a:lnTo>
                            <a:pt x="669" y="1900"/>
                          </a:lnTo>
                          <a:lnTo>
                            <a:pt x="58" y="1901"/>
                          </a:lnTo>
                          <a:lnTo>
                            <a:pt x="43" y="1899"/>
                          </a:lnTo>
                          <a:lnTo>
                            <a:pt x="29" y="1893"/>
                          </a:lnTo>
                          <a:lnTo>
                            <a:pt x="17" y="1884"/>
                          </a:lnTo>
                          <a:lnTo>
                            <a:pt x="7" y="1872"/>
                          </a:lnTo>
                          <a:lnTo>
                            <a:pt x="2" y="1858"/>
                          </a:lnTo>
                          <a:lnTo>
                            <a:pt x="0" y="1843"/>
                          </a:lnTo>
                          <a:lnTo>
                            <a:pt x="0" y="749"/>
                          </a:lnTo>
                          <a:lnTo>
                            <a:pt x="3" y="730"/>
                          </a:lnTo>
                          <a:lnTo>
                            <a:pt x="12" y="714"/>
                          </a:lnTo>
                          <a:lnTo>
                            <a:pt x="24" y="702"/>
                          </a:lnTo>
                          <a:lnTo>
                            <a:pt x="40" y="694"/>
                          </a:lnTo>
                          <a:lnTo>
                            <a:pt x="58" y="691"/>
                          </a:lnTo>
                          <a:lnTo>
                            <a:pt x="670" y="691"/>
                          </a:lnTo>
                          <a:lnTo>
                            <a:pt x="1450" y="30"/>
                          </a:lnTo>
                          <a:lnTo>
                            <a:pt x="1455" y="28"/>
                          </a:lnTo>
                          <a:lnTo>
                            <a:pt x="1458" y="25"/>
                          </a:lnTo>
                          <a:lnTo>
                            <a:pt x="1487" y="12"/>
                          </a:lnTo>
                          <a:lnTo>
                            <a:pt x="1517" y="3"/>
                          </a:lnTo>
                          <a:lnTo>
                            <a:pt x="154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68" name="Freeform 85">
                      <a:extLst>
                        <a:ext uri="{FF2B5EF4-FFF2-40B4-BE49-F238E27FC236}">
                          <a16:creationId xmlns:a16="http://schemas.microsoft.com/office/drawing/2014/main" id="{FA5A1729-32A1-4197-8E79-92A4ACFE8F9E}"/>
                        </a:ext>
                      </a:extLst>
                    </p:cNvPr>
                    <p:cNvSpPr>
                      <a:spLocks/>
                    </p:cNvSpPr>
                    <p:nvPr/>
                  </p:nvSpPr>
                  <p:spPr bwMode="auto">
                    <a:xfrm>
                      <a:off x="2118" y="2801"/>
                      <a:ext cx="93" cy="237"/>
                    </a:xfrm>
                    <a:custGeom>
                      <a:avLst/>
                      <a:gdLst>
                        <a:gd name="T0" fmla="*/ 77 w 838"/>
                        <a:gd name="T1" fmla="*/ 4 h 2132"/>
                        <a:gd name="T2" fmla="*/ 222 w 838"/>
                        <a:gd name="T3" fmla="*/ 64 h 2132"/>
                        <a:gd name="T4" fmla="*/ 357 w 838"/>
                        <a:gd name="T5" fmla="*/ 144 h 2132"/>
                        <a:gd name="T6" fmla="*/ 477 w 838"/>
                        <a:gd name="T7" fmla="*/ 240 h 2132"/>
                        <a:gd name="T8" fmla="*/ 582 w 838"/>
                        <a:gd name="T9" fmla="*/ 351 h 2132"/>
                        <a:gd name="T10" fmla="*/ 671 w 838"/>
                        <a:gd name="T11" fmla="*/ 476 h 2132"/>
                        <a:gd name="T12" fmla="*/ 743 w 838"/>
                        <a:gd name="T13" fmla="*/ 611 h 2132"/>
                        <a:gd name="T14" fmla="*/ 795 w 838"/>
                        <a:gd name="T15" fmla="*/ 756 h 2132"/>
                        <a:gd name="T16" fmla="*/ 828 w 838"/>
                        <a:gd name="T17" fmla="*/ 908 h 2132"/>
                        <a:gd name="T18" fmla="*/ 838 w 838"/>
                        <a:gd name="T19" fmla="*/ 1066 h 2132"/>
                        <a:gd name="T20" fmla="*/ 828 w 838"/>
                        <a:gd name="T21" fmla="*/ 1224 h 2132"/>
                        <a:gd name="T22" fmla="*/ 795 w 838"/>
                        <a:gd name="T23" fmla="*/ 1376 h 2132"/>
                        <a:gd name="T24" fmla="*/ 743 w 838"/>
                        <a:gd name="T25" fmla="*/ 1520 h 2132"/>
                        <a:gd name="T26" fmla="*/ 672 w 838"/>
                        <a:gd name="T27" fmla="*/ 1655 h 2132"/>
                        <a:gd name="T28" fmla="*/ 583 w 838"/>
                        <a:gd name="T29" fmla="*/ 1780 h 2132"/>
                        <a:gd name="T30" fmla="*/ 478 w 838"/>
                        <a:gd name="T31" fmla="*/ 1891 h 2132"/>
                        <a:gd name="T32" fmla="*/ 358 w 838"/>
                        <a:gd name="T33" fmla="*/ 1987 h 2132"/>
                        <a:gd name="T34" fmla="*/ 225 w 838"/>
                        <a:gd name="T35" fmla="*/ 2067 h 2132"/>
                        <a:gd name="T36" fmla="*/ 78 w 838"/>
                        <a:gd name="T37" fmla="*/ 2129 h 2132"/>
                        <a:gd name="T38" fmla="*/ 45 w 838"/>
                        <a:gd name="T39" fmla="*/ 2130 h 2132"/>
                        <a:gd name="T40" fmla="*/ 21 w 838"/>
                        <a:gd name="T41" fmla="*/ 2117 h 2132"/>
                        <a:gd name="T42" fmla="*/ 5 w 838"/>
                        <a:gd name="T43" fmla="*/ 2093 h 2132"/>
                        <a:gd name="T44" fmla="*/ 4 w 838"/>
                        <a:gd name="T45" fmla="*/ 2063 h 2132"/>
                        <a:gd name="T46" fmla="*/ 16 w 838"/>
                        <a:gd name="T47" fmla="*/ 2036 h 2132"/>
                        <a:gd name="T48" fmla="*/ 41 w 838"/>
                        <a:gd name="T49" fmla="*/ 2020 h 2132"/>
                        <a:gd name="T50" fmla="*/ 180 w 838"/>
                        <a:gd name="T51" fmla="*/ 1960 h 2132"/>
                        <a:gd name="T52" fmla="*/ 305 w 838"/>
                        <a:gd name="T53" fmla="*/ 1884 h 2132"/>
                        <a:gd name="T54" fmla="*/ 417 w 838"/>
                        <a:gd name="T55" fmla="*/ 1789 h 2132"/>
                        <a:gd name="T56" fmla="*/ 514 w 838"/>
                        <a:gd name="T57" fmla="*/ 1681 h 2132"/>
                        <a:gd name="T58" fmla="*/ 594 w 838"/>
                        <a:gd name="T59" fmla="*/ 1560 h 2132"/>
                        <a:gd name="T60" fmla="*/ 656 w 838"/>
                        <a:gd name="T61" fmla="*/ 1429 h 2132"/>
                        <a:gd name="T62" fmla="*/ 699 w 838"/>
                        <a:gd name="T63" fmla="*/ 1289 h 2132"/>
                        <a:gd name="T64" fmla="*/ 721 w 838"/>
                        <a:gd name="T65" fmla="*/ 1141 h 2132"/>
                        <a:gd name="T66" fmla="*/ 721 w 838"/>
                        <a:gd name="T67" fmla="*/ 990 h 2132"/>
                        <a:gd name="T68" fmla="*/ 699 w 838"/>
                        <a:gd name="T69" fmla="*/ 844 h 2132"/>
                        <a:gd name="T70" fmla="*/ 656 w 838"/>
                        <a:gd name="T71" fmla="*/ 703 h 2132"/>
                        <a:gd name="T72" fmla="*/ 593 w 838"/>
                        <a:gd name="T73" fmla="*/ 571 h 2132"/>
                        <a:gd name="T74" fmla="*/ 514 w 838"/>
                        <a:gd name="T75" fmla="*/ 451 h 2132"/>
                        <a:gd name="T76" fmla="*/ 416 w 838"/>
                        <a:gd name="T77" fmla="*/ 342 h 2132"/>
                        <a:gd name="T78" fmla="*/ 304 w 838"/>
                        <a:gd name="T79" fmla="*/ 249 h 2132"/>
                        <a:gd name="T80" fmla="*/ 178 w 838"/>
                        <a:gd name="T81" fmla="*/ 171 h 2132"/>
                        <a:gd name="T82" fmla="*/ 39 w 838"/>
                        <a:gd name="T83" fmla="*/ 112 h 2132"/>
                        <a:gd name="T84" fmla="*/ 15 w 838"/>
                        <a:gd name="T85" fmla="*/ 96 h 2132"/>
                        <a:gd name="T86" fmla="*/ 1 w 838"/>
                        <a:gd name="T87" fmla="*/ 70 h 2132"/>
                        <a:gd name="T88" fmla="*/ 4 w 838"/>
                        <a:gd name="T89" fmla="*/ 39 h 2132"/>
                        <a:gd name="T90" fmla="*/ 20 w 838"/>
                        <a:gd name="T91" fmla="*/ 14 h 2132"/>
                        <a:gd name="T92" fmla="*/ 47 w 838"/>
                        <a:gd name="T93" fmla="*/ 1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8" h="2132">
                          <a:moveTo>
                            <a:pt x="61" y="0"/>
                          </a:moveTo>
                          <a:lnTo>
                            <a:pt x="77" y="4"/>
                          </a:lnTo>
                          <a:lnTo>
                            <a:pt x="151" y="32"/>
                          </a:lnTo>
                          <a:lnTo>
                            <a:pt x="222" y="64"/>
                          </a:lnTo>
                          <a:lnTo>
                            <a:pt x="292" y="102"/>
                          </a:lnTo>
                          <a:lnTo>
                            <a:pt x="357" y="144"/>
                          </a:lnTo>
                          <a:lnTo>
                            <a:pt x="418" y="191"/>
                          </a:lnTo>
                          <a:lnTo>
                            <a:pt x="477" y="240"/>
                          </a:lnTo>
                          <a:lnTo>
                            <a:pt x="531" y="295"/>
                          </a:lnTo>
                          <a:lnTo>
                            <a:pt x="582" y="351"/>
                          </a:lnTo>
                          <a:lnTo>
                            <a:pt x="629" y="412"/>
                          </a:lnTo>
                          <a:lnTo>
                            <a:pt x="671" y="476"/>
                          </a:lnTo>
                          <a:lnTo>
                            <a:pt x="709" y="542"/>
                          </a:lnTo>
                          <a:lnTo>
                            <a:pt x="743" y="611"/>
                          </a:lnTo>
                          <a:lnTo>
                            <a:pt x="771" y="682"/>
                          </a:lnTo>
                          <a:lnTo>
                            <a:pt x="795" y="756"/>
                          </a:lnTo>
                          <a:lnTo>
                            <a:pt x="814" y="831"/>
                          </a:lnTo>
                          <a:lnTo>
                            <a:pt x="828" y="908"/>
                          </a:lnTo>
                          <a:lnTo>
                            <a:pt x="836" y="986"/>
                          </a:lnTo>
                          <a:lnTo>
                            <a:pt x="838" y="1066"/>
                          </a:lnTo>
                          <a:lnTo>
                            <a:pt x="836" y="1145"/>
                          </a:lnTo>
                          <a:lnTo>
                            <a:pt x="828" y="1224"/>
                          </a:lnTo>
                          <a:lnTo>
                            <a:pt x="814" y="1301"/>
                          </a:lnTo>
                          <a:lnTo>
                            <a:pt x="795" y="1376"/>
                          </a:lnTo>
                          <a:lnTo>
                            <a:pt x="771" y="1449"/>
                          </a:lnTo>
                          <a:lnTo>
                            <a:pt x="743" y="1520"/>
                          </a:lnTo>
                          <a:lnTo>
                            <a:pt x="709" y="1589"/>
                          </a:lnTo>
                          <a:lnTo>
                            <a:pt x="672" y="1655"/>
                          </a:lnTo>
                          <a:lnTo>
                            <a:pt x="629" y="1719"/>
                          </a:lnTo>
                          <a:lnTo>
                            <a:pt x="583" y="1780"/>
                          </a:lnTo>
                          <a:lnTo>
                            <a:pt x="532" y="1837"/>
                          </a:lnTo>
                          <a:lnTo>
                            <a:pt x="478" y="1891"/>
                          </a:lnTo>
                          <a:lnTo>
                            <a:pt x="419" y="1941"/>
                          </a:lnTo>
                          <a:lnTo>
                            <a:pt x="358" y="1987"/>
                          </a:lnTo>
                          <a:lnTo>
                            <a:pt x="293" y="2029"/>
                          </a:lnTo>
                          <a:lnTo>
                            <a:pt x="225" y="2067"/>
                          </a:lnTo>
                          <a:lnTo>
                            <a:pt x="152" y="2100"/>
                          </a:lnTo>
                          <a:lnTo>
                            <a:pt x="78" y="2129"/>
                          </a:lnTo>
                          <a:lnTo>
                            <a:pt x="60" y="2132"/>
                          </a:lnTo>
                          <a:lnTo>
                            <a:pt x="45" y="2130"/>
                          </a:lnTo>
                          <a:lnTo>
                            <a:pt x="33" y="2124"/>
                          </a:lnTo>
                          <a:lnTo>
                            <a:pt x="21" y="2117"/>
                          </a:lnTo>
                          <a:lnTo>
                            <a:pt x="12" y="2106"/>
                          </a:lnTo>
                          <a:lnTo>
                            <a:pt x="5" y="2093"/>
                          </a:lnTo>
                          <a:lnTo>
                            <a:pt x="3" y="2077"/>
                          </a:lnTo>
                          <a:lnTo>
                            <a:pt x="4" y="2063"/>
                          </a:lnTo>
                          <a:lnTo>
                            <a:pt x="8" y="2049"/>
                          </a:lnTo>
                          <a:lnTo>
                            <a:pt x="16" y="2036"/>
                          </a:lnTo>
                          <a:lnTo>
                            <a:pt x="28" y="2026"/>
                          </a:lnTo>
                          <a:lnTo>
                            <a:pt x="41" y="2020"/>
                          </a:lnTo>
                          <a:lnTo>
                            <a:pt x="111" y="1993"/>
                          </a:lnTo>
                          <a:lnTo>
                            <a:pt x="180" y="1960"/>
                          </a:lnTo>
                          <a:lnTo>
                            <a:pt x="243" y="1924"/>
                          </a:lnTo>
                          <a:lnTo>
                            <a:pt x="305" y="1884"/>
                          </a:lnTo>
                          <a:lnTo>
                            <a:pt x="363" y="1839"/>
                          </a:lnTo>
                          <a:lnTo>
                            <a:pt x="417" y="1789"/>
                          </a:lnTo>
                          <a:lnTo>
                            <a:pt x="468" y="1737"/>
                          </a:lnTo>
                          <a:lnTo>
                            <a:pt x="514" y="1681"/>
                          </a:lnTo>
                          <a:lnTo>
                            <a:pt x="555" y="1622"/>
                          </a:lnTo>
                          <a:lnTo>
                            <a:pt x="594" y="1560"/>
                          </a:lnTo>
                          <a:lnTo>
                            <a:pt x="627" y="1496"/>
                          </a:lnTo>
                          <a:lnTo>
                            <a:pt x="656" y="1429"/>
                          </a:lnTo>
                          <a:lnTo>
                            <a:pt x="680" y="1360"/>
                          </a:lnTo>
                          <a:lnTo>
                            <a:pt x="699" y="1289"/>
                          </a:lnTo>
                          <a:lnTo>
                            <a:pt x="713" y="1215"/>
                          </a:lnTo>
                          <a:lnTo>
                            <a:pt x="721" y="1141"/>
                          </a:lnTo>
                          <a:lnTo>
                            <a:pt x="723" y="1066"/>
                          </a:lnTo>
                          <a:lnTo>
                            <a:pt x="721" y="990"/>
                          </a:lnTo>
                          <a:lnTo>
                            <a:pt x="713" y="916"/>
                          </a:lnTo>
                          <a:lnTo>
                            <a:pt x="699" y="844"/>
                          </a:lnTo>
                          <a:lnTo>
                            <a:pt x="680" y="772"/>
                          </a:lnTo>
                          <a:lnTo>
                            <a:pt x="656" y="703"/>
                          </a:lnTo>
                          <a:lnTo>
                            <a:pt x="627" y="636"/>
                          </a:lnTo>
                          <a:lnTo>
                            <a:pt x="593" y="571"/>
                          </a:lnTo>
                          <a:lnTo>
                            <a:pt x="555" y="509"/>
                          </a:lnTo>
                          <a:lnTo>
                            <a:pt x="514" y="451"/>
                          </a:lnTo>
                          <a:lnTo>
                            <a:pt x="466" y="394"/>
                          </a:lnTo>
                          <a:lnTo>
                            <a:pt x="416" y="342"/>
                          </a:lnTo>
                          <a:lnTo>
                            <a:pt x="362" y="294"/>
                          </a:lnTo>
                          <a:lnTo>
                            <a:pt x="304" y="249"/>
                          </a:lnTo>
                          <a:lnTo>
                            <a:pt x="242" y="208"/>
                          </a:lnTo>
                          <a:lnTo>
                            <a:pt x="178" y="171"/>
                          </a:lnTo>
                          <a:lnTo>
                            <a:pt x="110" y="140"/>
                          </a:lnTo>
                          <a:lnTo>
                            <a:pt x="39" y="112"/>
                          </a:lnTo>
                          <a:lnTo>
                            <a:pt x="26" y="105"/>
                          </a:lnTo>
                          <a:lnTo>
                            <a:pt x="15" y="96"/>
                          </a:lnTo>
                          <a:lnTo>
                            <a:pt x="7" y="83"/>
                          </a:lnTo>
                          <a:lnTo>
                            <a:pt x="1" y="70"/>
                          </a:lnTo>
                          <a:lnTo>
                            <a:pt x="0" y="55"/>
                          </a:lnTo>
                          <a:lnTo>
                            <a:pt x="4" y="39"/>
                          </a:lnTo>
                          <a:lnTo>
                            <a:pt x="11" y="26"/>
                          </a:lnTo>
                          <a:lnTo>
                            <a:pt x="20" y="14"/>
                          </a:lnTo>
                          <a:lnTo>
                            <a:pt x="33" y="6"/>
                          </a:lnTo>
                          <a:lnTo>
                            <a:pt x="47" y="1"/>
                          </a:lnTo>
                          <a:lnTo>
                            <a:pt x="6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69" name="Freeform 86">
                      <a:extLst>
                        <a:ext uri="{FF2B5EF4-FFF2-40B4-BE49-F238E27FC236}">
                          <a16:creationId xmlns:a16="http://schemas.microsoft.com/office/drawing/2014/main" id="{B6D30811-66CA-4F00-A6B3-026D429555FC}"/>
                        </a:ext>
                      </a:extLst>
                    </p:cNvPr>
                    <p:cNvSpPr>
                      <a:spLocks/>
                    </p:cNvSpPr>
                    <p:nvPr/>
                  </p:nvSpPr>
                  <p:spPr bwMode="auto">
                    <a:xfrm>
                      <a:off x="2149" y="2769"/>
                      <a:ext cx="113" cy="303"/>
                    </a:xfrm>
                    <a:custGeom>
                      <a:avLst/>
                      <a:gdLst>
                        <a:gd name="T0" fmla="*/ 107 w 1017"/>
                        <a:gd name="T1" fmla="*/ 0 h 2731"/>
                        <a:gd name="T2" fmla="*/ 205 w 1017"/>
                        <a:gd name="T3" fmla="*/ 43 h 2731"/>
                        <a:gd name="T4" fmla="*/ 365 w 1017"/>
                        <a:gd name="T5" fmla="*/ 135 h 2731"/>
                        <a:gd name="T6" fmla="*/ 508 w 1017"/>
                        <a:gd name="T7" fmla="*/ 244 h 2731"/>
                        <a:gd name="T8" fmla="*/ 637 w 1017"/>
                        <a:gd name="T9" fmla="*/ 370 h 2731"/>
                        <a:gd name="T10" fmla="*/ 748 w 1017"/>
                        <a:gd name="T11" fmla="*/ 508 h 2731"/>
                        <a:gd name="T12" fmla="*/ 842 w 1017"/>
                        <a:gd name="T13" fmla="*/ 660 h 2731"/>
                        <a:gd name="T14" fmla="*/ 916 w 1017"/>
                        <a:gd name="T15" fmla="*/ 822 h 2731"/>
                        <a:gd name="T16" fmla="*/ 972 w 1017"/>
                        <a:gd name="T17" fmla="*/ 994 h 2731"/>
                        <a:gd name="T18" fmla="*/ 1005 w 1017"/>
                        <a:gd name="T19" fmla="*/ 1172 h 2731"/>
                        <a:gd name="T20" fmla="*/ 1017 w 1017"/>
                        <a:gd name="T21" fmla="*/ 1357 h 2731"/>
                        <a:gd name="T22" fmla="*/ 1007 w 1017"/>
                        <a:gd name="T23" fmla="*/ 1538 h 2731"/>
                        <a:gd name="T24" fmla="*/ 974 w 1017"/>
                        <a:gd name="T25" fmla="*/ 1713 h 2731"/>
                        <a:gd name="T26" fmla="*/ 922 w 1017"/>
                        <a:gd name="T27" fmla="*/ 1880 h 2731"/>
                        <a:gd name="T28" fmla="*/ 850 w 1017"/>
                        <a:gd name="T29" fmla="*/ 2039 h 2731"/>
                        <a:gd name="T30" fmla="*/ 761 w 1017"/>
                        <a:gd name="T31" fmla="*/ 2188 h 2731"/>
                        <a:gd name="T32" fmla="*/ 655 w 1017"/>
                        <a:gd name="T33" fmla="*/ 2325 h 2731"/>
                        <a:gd name="T34" fmla="*/ 532 w 1017"/>
                        <a:gd name="T35" fmla="*/ 2449 h 2731"/>
                        <a:gd name="T36" fmla="*/ 395 w 1017"/>
                        <a:gd name="T37" fmla="*/ 2558 h 2731"/>
                        <a:gd name="T38" fmla="*/ 243 w 1017"/>
                        <a:gd name="T39" fmla="*/ 2651 h 2731"/>
                        <a:gd name="T40" fmla="*/ 79 w 1017"/>
                        <a:gd name="T41" fmla="*/ 2727 h 2731"/>
                        <a:gd name="T42" fmla="*/ 58 w 1017"/>
                        <a:gd name="T43" fmla="*/ 2731 h 2731"/>
                        <a:gd name="T44" fmla="*/ 25 w 1017"/>
                        <a:gd name="T45" fmla="*/ 2720 h 2731"/>
                        <a:gd name="T46" fmla="*/ 4 w 1017"/>
                        <a:gd name="T47" fmla="*/ 2694 h 2731"/>
                        <a:gd name="T48" fmla="*/ 1 w 1017"/>
                        <a:gd name="T49" fmla="*/ 2664 h 2731"/>
                        <a:gd name="T50" fmla="*/ 13 w 1017"/>
                        <a:gd name="T51" fmla="*/ 2638 h 2731"/>
                        <a:gd name="T52" fmla="*/ 37 w 1017"/>
                        <a:gd name="T53" fmla="*/ 2620 h 2731"/>
                        <a:gd name="T54" fmla="*/ 196 w 1017"/>
                        <a:gd name="T55" fmla="*/ 2545 h 2731"/>
                        <a:gd name="T56" fmla="*/ 343 w 1017"/>
                        <a:gd name="T57" fmla="*/ 2454 h 2731"/>
                        <a:gd name="T58" fmla="*/ 475 w 1017"/>
                        <a:gd name="T59" fmla="*/ 2346 h 2731"/>
                        <a:gd name="T60" fmla="*/ 590 w 1017"/>
                        <a:gd name="T61" fmla="*/ 2224 h 2731"/>
                        <a:gd name="T62" fmla="*/ 689 w 1017"/>
                        <a:gd name="T63" fmla="*/ 2088 h 2731"/>
                        <a:gd name="T64" fmla="*/ 771 w 1017"/>
                        <a:gd name="T65" fmla="*/ 1941 h 2731"/>
                        <a:gd name="T66" fmla="*/ 834 w 1017"/>
                        <a:gd name="T67" fmla="*/ 1784 h 2731"/>
                        <a:gd name="T68" fmla="*/ 877 w 1017"/>
                        <a:gd name="T69" fmla="*/ 1617 h 2731"/>
                        <a:gd name="T70" fmla="*/ 899 w 1017"/>
                        <a:gd name="T71" fmla="*/ 1446 h 2731"/>
                        <a:gd name="T72" fmla="*/ 899 w 1017"/>
                        <a:gd name="T73" fmla="*/ 1272 h 2731"/>
                        <a:gd name="T74" fmla="*/ 878 w 1017"/>
                        <a:gd name="T75" fmla="*/ 1104 h 2731"/>
                        <a:gd name="T76" fmla="*/ 837 w 1017"/>
                        <a:gd name="T77" fmla="*/ 943 h 2731"/>
                        <a:gd name="T78" fmla="*/ 777 w 1017"/>
                        <a:gd name="T79" fmla="*/ 789 h 2731"/>
                        <a:gd name="T80" fmla="*/ 700 w 1017"/>
                        <a:gd name="T81" fmla="*/ 643 h 2731"/>
                        <a:gd name="T82" fmla="*/ 604 w 1017"/>
                        <a:gd name="T83" fmla="*/ 509 h 2731"/>
                        <a:gd name="T84" fmla="*/ 493 w 1017"/>
                        <a:gd name="T85" fmla="*/ 388 h 2731"/>
                        <a:gd name="T86" fmla="*/ 369 w 1017"/>
                        <a:gd name="T87" fmla="*/ 279 h 2731"/>
                        <a:gd name="T88" fmla="*/ 228 w 1017"/>
                        <a:gd name="T89" fmla="*/ 187 h 2731"/>
                        <a:gd name="T90" fmla="*/ 77 w 1017"/>
                        <a:gd name="T91" fmla="*/ 110 h 2731"/>
                        <a:gd name="T92" fmla="*/ 52 w 1017"/>
                        <a:gd name="T93" fmla="*/ 91 h 2731"/>
                        <a:gd name="T94" fmla="*/ 42 w 1017"/>
                        <a:gd name="T95" fmla="*/ 64 h 2731"/>
                        <a:gd name="T96" fmla="*/ 46 w 1017"/>
                        <a:gd name="T97" fmla="*/ 35 h 2731"/>
                        <a:gd name="T98" fmla="*/ 65 w 1017"/>
                        <a:gd name="T99" fmla="*/ 11 h 2731"/>
                        <a:gd name="T100" fmla="*/ 91 w 1017"/>
                        <a:gd name="T101" fmla="*/ 0 h 2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7" h="2731">
                          <a:moveTo>
                            <a:pt x="91" y="0"/>
                          </a:moveTo>
                          <a:lnTo>
                            <a:pt x="107" y="0"/>
                          </a:lnTo>
                          <a:lnTo>
                            <a:pt x="122" y="4"/>
                          </a:lnTo>
                          <a:lnTo>
                            <a:pt x="205" y="43"/>
                          </a:lnTo>
                          <a:lnTo>
                            <a:pt x="287" y="87"/>
                          </a:lnTo>
                          <a:lnTo>
                            <a:pt x="365" y="135"/>
                          </a:lnTo>
                          <a:lnTo>
                            <a:pt x="438" y="188"/>
                          </a:lnTo>
                          <a:lnTo>
                            <a:pt x="508" y="244"/>
                          </a:lnTo>
                          <a:lnTo>
                            <a:pt x="574" y="305"/>
                          </a:lnTo>
                          <a:lnTo>
                            <a:pt x="637" y="370"/>
                          </a:lnTo>
                          <a:lnTo>
                            <a:pt x="694" y="437"/>
                          </a:lnTo>
                          <a:lnTo>
                            <a:pt x="748" y="508"/>
                          </a:lnTo>
                          <a:lnTo>
                            <a:pt x="797" y="583"/>
                          </a:lnTo>
                          <a:lnTo>
                            <a:pt x="842" y="660"/>
                          </a:lnTo>
                          <a:lnTo>
                            <a:pt x="882" y="741"/>
                          </a:lnTo>
                          <a:lnTo>
                            <a:pt x="916" y="822"/>
                          </a:lnTo>
                          <a:lnTo>
                            <a:pt x="947" y="907"/>
                          </a:lnTo>
                          <a:lnTo>
                            <a:pt x="972" y="994"/>
                          </a:lnTo>
                          <a:lnTo>
                            <a:pt x="991" y="1082"/>
                          </a:lnTo>
                          <a:lnTo>
                            <a:pt x="1005" y="1172"/>
                          </a:lnTo>
                          <a:lnTo>
                            <a:pt x="1014" y="1264"/>
                          </a:lnTo>
                          <a:lnTo>
                            <a:pt x="1017" y="1357"/>
                          </a:lnTo>
                          <a:lnTo>
                            <a:pt x="1014" y="1448"/>
                          </a:lnTo>
                          <a:lnTo>
                            <a:pt x="1007" y="1538"/>
                          </a:lnTo>
                          <a:lnTo>
                            <a:pt x="993" y="1626"/>
                          </a:lnTo>
                          <a:lnTo>
                            <a:pt x="974" y="1713"/>
                          </a:lnTo>
                          <a:lnTo>
                            <a:pt x="951" y="1798"/>
                          </a:lnTo>
                          <a:lnTo>
                            <a:pt x="922" y="1880"/>
                          </a:lnTo>
                          <a:lnTo>
                            <a:pt x="889" y="1961"/>
                          </a:lnTo>
                          <a:lnTo>
                            <a:pt x="850" y="2039"/>
                          </a:lnTo>
                          <a:lnTo>
                            <a:pt x="809" y="2115"/>
                          </a:lnTo>
                          <a:lnTo>
                            <a:pt x="761" y="2188"/>
                          </a:lnTo>
                          <a:lnTo>
                            <a:pt x="710" y="2258"/>
                          </a:lnTo>
                          <a:lnTo>
                            <a:pt x="655" y="2325"/>
                          </a:lnTo>
                          <a:lnTo>
                            <a:pt x="596" y="2388"/>
                          </a:lnTo>
                          <a:lnTo>
                            <a:pt x="532" y="2449"/>
                          </a:lnTo>
                          <a:lnTo>
                            <a:pt x="466" y="2506"/>
                          </a:lnTo>
                          <a:lnTo>
                            <a:pt x="395" y="2558"/>
                          </a:lnTo>
                          <a:lnTo>
                            <a:pt x="321" y="2607"/>
                          </a:lnTo>
                          <a:lnTo>
                            <a:pt x="243" y="2651"/>
                          </a:lnTo>
                          <a:lnTo>
                            <a:pt x="162" y="2691"/>
                          </a:lnTo>
                          <a:lnTo>
                            <a:pt x="79" y="2727"/>
                          </a:lnTo>
                          <a:lnTo>
                            <a:pt x="68" y="2730"/>
                          </a:lnTo>
                          <a:lnTo>
                            <a:pt x="58" y="2731"/>
                          </a:lnTo>
                          <a:lnTo>
                            <a:pt x="41" y="2728"/>
                          </a:lnTo>
                          <a:lnTo>
                            <a:pt x="25" y="2720"/>
                          </a:lnTo>
                          <a:lnTo>
                            <a:pt x="13" y="2709"/>
                          </a:lnTo>
                          <a:lnTo>
                            <a:pt x="4" y="2694"/>
                          </a:lnTo>
                          <a:lnTo>
                            <a:pt x="0" y="2678"/>
                          </a:lnTo>
                          <a:lnTo>
                            <a:pt x="1" y="2664"/>
                          </a:lnTo>
                          <a:lnTo>
                            <a:pt x="5" y="2650"/>
                          </a:lnTo>
                          <a:lnTo>
                            <a:pt x="13" y="2638"/>
                          </a:lnTo>
                          <a:lnTo>
                            <a:pt x="23" y="2627"/>
                          </a:lnTo>
                          <a:lnTo>
                            <a:pt x="37" y="2620"/>
                          </a:lnTo>
                          <a:lnTo>
                            <a:pt x="118" y="2585"/>
                          </a:lnTo>
                          <a:lnTo>
                            <a:pt x="196" y="2545"/>
                          </a:lnTo>
                          <a:lnTo>
                            <a:pt x="271" y="2502"/>
                          </a:lnTo>
                          <a:lnTo>
                            <a:pt x="343" y="2454"/>
                          </a:lnTo>
                          <a:lnTo>
                            <a:pt x="411" y="2402"/>
                          </a:lnTo>
                          <a:lnTo>
                            <a:pt x="475" y="2346"/>
                          </a:lnTo>
                          <a:lnTo>
                            <a:pt x="534" y="2287"/>
                          </a:lnTo>
                          <a:lnTo>
                            <a:pt x="590" y="2224"/>
                          </a:lnTo>
                          <a:lnTo>
                            <a:pt x="642" y="2157"/>
                          </a:lnTo>
                          <a:lnTo>
                            <a:pt x="689" y="2088"/>
                          </a:lnTo>
                          <a:lnTo>
                            <a:pt x="732" y="2015"/>
                          </a:lnTo>
                          <a:lnTo>
                            <a:pt x="771" y="1941"/>
                          </a:lnTo>
                          <a:lnTo>
                            <a:pt x="805" y="1864"/>
                          </a:lnTo>
                          <a:lnTo>
                            <a:pt x="834" y="1784"/>
                          </a:lnTo>
                          <a:lnTo>
                            <a:pt x="858" y="1701"/>
                          </a:lnTo>
                          <a:lnTo>
                            <a:pt x="877" y="1617"/>
                          </a:lnTo>
                          <a:lnTo>
                            <a:pt x="890" y="1533"/>
                          </a:lnTo>
                          <a:lnTo>
                            <a:pt x="899" y="1446"/>
                          </a:lnTo>
                          <a:lnTo>
                            <a:pt x="902" y="1357"/>
                          </a:lnTo>
                          <a:lnTo>
                            <a:pt x="899" y="1272"/>
                          </a:lnTo>
                          <a:lnTo>
                            <a:pt x="891" y="1187"/>
                          </a:lnTo>
                          <a:lnTo>
                            <a:pt x="878" y="1104"/>
                          </a:lnTo>
                          <a:lnTo>
                            <a:pt x="860" y="1022"/>
                          </a:lnTo>
                          <a:lnTo>
                            <a:pt x="837" y="943"/>
                          </a:lnTo>
                          <a:lnTo>
                            <a:pt x="810" y="864"/>
                          </a:lnTo>
                          <a:lnTo>
                            <a:pt x="777" y="789"/>
                          </a:lnTo>
                          <a:lnTo>
                            <a:pt x="741" y="715"/>
                          </a:lnTo>
                          <a:lnTo>
                            <a:pt x="700" y="643"/>
                          </a:lnTo>
                          <a:lnTo>
                            <a:pt x="654" y="575"/>
                          </a:lnTo>
                          <a:lnTo>
                            <a:pt x="604" y="509"/>
                          </a:lnTo>
                          <a:lnTo>
                            <a:pt x="551" y="446"/>
                          </a:lnTo>
                          <a:lnTo>
                            <a:pt x="493" y="388"/>
                          </a:lnTo>
                          <a:lnTo>
                            <a:pt x="433" y="331"/>
                          </a:lnTo>
                          <a:lnTo>
                            <a:pt x="369" y="279"/>
                          </a:lnTo>
                          <a:lnTo>
                            <a:pt x="301" y="231"/>
                          </a:lnTo>
                          <a:lnTo>
                            <a:pt x="228" y="187"/>
                          </a:lnTo>
                          <a:lnTo>
                            <a:pt x="154" y="146"/>
                          </a:lnTo>
                          <a:lnTo>
                            <a:pt x="77" y="110"/>
                          </a:lnTo>
                          <a:lnTo>
                            <a:pt x="63" y="102"/>
                          </a:lnTo>
                          <a:lnTo>
                            <a:pt x="52" y="91"/>
                          </a:lnTo>
                          <a:lnTo>
                            <a:pt x="45" y="79"/>
                          </a:lnTo>
                          <a:lnTo>
                            <a:pt x="42" y="64"/>
                          </a:lnTo>
                          <a:lnTo>
                            <a:pt x="42" y="49"/>
                          </a:lnTo>
                          <a:lnTo>
                            <a:pt x="46" y="35"/>
                          </a:lnTo>
                          <a:lnTo>
                            <a:pt x="54" y="21"/>
                          </a:lnTo>
                          <a:lnTo>
                            <a:pt x="65" y="11"/>
                          </a:lnTo>
                          <a:lnTo>
                            <a:pt x="78" y="3"/>
                          </a:lnTo>
                          <a:lnTo>
                            <a:pt x="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0" name="Freeform 87">
                      <a:extLst>
                        <a:ext uri="{FF2B5EF4-FFF2-40B4-BE49-F238E27FC236}">
                          <a16:creationId xmlns:a16="http://schemas.microsoft.com/office/drawing/2014/main" id="{E14A4D9D-00BE-437B-BF2F-F3BA2D650968}"/>
                        </a:ext>
                      </a:extLst>
                    </p:cNvPr>
                    <p:cNvSpPr>
                      <a:spLocks/>
                    </p:cNvSpPr>
                    <p:nvPr/>
                  </p:nvSpPr>
                  <p:spPr bwMode="auto">
                    <a:xfrm>
                      <a:off x="2083" y="2836"/>
                      <a:ext cx="70" cy="166"/>
                    </a:xfrm>
                    <a:custGeom>
                      <a:avLst/>
                      <a:gdLst>
                        <a:gd name="T0" fmla="*/ 74 w 636"/>
                        <a:gd name="T1" fmla="*/ 2 h 1497"/>
                        <a:gd name="T2" fmla="*/ 200 w 636"/>
                        <a:gd name="T3" fmla="*/ 51 h 1497"/>
                        <a:gd name="T4" fmla="*/ 314 w 636"/>
                        <a:gd name="T5" fmla="*/ 120 h 1497"/>
                        <a:gd name="T6" fmla="*/ 414 w 636"/>
                        <a:gd name="T7" fmla="*/ 207 h 1497"/>
                        <a:gd name="T8" fmla="*/ 498 w 636"/>
                        <a:gd name="T9" fmla="*/ 310 h 1497"/>
                        <a:gd name="T10" fmla="*/ 564 w 636"/>
                        <a:gd name="T11" fmla="*/ 424 h 1497"/>
                        <a:gd name="T12" fmla="*/ 609 w 636"/>
                        <a:gd name="T13" fmla="*/ 549 h 1497"/>
                        <a:gd name="T14" fmla="*/ 633 w 636"/>
                        <a:gd name="T15" fmla="*/ 681 h 1497"/>
                        <a:gd name="T16" fmla="*/ 633 w 636"/>
                        <a:gd name="T17" fmla="*/ 818 h 1497"/>
                        <a:gd name="T18" fmla="*/ 609 w 636"/>
                        <a:gd name="T19" fmla="*/ 950 h 1497"/>
                        <a:gd name="T20" fmla="*/ 564 w 636"/>
                        <a:gd name="T21" fmla="*/ 1074 h 1497"/>
                        <a:gd name="T22" fmla="*/ 498 w 636"/>
                        <a:gd name="T23" fmla="*/ 1188 h 1497"/>
                        <a:gd name="T24" fmla="*/ 414 w 636"/>
                        <a:gd name="T25" fmla="*/ 1290 h 1497"/>
                        <a:gd name="T26" fmla="*/ 314 w 636"/>
                        <a:gd name="T27" fmla="*/ 1377 h 1497"/>
                        <a:gd name="T28" fmla="*/ 200 w 636"/>
                        <a:gd name="T29" fmla="*/ 1446 h 1497"/>
                        <a:gd name="T30" fmla="*/ 74 w 636"/>
                        <a:gd name="T31" fmla="*/ 1495 h 1497"/>
                        <a:gd name="T32" fmla="*/ 58 w 636"/>
                        <a:gd name="T33" fmla="*/ 1497 h 1497"/>
                        <a:gd name="T34" fmla="*/ 30 w 636"/>
                        <a:gd name="T35" fmla="*/ 1490 h 1497"/>
                        <a:gd name="T36" fmla="*/ 9 w 636"/>
                        <a:gd name="T37" fmla="*/ 1470 h 1497"/>
                        <a:gd name="T38" fmla="*/ 0 w 636"/>
                        <a:gd name="T39" fmla="*/ 1441 h 1497"/>
                        <a:gd name="T40" fmla="*/ 8 w 636"/>
                        <a:gd name="T41" fmla="*/ 1413 h 1497"/>
                        <a:gd name="T42" fmla="*/ 27 w 636"/>
                        <a:gd name="T43" fmla="*/ 1392 h 1497"/>
                        <a:gd name="T44" fmla="*/ 101 w 636"/>
                        <a:gd name="T45" fmla="*/ 1364 h 1497"/>
                        <a:gd name="T46" fmla="*/ 210 w 636"/>
                        <a:gd name="T47" fmla="*/ 1309 h 1497"/>
                        <a:gd name="T48" fmla="*/ 306 w 636"/>
                        <a:gd name="T49" fmla="*/ 1236 h 1497"/>
                        <a:gd name="T50" fmla="*/ 387 w 636"/>
                        <a:gd name="T51" fmla="*/ 1147 h 1497"/>
                        <a:gd name="T52" fmla="*/ 449 w 636"/>
                        <a:gd name="T53" fmla="*/ 1044 h 1497"/>
                        <a:gd name="T54" fmla="*/ 495 w 636"/>
                        <a:gd name="T55" fmla="*/ 932 h 1497"/>
                        <a:gd name="T56" fmla="*/ 518 w 636"/>
                        <a:gd name="T57" fmla="*/ 811 h 1497"/>
                        <a:gd name="T58" fmla="*/ 518 w 636"/>
                        <a:gd name="T59" fmla="*/ 687 h 1497"/>
                        <a:gd name="T60" fmla="*/ 495 w 636"/>
                        <a:gd name="T61" fmla="*/ 566 h 1497"/>
                        <a:gd name="T62" fmla="*/ 449 w 636"/>
                        <a:gd name="T63" fmla="*/ 454 h 1497"/>
                        <a:gd name="T64" fmla="*/ 387 w 636"/>
                        <a:gd name="T65" fmla="*/ 352 h 1497"/>
                        <a:gd name="T66" fmla="*/ 306 w 636"/>
                        <a:gd name="T67" fmla="*/ 263 h 1497"/>
                        <a:gd name="T68" fmla="*/ 210 w 636"/>
                        <a:gd name="T69" fmla="*/ 188 h 1497"/>
                        <a:gd name="T70" fmla="*/ 101 w 636"/>
                        <a:gd name="T71" fmla="*/ 133 h 1497"/>
                        <a:gd name="T72" fmla="*/ 27 w 636"/>
                        <a:gd name="T73" fmla="*/ 107 h 1497"/>
                        <a:gd name="T74" fmla="*/ 8 w 636"/>
                        <a:gd name="T75" fmla="*/ 86 h 1497"/>
                        <a:gd name="T76" fmla="*/ 0 w 636"/>
                        <a:gd name="T77" fmla="*/ 57 h 1497"/>
                        <a:gd name="T78" fmla="*/ 9 w 636"/>
                        <a:gd name="T79" fmla="*/ 27 h 1497"/>
                        <a:gd name="T80" fmla="*/ 30 w 636"/>
                        <a:gd name="T81" fmla="*/ 7 h 1497"/>
                        <a:gd name="T82" fmla="*/ 59 w 636"/>
                        <a:gd name="T83"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6" h="1497">
                          <a:moveTo>
                            <a:pt x="59" y="0"/>
                          </a:moveTo>
                          <a:lnTo>
                            <a:pt x="74" y="2"/>
                          </a:lnTo>
                          <a:lnTo>
                            <a:pt x="138" y="24"/>
                          </a:lnTo>
                          <a:lnTo>
                            <a:pt x="200" y="51"/>
                          </a:lnTo>
                          <a:lnTo>
                            <a:pt x="259" y="84"/>
                          </a:lnTo>
                          <a:lnTo>
                            <a:pt x="314" y="120"/>
                          </a:lnTo>
                          <a:lnTo>
                            <a:pt x="367" y="162"/>
                          </a:lnTo>
                          <a:lnTo>
                            <a:pt x="414" y="207"/>
                          </a:lnTo>
                          <a:lnTo>
                            <a:pt x="458" y="256"/>
                          </a:lnTo>
                          <a:lnTo>
                            <a:pt x="498" y="310"/>
                          </a:lnTo>
                          <a:lnTo>
                            <a:pt x="533" y="365"/>
                          </a:lnTo>
                          <a:lnTo>
                            <a:pt x="564" y="424"/>
                          </a:lnTo>
                          <a:lnTo>
                            <a:pt x="589" y="485"/>
                          </a:lnTo>
                          <a:lnTo>
                            <a:pt x="609" y="549"/>
                          </a:lnTo>
                          <a:lnTo>
                            <a:pt x="623" y="613"/>
                          </a:lnTo>
                          <a:lnTo>
                            <a:pt x="633" y="681"/>
                          </a:lnTo>
                          <a:lnTo>
                            <a:pt x="636" y="749"/>
                          </a:lnTo>
                          <a:lnTo>
                            <a:pt x="633" y="818"/>
                          </a:lnTo>
                          <a:lnTo>
                            <a:pt x="623" y="884"/>
                          </a:lnTo>
                          <a:lnTo>
                            <a:pt x="609" y="950"/>
                          </a:lnTo>
                          <a:lnTo>
                            <a:pt x="589" y="1013"/>
                          </a:lnTo>
                          <a:lnTo>
                            <a:pt x="564" y="1074"/>
                          </a:lnTo>
                          <a:lnTo>
                            <a:pt x="533" y="1133"/>
                          </a:lnTo>
                          <a:lnTo>
                            <a:pt x="498" y="1188"/>
                          </a:lnTo>
                          <a:lnTo>
                            <a:pt x="458" y="1241"/>
                          </a:lnTo>
                          <a:lnTo>
                            <a:pt x="414" y="1290"/>
                          </a:lnTo>
                          <a:lnTo>
                            <a:pt x="367" y="1336"/>
                          </a:lnTo>
                          <a:lnTo>
                            <a:pt x="314" y="1377"/>
                          </a:lnTo>
                          <a:lnTo>
                            <a:pt x="259" y="1414"/>
                          </a:lnTo>
                          <a:lnTo>
                            <a:pt x="200" y="1446"/>
                          </a:lnTo>
                          <a:lnTo>
                            <a:pt x="138" y="1473"/>
                          </a:lnTo>
                          <a:lnTo>
                            <a:pt x="74" y="1495"/>
                          </a:lnTo>
                          <a:lnTo>
                            <a:pt x="66" y="1497"/>
                          </a:lnTo>
                          <a:lnTo>
                            <a:pt x="58" y="1497"/>
                          </a:lnTo>
                          <a:lnTo>
                            <a:pt x="43" y="1495"/>
                          </a:lnTo>
                          <a:lnTo>
                            <a:pt x="30" y="1490"/>
                          </a:lnTo>
                          <a:lnTo>
                            <a:pt x="18" y="1482"/>
                          </a:lnTo>
                          <a:lnTo>
                            <a:pt x="9" y="1470"/>
                          </a:lnTo>
                          <a:lnTo>
                            <a:pt x="2" y="1457"/>
                          </a:lnTo>
                          <a:lnTo>
                            <a:pt x="0" y="1441"/>
                          </a:lnTo>
                          <a:lnTo>
                            <a:pt x="2" y="1426"/>
                          </a:lnTo>
                          <a:lnTo>
                            <a:pt x="8" y="1413"/>
                          </a:lnTo>
                          <a:lnTo>
                            <a:pt x="16" y="1400"/>
                          </a:lnTo>
                          <a:lnTo>
                            <a:pt x="27" y="1392"/>
                          </a:lnTo>
                          <a:lnTo>
                            <a:pt x="42" y="1385"/>
                          </a:lnTo>
                          <a:lnTo>
                            <a:pt x="101" y="1364"/>
                          </a:lnTo>
                          <a:lnTo>
                            <a:pt x="157" y="1339"/>
                          </a:lnTo>
                          <a:lnTo>
                            <a:pt x="210" y="1309"/>
                          </a:lnTo>
                          <a:lnTo>
                            <a:pt x="260" y="1274"/>
                          </a:lnTo>
                          <a:lnTo>
                            <a:pt x="306" y="1236"/>
                          </a:lnTo>
                          <a:lnTo>
                            <a:pt x="348" y="1193"/>
                          </a:lnTo>
                          <a:lnTo>
                            <a:pt x="387" y="1147"/>
                          </a:lnTo>
                          <a:lnTo>
                            <a:pt x="420" y="1096"/>
                          </a:lnTo>
                          <a:lnTo>
                            <a:pt x="449" y="1044"/>
                          </a:lnTo>
                          <a:lnTo>
                            <a:pt x="475" y="988"/>
                          </a:lnTo>
                          <a:lnTo>
                            <a:pt x="495" y="932"/>
                          </a:lnTo>
                          <a:lnTo>
                            <a:pt x="508" y="872"/>
                          </a:lnTo>
                          <a:lnTo>
                            <a:pt x="518" y="811"/>
                          </a:lnTo>
                          <a:lnTo>
                            <a:pt x="520" y="749"/>
                          </a:lnTo>
                          <a:lnTo>
                            <a:pt x="518" y="687"/>
                          </a:lnTo>
                          <a:lnTo>
                            <a:pt x="508" y="626"/>
                          </a:lnTo>
                          <a:lnTo>
                            <a:pt x="495" y="566"/>
                          </a:lnTo>
                          <a:lnTo>
                            <a:pt x="475" y="509"/>
                          </a:lnTo>
                          <a:lnTo>
                            <a:pt x="449" y="454"/>
                          </a:lnTo>
                          <a:lnTo>
                            <a:pt x="420" y="401"/>
                          </a:lnTo>
                          <a:lnTo>
                            <a:pt x="387" y="352"/>
                          </a:lnTo>
                          <a:lnTo>
                            <a:pt x="348" y="306"/>
                          </a:lnTo>
                          <a:lnTo>
                            <a:pt x="306" y="263"/>
                          </a:lnTo>
                          <a:lnTo>
                            <a:pt x="260" y="224"/>
                          </a:lnTo>
                          <a:lnTo>
                            <a:pt x="210" y="188"/>
                          </a:lnTo>
                          <a:lnTo>
                            <a:pt x="157" y="159"/>
                          </a:lnTo>
                          <a:lnTo>
                            <a:pt x="101" y="133"/>
                          </a:lnTo>
                          <a:lnTo>
                            <a:pt x="42" y="113"/>
                          </a:lnTo>
                          <a:lnTo>
                            <a:pt x="27" y="107"/>
                          </a:lnTo>
                          <a:lnTo>
                            <a:pt x="16" y="97"/>
                          </a:lnTo>
                          <a:lnTo>
                            <a:pt x="8" y="86"/>
                          </a:lnTo>
                          <a:lnTo>
                            <a:pt x="2" y="72"/>
                          </a:lnTo>
                          <a:lnTo>
                            <a:pt x="0" y="57"/>
                          </a:lnTo>
                          <a:lnTo>
                            <a:pt x="2" y="42"/>
                          </a:lnTo>
                          <a:lnTo>
                            <a:pt x="9" y="27"/>
                          </a:lnTo>
                          <a:lnTo>
                            <a:pt x="18" y="15"/>
                          </a:lnTo>
                          <a:lnTo>
                            <a:pt x="30" y="7"/>
                          </a:lnTo>
                          <a:lnTo>
                            <a:pt x="44" y="2"/>
                          </a:lnTo>
                          <a:lnTo>
                            <a:pt x="5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nvGrpSpPr>
                  <p:cNvPr id="71" name="Group 8">
                    <a:extLst>
                      <a:ext uri="{FF2B5EF4-FFF2-40B4-BE49-F238E27FC236}">
                        <a16:creationId xmlns:a16="http://schemas.microsoft.com/office/drawing/2014/main" id="{C4AEA986-56AE-4D18-BB89-7F691B1D1449}"/>
                      </a:ext>
                    </a:extLst>
                  </p:cNvPr>
                  <p:cNvGrpSpPr>
                    <a:grpSpLocks noChangeAspect="1"/>
                  </p:cNvGrpSpPr>
                  <p:nvPr/>
                </p:nvGrpSpPr>
                <p:grpSpPr bwMode="auto">
                  <a:xfrm>
                    <a:off x="4398306" y="2648944"/>
                    <a:ext cx="475550" cy="555198"/>
                    <a:chOff x="1226" y="-893"/>
                    <a:chExt cx="5230" cy="6106"/>
                  </a:xfrm>
                  <a:solidFill>
                    <a:schemeClr val="bg2"/>
                  </a:solidFill>
                </p:grpSpPr>
                <p:sp>
                  <p:nvSpPr>
                    <p:cNvPr id="72" name="Freeform 9">
                      <a:extLst>
                        <a:ext uri="{FF2B5EF4-FFF2-40B4-BE49-F238E27FC236}">
                          <a16:creationId xmlns:a16="http://schemas.microsoft.com/office/drawing/2014/main" id="{8A0B57DD-AA68-48B0-A8D4-CDEBE64B0E57}"/>
                        </a:ext>
                      </a:extLst>
                    </p:cNvPr>
                    <p:cNvSpPr>
                      <a:spLocks/>
                    </p:cNvSpPr>
                    <p:nvPr/>
                  </p:nvSpPr>
                  <p:spPr bwMode="auto">
                    <a:xfrm>
                      <a:off x="1226" y="413"/>
                      <a:ext cx="2495" cy="4800"/>
                    </a:xfrm>
                    <a:custGeom>
                      <a:avLst/>
                      <a:gdLst>
                        <a:gd name="T0" fmla="*/ 875 w 1098"/>
                        <a:gd name="T1" fmla="*/ 434 h 2118"/>
                        <a:gd name="T2" fmla="*/ 875 w 1098"/>
                        <a:gd name="T3" fmla="*/ 275 h 2118"/>
                        <a:gd name="T4" fmla="*/ 895 w 1098"/>
                        <a:gd name="T5" fmla="*/ 323 h 2118"/>
                        <a:gd name="T6" fmla="*/ 921 w 1098"/>
                        <a:gd name="T7" fmla="*/ 413 h 2118"/>
                        <a:gd name="T8" fmla="*/ 1098 w 1098"/>
                        <a:gd name="T9" fmla="*/ 370 h 2118"/>
                        <a:gd name="T10" fmla="*/ 1006 w 1098"/>
                        <a:gd name="T11" fmla="*/ 138 h 2118"/>
                        <a:gd name="T12" fmla="*/ 885 w 1098"/>
                        <a:gd name="T13" fmla="*/ 25 h 2118"/>
                        <a:gd name="T14" fmla="*/ 792 w 1098"/>
                        <a:gd name="T15" fmla="*/ 0 h 2118"/>
                        <a:gd name="T16" fmla="*/ 787 w 1098"/>
                        <a:gd name="T17" fmla="*/ 0 h 2118"/>
                        <a:gd name="T18" fmla="*/ 349 w 1098"/>
                        <a:gd name="T19" fmla="*/ 0 h 2118"/>
                        <a:gd name="T20" fmla="*/ 343 w 1098"/>
                        <a:gd name="T21" fmla="*/ 0 h 2118"/>
                        <a:gd name="T22" fmla="*/ 251 w 1098"/>
                        <a:gd name="T23" fmla="*/ 25 h 2118"/>
                        <a:gd name="T24" fmla="*/ 78 w 1098"/>
                        <a:gd name="T25" fmla="*/ 239 h 2118"/>
                        <a:gd name="T26" fmla="*/ 0 w 1098"/>
                        <a:gd name="T27" fmla="*/ 784 h 2118"/>
                        <a:gd name="T28" fmla="*/ 7 w 1098"/>
                        <a:gd name="T29" fmla="*/ 1002 h 2118"/>
                        <a:gd name="T30" fmla="*/ 97 w 1098"/>
                        <a:gd name="T31" fmla="*/ 1087 h 2118"/>
                        <a:gd name="T32" fmla="*/ 103 w 1098"/>
                        <a:gd name="T33" fmla="*/ 1087 h 2118"/>
                        <a:gd name="T34" fmla="*/ 188 w 1098"/>
                        <a:gd name="T35" fmla="*/ 991 h 2118"/>
                        <a:gd name="T36" fmla="*/ 182 w 1098"/>
                        <a:gd name="T37" fmla="*/ 784 h 2118"/>
                        <a:gd name="T38" fmla="*/ 261 w 1098"/>
                        <a:gd name="T39" fmla="*/ 274 h 2118"/>
                        <a:gd name="T40" fmla="*/ 261 w 1098"/>
                        <a:gd name="T41" fmla="*/ 1978 h 2118"/>
                        <a:gd name="T42" fmla="*/ 401 w 1098"/>
                        <a:gd name="T43" fmla="*/ 2118 h 2118"/>
                        <a:gd name="T44" fmla="*/ 542 w 1098"/>
                        <a:gd name="T45" fmla="*/ 1978 h 2118"/>
                        <a:gd name="T46" fmla="*/ 542 w 1098"/>
                        <a:gd name="T47" fmla="*/ 1017 h 2118"/>
                        <a:gd name="T48" fmla="*/ 540 w 1098"/>
                        <a:gd name="T49" fmla="*/ 981 h 2118"/>
                        <a:gd name="T50" fmla="*/ 875 w 1098"/>
                        <a:gd name="T51" fmla="*/ 434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8" h="2118">
                          <a:moveTo>
                            <a:pt x="875" y="434"/>
                          </a:moveTo>
                          <a:cubicBezTo>
                            <a:pt x="875" y="275"/>
                            <a:pt x="875" y="275"/>
                            <a:pt x="875" y="275"/>
                          </a:cubicBezTo>
                          <a:cubicBezTo>
                            <a:pt x="882" y="288"/>
                            <a:pt x="889" y="304"/>
                            <a:pt x="895" y="323"/>
                          </a:cubicBezTo>
                          <a:cubicBezTo>
                            <a:pt x="905" y="348"/>
                            <a:pt x="913" y="378"/>
                            <a:pt x="921" y="413"/>
                          </a:cubicBezTo>
                          <a:cubicBezTo>
                            <a:pt x="976" y="390"/>
                            <a:pt x="1036" y="376"/>
                            <a:pt x="1098" y="370"/>
                          </a:cubicBezTo>
                          <a:cubicBezTo>
                            <a:pt x="1075" y="268"/>
                            <a:pt x="1043" y="194"/>
                            <a:pt x="1006" y="138"/>
                          </a:cubicBezTo>
                          <a:cubicBezTo>
                            <a:pt x="969" y="81"/>
                            <a:pt x="925" y="45"/>
                            <a:pt x="885" y="25"/>
                          </a:cubicBezTo>
                          <a:cubicBezTo>
                            <a:pt x="847" y="5"/>
                            <a:pt x="813" y="1"/>
                            <a:pt x="792" y="0"/>
                          </a:cubicBezTo>
                          <a:cubicBezTo>
                            <a:pt x="791" y="0"/>
                            <a:pt x="789" y="0"/>
                            <a:pt x="787" y="0"/>
                          </a:cubicBezTo>
                          <a:cubicBezTo>
                            <a:pt x="349" y="0"/>
                            <a:pt x="349" y="0"/>
                            <a:pt x="349" y="0"/>
                          </a:cubicBezTo>
                          <a:cubicBezTo>
                            <a:pt x="347" y="0"/>
                            <a:pt x="345" y="0"/>
                            <a:pt x="343" y="0"/>
                          </a:cubicBezTo>
                          <a:cubicBezTo>
                            <a:pt x="323" y="1"/>
                            <a:pt x="289" y="5"/>
                            <a:pt x="251" y="25"/>
                          </a:cubicBezTo>
                          <a:cubicBezTo>
                            <a:pt x="190" y="55"/>
                            <a:pt x="124" y="121"/>
                            <a:pt x="78" y="239"/>
                          </a:cubicBezTo>
                          <a:cubicBezTo>
                            <a:pt x="31" y="356"/>
                            <a:pt x="0" y="527"/>
                            <a:pt x="0" y="784"/>
                          </a:cubicBezTo>
                          <a:cubicBezTo>
                            <a:pt x="0" y="851"/>
                            <a:pt x="2" y="923"/>
                            <a:pt x="7" y="1002"/>
                          </a:cubicBezTo>
                          <a:cubicBezTo>
                            <a:pt x="10" y="1050"/>
                            <a:pt x="50" y="1087"/>
                            <a:pt x="97" y="1087"/>
                          </a:cubicBezTo>
                          <a:cubicBezTo>
                            <a:pt x="99" y="1087"/>
                            <a:pt x="101" y="1087"/>
                            <a:pt x="103" y="1087"/>
                          </a:cubicBezTo>
                          <a:cubicBezTo>
                            <a:pt x="153" y="1084"/>
                            <a:pt x="191" y="1041"/>
                            <a:pt x="188" y="991"/>
                          </a:cubicBezTo>
                          <a:cubicBezTo>
                            <a:pt x="184" y="916"/>
                            <a:pt x="182" y="847"/>
                            <a:pt x="182" y="784"/>
                          </a:cubicBezTo>
                          <a:cubicBezTo>
                            <a:pt x="181" y="509"/>
                            <a:pt x="221" y="355"/>
                            <a:pt x="261" y="274"/>
                          </a:cubicBezTo>
                          <a:cubicBezTo>
                            <a:pt x="261" y="1978"/>
                            <a:pt x="261" y="1978"/>
                            <a:pt x="261" y="1978"/>
                          </a:cubicBezTo>
                          <a:cubicBezTo>
                            <a:pt x="261" y="2055"/>
                            <a:pt x="324" y="2118"/>
                            <a:pt x="401" y="2118"/>
                          </a:cubicBezTo>
                          <a:cubicBezTo>
                            <a:pt x="479" y="2118"/>
                            <a:pt x="542" y="2055"/>
                            <a:pt x="542" y="1978"/>
                          </a:cubicBezTo>
                          <a:cubicBezTo>
                            <a:pt x="542" y="1017"/>
                            <a:pt x="542" y="1017"/>
                            <a:pt x="542" y="1017"/>
                          </a:cubicBezTo>
                          <a:cubicBezTo>
                            <a:pt x="541" y="1005"/>
                            <a:pt x="540" y="993"/>
                            <a:pt x="540" y="981"/>
                          </a:cubicBezTo>
                          <a:cubicBezTo>
                            <a:pt x="540" y="743"/>
                            <a:pt x="677" y="536"/>
                            <a:pt x="875"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3" name="Freeform 10">
                      <a:extLst>
                        <a:ext uri="{FF2B5EF4-FFF2-40B4-BE49-F238E27FC236}">
                          <a16:creationId xmlns:a16="http://schemas.microsoft.com/office/drawing/2014/main" id="{81323331-A060-485D-BBF1-2C6AB92C9950}"/>
                        </a:ext>
                      </a:extLst>
                    </p:cNvPr>
                    <p:cNvSpPr>
                      <a:spLocks/>
                    </p:cNvSpPr>
                    <p:nvPr/>
                  </p:nvSpPr>
                  <p:spPr bwMode="auto">
                    <a:xfrm>
                      <a:off x="2576" y="3203"/>
                      <a:ext cx="638" cy="2010"/>
                    </a:xfrm>
                    <a:custGeom>
                      <a:avLst/>
                      <a:gdLst>
                        <a:gd name="T0" fmla="*/ 0 w 281"/>
                        <a:gd name="T1" fmla="*/ 0 h 887"/>
                        <a:gd name="T2" fmla="*/ 0 w 281"/>
                        <a:gd name="T3" fmla="*/ 747 h 887"/>
                        <a:gd name="T4" fmla="*/ 141 w 281"/>
                        <a:gd name="T5" fmla="*/ 887 h 887"/>
                        <a:gd name="T6" fmla="*/ 281 w 281"/>
                        <a:gd name="T7" fmla="*/ 747 h 887"/>
                        <a:gd name="T8" fmla="*/ 281 w 281"/>
                        <a:gd name="T9" fmla="*/ 296 h 887"/>
                        <a:gd name="T10" fmla="*/ 0 w 281"/>
                        <a:gd name="T11" fmla="*/ 0 h 887"/>
                      </a:gdLst>
                      <a:ahLst/>
                      <a:cxnLst>
                        <a:cxn ang="0">
                          <a:pos x="T0" y="T1"/>
                        </a:cxn>
                        <a:cxn ang="0">
                          <a:pos x="T2" y="T3"/>
                        </a:cxn>
                        <a:cxn ang="0">
                          <a:pos x="T4" y="T5"/>
                        </a:cxn>
                        <a:cxn ang="0">
                          <a:pos x="T6" y="T7"/>
                        </a:cxn>
                        <a:cxn ang="0">
                          <a:pos x="T8" y="T9"/>
                        </a:cxn>
                        <a:cxn ang="0">
                          <a:pos x="T10" y="T11"/>
                        </a:cxn>
                      </a:cxnLst>
                      <a:rect l="0" t="0" r="r" b="b"/>
                      <a:pathLst>
                        <a:path w="281" h="887">
                          <a:moveTo>
                            <a:pt x="0" y="0"/>
                          </a:moveTo>
                          <a:cubicBezTo>
                            <a:pt x="0" y="747"/>
                            <a:pt x="0" y="747"/>
                            <a:pt x="0" y="747"/>
                          </a:cubicBezTo>
                          <a:cubicBezTo>
                            <a:pt x="0" y="824"/>
                            <a:pt x="63" y="887"/>
                            <a:pt x="141" y="887"/>
                          </a:cubicBezTo>
                          <a:cubicBezTo>
                            <a:pt x="218" y="887"/>
                            <a:pt x="281" y="824"/>
                            <a:pt x="281" y="747"/>
                          </a:cubicBezTo>
                          <a:cubicBezTo>
                            <a:pt x="281" y="296"/>
                            <a:pt x="281" y="296"/>
                            <a:pt x="281" y="296"/>
                          </a:cubicBezTo>
                          <a:cubicBezTo>
                            <a:pt x="157" y="232"/>
                            <a:pt x="58" y="12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4" name="Oval 11">
                      <a:extLst>
                        <a:ext uri="{FF2B5EF4-FFF2-40B4-BE49-F238E27FC236}">
                          <a16:creationId xmlns:a16="http://schemas.microsoft.com/office/drawing/2014/main" id="{8A8CC2BD-0346-477E-AF95-B4E3766E86CE}"/>
                        </a:ext>
                      </a:extLst>
                    </p:cNvPr>
                    <p:cNvSpPr>
                      <a:spLocks noChangeArrowheads="1"/>
                    </p:cNvSpPr>
                    <p:nvPr/>
                  </p:nvSpPr>
                  <p:spPr bwMode="auto">
                    <a:xfrm>
                      <a:off x="1935" y="-893"/>
                      <a:ext cx="1163" cy="11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5" name="Freeform 12">
                      <a:extLst>
                        <a:ext uri="{FF2B5EF4-FFF2-40B4-BE49-F238E27FC236}">
                          <a16:creationId xmlns:a16="http://schemas.microsoft.com/office/drawing/2014/main" id="{A2B12649-3CD7-4633-843F-17EF7C215A62}"/>
                        </a:ext>
                      </a:extLst>
                    </p:cNvPr>
                    <p:cNvSpPr>
                      <a:spLocks/>
                    </p:cNvSpPr>
                    <p:nvPr/>
                  </p:nvSpPr>
                  <p:spPr bwMode="auto">
                    <a:xfrm>
                      <a:off x="3964" y="413"/>
                      <a:ext cx="2492" cy="4800"/>
                    </a:xfrm>
                    <a:custGeom>
                      <a:avLst/>
                      <a:gdLst>
                        <a:gd name="T0" fmla="*/ 846 w 1097"/>
                        <a:gd name="T1" fmla="*/ 25 h 2118"/>
                        <a:gd name="T2" fmla="*/ 754 w 1097"/>
                        <a:gd name="T3" fmla="*/ 0 h 2118"/>
                        <a:gd name="T4" fmla="*/ 748 w 1097"/>
                        <a:gd name="T5" fmla="*/ 0 h 2118"/>
                        <a:gd name="T6" fmla="*/ 310 w 1097"/>
                        <a:gd name="T7" fmla="*/ 0 h 2118"/>
                        <a:gd name="T8" fmla="*/ 305 w 1097"/>
                        <a:gd name="T9" fmla="*/ 0 h 2118"/>
                        <a:gd name="T10" fmla="*/ 212 w 1097"/>
                        <a:gd name="T11" fmla="*/ 25 h 2118"/>
                        <a:gd name="T12" fmla="*/ 39 w 1097"/>
                        <a:gd name="T13" fmla="*/ 239 h 2118"/>
                        <a:gd name="T14" fmla="*/ 0 w 1097"/>
                        <a:gd name="T15" fmla="*/ 369 h 2118"/>
                        <a:gd name="T16" fmla="*/ 176 w 1097"/>
                        <a:gd name="T17" fmla="*/ 411 h 2118"/>
                        <a:gd name="T18" fmla="*/ 222 w 1097"/>
                        <a:gd name="T19" fmla="*/ 274 h 2118"/>
                        <a:gd name="T20" fmla="*/ 222 w 1097"/>
                        <a:gd name="T21" fmla="*/ 432 h 2118"/>
                        <a:gd name="T22" fmla="*/ 562 w 1097"/>
                        <a:gd name="T23" fmla="*/ 981 h 2118"/>
                        <a:gd name="T24" fmla="*/ 555 w 1097"/>
                        <a:gd name="T25" fmla="*/ 1072 h 2118"/>
                        <a:gd name="T26" fmla="*/ 555 w 1097"/>
                        <a:gd name="T27" fmla="*/ 1978 h 2118"/>
                        <a:gd name="T28" fmla="*/ 696 w 1097"/>
                        <a:gd name="T29" fmla="*/ 2118 h 2118"/>
                        <a:gd name="T30" fmla="*/ 836 w 1097"/>
                        <a:gd name="T31" fmla="*/ 1978 h 2118"/>
                        <a:gd name="T32" fmla="*/ 836 w 1097"/>
                        <a:gd name="T33" fmla="*/ 275 h 2118"/>
                        <a:gd name="T34" fmla="*/ 857 w 1097"/>
                        <a:gd name="T35" fmla="*/ 323 h 2118"/>
                        <a:gd name="T36" fmla="*/ 915 w 1097"/>
                        <a:gd name="T37" fmla="*/ 784 h 2118"/>
                        <a:gd name="T38" fmla="*/ 909 w 1097"/>
                        <a:gd name="T39" fmla="*/ 991 h 2118"/>
                        <a:gd name="T40" fmla="*/ 994 w 1097"/>
                        <a:gd name="T41" fmla="*/ 1087 h 2118"/>
                        <a:gd name="T42" fmla="*/ 1000 w 1097"/>
                        <a:gd name="T43" fmla="*/ 1087 h 2118"/>
                        <a:gd name="T44" fmla="*/ 1090 w 1097"/>
                        <a:gd name="T45" fmla="*/ 1002 h 2118"/>
                        <a:gd name="T46" fmla="*/ 1097 w 1097"/>
                        <a:gd name="T47" fmla="*/ 784 h 2118"/>
                        <a:gd name="T48" fmla="*/ 967 w 1097"/>
                        <a:gd name="T49" fmla="*/ 138 h 2118"/>
                        <a:gd name="T50" fmla="*/ 846 w 1097"/>
                        <a:gd name="T51" fmla="*/ 25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7" h="2118">
                          <a:moveTo>
                            <a:pt x="846" y="25"/>
                          </a:moveTo>
                          <a:cubicBezTo>
                            <a:pt x="808" y="5"/>
                            <a:pt x="774" y="1"/>
                            <a:pt x="754" y="0"/>
                          </a:cubicBezTo>
                          <a:cubicBezTo>
                            <a:pt x="752" y="0"/>
                            <a:pt x="750" y="0"/>
                            <a:pt x="748" y="0"/>
                          </a:cubicBezTo>
                          <a:cubicBezTo>
                            <a:pt x="310" y="0"/>
                            <a:pt x="310" y="0"/>
                            <a:pt x="310" y="0"/>
                          </a:cubicBezTo>
                          <a:cubicBezTo>
                            <a:pt x="308" y="0"/>
                            <a:pt x="306" y="0"/>
                            <a:pt x="305" y="0"/>
                          </a:cubicBezTo>
                          <a:cubicBezTo>
                            <a:pt x="284" y="1"/>
                            <a:pt x="250" y="5"/>
                            <a:pt x="212" y="25"/>
                          </a:cubicBezTo>
                          <a:cubicBezTo>
                            <a:pt x="151" y="55"/>
                            <a:pt x="85" y="121"/>
                            <a:pt x="39" y="239"/>
                          </a:cubicBezTo>
                          <a:cubicBezTo>
                            <a:pt x="24" y="276"/>
                            <a:pt x="11" y="320"/>
                            <a:pt x="0" y="369"/>
                          </a:cubicBezTo>
                          <a:cubicBezTo>
                            <a:pt x="62" y="375"/>
                            <a:pt x="121" y="389"/>
                            <a:pt x="176" y="411"/>
                          </a:cubicBezTo>
                          <a:cubicBezTo>
                            <a:pt x="190" y="351"/>
                            <a:pt x="206" y="307"/>
                            <a:pt x="222" y="274"/>
                          </a:cubicBezTo>
                          <a:cubicBezTo>
                            <a:pt x="222" y="432"/>
                            <a:pt x="222" y="432"/>
                            <a:pt x="222" y="432"/>
                          </a:cubicBezTo>
                          <a:cubicBezTo>
                            <a:pt x="423" y="532"/>
                            <a:pt x="562" y="740"/>
                            <a:pt x="562" y="981"/>
                          </a:cubicBezTo>
                          <a:cubicBezTo>
                            <a:pt x="562" y="1011"/>
                            <a:pt x="560" y="1042"/>
                            <a:pt x="555" y="1072"/>
                          </a:cubicBezTo>
                          <a:cubicBezTo>
                            <a:pt x="555" y="1978"/>
                            <a:pt x="555" y="1978"/>
                            <a:pt x="555" y="1978"/>
                          </a:cubicBezTo>
                          <a:cubicBezTo>
                            <a:pt x="555" y="2055"/>
                            <a:pt x="618" y="2118"/>
                            <a:pt x="696" y="2118"/>
                          </a:cubicBezTo>
                          <a:cubicBezTo>
                            <a:pt x="773" y="2118"/>
                            <a:pt x="836" y="2055"/>
                            <a:pt x="836" y="1978"/>
                          </a:cubicBezTo>
                          <a:cubicBezTo>
                            <a:pt x="836" y="275"/>
                            <a:pt x="836" y="275"/>
                            <a:pt x="836" y="275"/>
                          </a:cubicBezTo>
                          <a:cubicBezTo>
                            <a:pt x="843" y="288"/>
                            <a:pt x="850" y="304"/>
                            <a:pt x="857" y="323"/>
                          </a:cubicBezTo>
                          <a:cubicBezTo>
                            <a:pt x="889" y="411"/>
                            <a:pt x="915" y="557"/>
                            <a:pt x="915" y="784"/>
                          </a:cubicBezTo>
                          <a:cubicBezTo>
                            <a:pt x="915" y="847"/>
                            <a:pt x="913" y="916"/>
                            <a:pt x="909" y="991"/>
                          </a:cubicBezTo>
                          <a:cubicBezTo>
                            <a:pt x="906" y="1041"/>
                            <a:pt x="944" y="1084"/>
                            <a:pt x="994" y="1087"/>
                          </a:cubicBezTo>
                          <a:cubicBezTo>
                            <a:pt x="996" y="1087"/>
                            <a:pt x="998" y="1087"/>
                            <a:pt x="1000" y="1087"/>
                          </a:cubicBezTo>
                          <a:cubicBezTo>
                            <a:pt x="1047" y="1087"/>
                            <a:pt x="1088" y="1050"/>
                            <a:pt x="1090" y="1002"/>
                          </a:cubicBezTo>
                          <a:cubicBezTo>
                            <a:pt x="1095" y="923"/>
                            <a:pt x="1097" y="851"/>
                            <a:pt x="1097" y="784"/>
                          </a:cubicBezTo>
                          <a:cubicBezTo>
                            <a:pt x="1097" y="441"/>
                            <a:pt x="1042" y="252"/>
                            <a:pt x="967" y="138"/>
                          </a:cubicBezTo>
                          <a:cubicBezTo>
                            <a:pt x="930" y="81"/>
                            <a:pt x="886" y="45"/>
                            <a:pt x="84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6" name="Freeform 13">
                      <a:extLst>
                        <a:ext uri="{FF2B5EF4-FFF2-40B4-BE49-F238E27FC236}">
                          <a16:creationId xmlns:a16="http://schemas.microsoft.com/office/drawing/2014/main" id="{05B79EC0-3B92-4DF3-8713-3EB9B4022F46}"/>
                        </a:ext>
                      </a:extLst>
                    </p:cNvPr>
                    <p:cNvSpPr>
                      <a:spLocks/>
                    </p:cNvSpPr>
                    <p:nvPr/>
                  </p:nvSpPr>
                  <p:spPr bwMode="auto">
                    <a:xfrm>
                      <a:off x="4468" y="3232"/>
                      <a:ext cx="639" cy="1981"/>
                    </a:xfrm>
                    <a:custGeom>
                      <a:avLst/>
                      <a:gdLst>
                        <a:gd name="T0" fmla="*/ 0 w 281"/>
                        <a:gd name="T1" fmla="*/ 286 h 874"/>
                        <a:gd name="T2" fmla="*/ 0 w 281"/>
                        <a:gd name="T3" fmla="*/ 734 h 874"/>
                        <a:gd name="T4" fmla="*/ 140 w 281"/>
                        <a:gd name="T5" fmla="*/ 874 h 874"/>
                        <a:gd name="T6" fmla="*/ 281 w 281"/>
                        <a:gd name="T7" fmla="*/ 734 h 874"/>
                        <a:gd name="T8" fmla="*/ 281 w 281"/>
                        <a:gd name="T9" fmla="*/ 0 h 874"/>
                        <a:gd name="T10" fmla="*/ 0 w 281"/>
                        <a:gd name="T11" fmla="*/ 286 h 874"/>
                      </a:gdLst>
                      <a:ahLst/>
                      <a:cxnLst>
                        <a:cxn ang="0">
                          <a:pos x="T0" y="T1"/>
                        </a:cxn>
                        <a:cxn ang="0">
                          <a:pos x="T2" y="T3"/>
                        </a:cxn>
                        <a:cxn ang="0">
                          <a:pos x="T4" y="T5"/>
                        </a:cxn>
                        <a:cxn ang="0">
                          <a:pos x="T6" y="T7"/>
                        </a:cxn>
                        <a:cxn ang="0">
                          <a:pos x="T8" y="T9"/>
                        </a:cxn>
                        <a:cxn ang="0">
                          <a:pos x="T10" y="T11"/>
                        </a:cxn>
                      </a:cxnLst>
                      <a:rect l="0" t="0" r="r" b="b"/>
                      <a:pathLst>
                        <a:path w="281" h="874">
                          <a:moveTo>
                            <a:pt x="0" y="286"/>
                          </a:moveTo>
                          <a:cubicBezTo>
                            <a:pt x="0" y="734"/>
                            <a:pt x="0" y="734"/>
                            <a:pt x="0" y="734"/>
                          </a:cubicBezTo>
                          <a:cubicBezTo>
                            <a:pt x="0" y="811"/>
                            <a:pt x="63" y="874"/>
                            <a:pt x="140" y="874"/>
                          </a:cubicBezTo>
                          <a:cubicBezTo>
                            <a:pt x="218" y="874"/>
                            <a:pt x="281" y="811"/>
                            <a:pt x="281" y="734"/>
                          </a:cubicBezTo>
                          <a:cubicBezTo>
                            <a:pt x="281" y="0"/>
                            <a:pt x="281" y="0"/>
                            <a:pt x="281" y="0"/>
                          </a:cubicBezTo>
                          <a:cubicBezTo>
                            <a:pt x="222" y="123"/>
                            <a:pt x="122" y="224"/>
                            <a:pt x="0" y="2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7" name="Oval 14">
                      <a:extLst>
                        <a:ext uri="{FF2B5EF4-FFF2-40B4-BE49-F238E27FC236}">
                          <a16:creationId xmlns:a16="http://schemas.microsoft.com/office/drawing/2014/main" id="{E1AEA2EC-0F09-4904-B414-B3079D1B8730}"/>
                        </a:ext>
                      </a:extLst>
                    </p:cNvPr>
                    <p:cNvSpPr>
                      <a:spLocks noChangeArrowheads="1"/>
                    </p:cNvSpPr>
                    <p:nvPr/>
                  </p:nvSpPr>
                  <p:spPr bwMode="auto">
                    <a:xfrm>
                      <a:off x="4586" y="-893"/>
                      <a:ext cx="1161" cy="11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8" name="Freeform 15">
                      <a:extLst>
                        <a:ext uri="{FF2B5EF4-FFF2-40B4-BE49-F238E27FC236}">
                          <a16:creationId xmlns:a16="http://schemas.microsoft.com/office/drawing/2014/main" id="{5AC10150-1FCE-4AFB-B7F3-32968E775B4D}"/>
                        </a:ext>
                      </a:extLst>
                    </p:cNvPr>
                    <p:cNvSpPr>
                      <a:spLocks noEditPoints="1"/>
                    </p:cNvSpPr>
                    <p:nvPr/>
                  </p:nvSpPr>
                  <p:spPr bwMode="auto">
                    <a:xfrm>
                      <a:off x="2557" y="1349"/>
                      <a:ext cx="2581" cy="2572"/>
                    </a:xfrm>
                    <a:custGeom>
                      <a:avLst/>
                      <a:gdLst>
                        <a:gd name="T0" fmla="*/ 568 w 1136"/>
                        <a:gd name="T1" fmla="*/ 0 h 1135"/>
                        <a:gd name="T2" fmla="*/ 0 w 1136"/>
                        <a:gd name="T3" fmla="*/ 568 h 1135"/>
                        <a:gd name="T4" fmla="*/ 568 w 1136"/>
                        <a:gd name="T5" fmla="*/ 1135 h 1135"/>
                        <a:gd name="T6" fmla="*/ 1136 w 1136"/>
                        <a:gd name="T7" fmla="*/ 568 h 1135"/>
                        <a:gd name="T8" fmla="*/ 568 w 1136"/>
                        <a:gd name="T9" fmla="*/ 0 h 1135"/>
                        <a:gd name="T10" fmla="*/ 568 w 1136"/>
                        <a:gd name="T11" fmla="*/ 999 h 1135"/>
                        <a:gd name="T12" fmla="*/ 136 w 1136"/>
                        <a:gd name="T13" fmla="*/ 568 h 1135"/>
                        <a:gd name="T14" fmla="*/ 568 w 1136"/>
                        <a:gd name="T15" fmla="*/ 136 h 1135"/>
                        <a:gd name="T16" fmla="*/ 999 w 1136"/>
                        <a:gd name="T17" fmla="*/ 568 h 1135"/>
                        <a:gd name="T18" fmla="*/ 568 w 1136"/>
                        <a:gd name="T19" fmla="*/ 999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6" h="1135">
                          <a:moveTo>
                            <a:pt x="568" y="0"/>
                          </a:moveTo>
                          <a:cubicBezTo>
                            <a:pt x="254" y="0"/>
                            <a:pt x="0" y="254"/>
                            <a:pt x="0" y="568"/>
                          </a:cubicBezTo>
                          <a:cubicBezTo>
                            <a:pt x="0" y="881"/>
                            <a:pt x="254" y="1135"/>
                            <a:pt x="568" y="1135"/>
                          </a:cubicBezTo>
                          <a:cubicBezTo>
                            <a:pt x="881" y="1135"/>
                            <a:pt x="1136" y="881"/>
                            <a:pt x="1136" y="568"/>
                          </a:cubicBezTo>
                          <a:cubicBezTo>
                            <a:pt x="1136" y="254"/>
                            <a:pt x="881" y="0"/>
                            <a:pt x="568" y="0"/>
                          </a:cubicBezTo>
                          <a:close/>
                          <a:moveTo>
                            <a:pt x="568" y="999"/>
                          </a:moveTo>
                          <a:cubicBezTo>
                            <a:pt x="330" y="999"/>
                            <a:pt x="136" y="806"/>
                            <a:pt x="136" y="568"/>
                          </a:cubicBezTo>
                          <a:cubicBezTo>
                            <a:pt x="136" y="330"/>
                            <a:pt x="330" y="136"/>
                            <a:pt x="568" y="136"/>
                          </a:cubicBezTo>
                          <a:cubicBezTo>
                            <a:pt x="806" y="136"/>
                            <a:pt x="999" y="330"/>
                            <a:pt x="999" y="568"/>
                          </a:cubicBezTo>
                          <a:cubicBezTo>
                            <a:pt x="999" y="806"/>
                            <a:pt x="806" y="999"/>
                            <a:pt x="568" y="9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79" name="Freeform 16">
                      <a:extLst>
                        <a:ext uri="{FF2B5EF4-FFF2-40B4-BE49-F238E27FC236}">
                          <a16:creationId xmlns:a16="http://schemas.microsoft.com/office/drawing/2014/main" id="{C0BCAADA-39D9-4332-ABB6-67EEF8550E7F}"/>
                        </a:ext>
                      </a:extLst>
                    </p:cNvPr>
                    <p:cNvSpPr>
                      <a:spLocks/>
                    </p:cNvSpPr>
                    <p:nvPr/>
                  </p:nvSpPr>
                  <p:spPr bwMode="auto">
                    <a:xfrm>
                      <a:off x="3235" y="2069"/>
                      <a:ext cx="1213" cy="1131"/>
                    </a:xfrm>
                    <a:custGeom>
                      <a:avLst/>
                      <a:gdLst>
                        <a:gd name="T0" fmla="*/ 593 w 1213"/>
                        <a:gd name="T1" fmla="*/ 0 h 1131"/>
                        <a:gd name="T2" fmla="*/ 593 w 1213"/>
                        <a:gd name="T3" fmla="*/ 411 h 1131"/>
                        <a:gd name="T4" fmla="*/ 0 w 1213"/>
                        <a:gd name="T5" fmla="*/ 411 h 1131"/>
                        <a:gd name="T6" fmla="*/ 0 w 1213"/>
                        <a:gd name="T7" fmla="*/ 721 h 1131"/>
                        <a:gd name="T8" fmla="*/ 593 w 1213"/>
                        <a:gd name="T9" fmla="*/ 721 h 1131"/>
                        <a:gd name="T10" fmla="*/ 593 w 1213"/>
                        <a:gd name="T11" fmla="*/ 1131 h 1131"/>
                        <a:gd name="T12" fmla="*/ 1213 w 1213"/>
                        <a:gd name="T13" fmla="*/ 567 h 1131"/>
                        <a:gd name="T14" fmla="*/ 593 w 1213"/>
                        <a:gd name="T15" fmla="*/ 0 h 1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3" h="1131">
                          <a:moveTo>
                            <a:pt x="593" y="0"/>
                          </a:moveTo>
                          <a:lnTo>
                            <a:pt x="593" y="411"/>
                          </a:lnTo>
                          <a:lnTo>
                            <a:pt x="0" y="411"/>
                          </a:lnTo>
                          <a:lnTo>
                            <a:pt x="0" y="721"/>
                          </a:lnTo>
                          <a:lnTo>
                            <a:pt x="593" y="721"/>
                          </a:lnTo>
                          <a:lnTo>
                            <a:pt x="593" y="1131"/>
                          </a:lnTo>
                          <a:lnTo>
                            <a:pt x="1213" y="567"/>
                          </a:lnTo>
                          <a:lnTo>
                            <a:pt x="5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grpSp>
              <p:grpSp>
                <p:nvGrpSpPr>
                  <p:cNvPr id="80" name="Group 79">
                    <a:extLst>
                      <a:ext uri="{FF2B5EF4-FFF2-40B4-BE49-F238E27FC236}">
                        <a16:creationId xmlns:a16="http://schemas.microsoft.com/office/drawing/2014/main" id="{F49779BC-AF8C-44E3-8713-87F593A49C42}"/>
                      </a:ext>
                    </a:extLst>
                  </p:cNvPr>
                  <p:cNvGrpSpPr/>
                  <p:nvPr/>
                </p:nvGrpSpPr>
                <p:grpSpPr>
                  <a:xfrm>
                    <a:off x="7241909" y="4228805"/>
                    <a:ext cx="546136" cy="427172"/>
                    <a:chOff x="7581327" y="2547414"/>
                    <a:chExt cx="924062" cy="722780"/>
                  </a:xfrm>
                  <a:solidFill>
                    <a:schemeClr val="bg2"/>
                  </a:solidFill>
                </p:grpSpPr>
                <p:sp>
                  <p:nvSpPr>
                    <p:cNvPr id="81" name="Freeform 24">
                      <a:extLst>
                        <a:ext uri="{FF2B5EF4-FFF2-40B4-BE49-F238E27FC236}">
                          <a16:creationId xmlns:a16="http://schemas.microsoft.com/office/drawing/2014/main" id="{33F1179A-B50B-499A-A223-26B2B75E633E}"/>
                        </a:ext>
                      </a:extLst>
                    </p:cNvPr>
                    <p:cNvSpPr>
                      <a:spLocks/>
                    </p:cNvSpPr>
                    <p:nvPr/>
                  </p:nvSpPr>
                  <p:spPr bwMode="auto">
                    <a:xfrm>
                      <a:off x="7739912" y="3187852"/>
                      <a:ext cx="606892" cy="82342"/>
                    </a:xfrm>
                    <a:custGeom>
                      <a:avLst/>
                      <a:gdLst>
                        <a:gd name="T0" fmla="*/ 151 w 2195"/>
                        <a:gd name="T1" fmla="*/ 0 h 299"/>
                        <a:gd name="T2" fmla="*/ 2043 w 2195"/>
                        <a:gd name="T3" fmla="*/ 0 h 299"/>
                        <a:gd name="T4" fmla="*/ 2074 w 2195"/>
                        <a:gd name="T5" fmla="*/ 3 h 299"/>
                        <a:gd name="T6" fmla="*/ 2102 w 2195"/>
                        <a:gd name="T7" fmla="*/ 12 h 299"/>
                        <a:gd name="T8" fmla="*/ 2128 w 2195"/>
                        <a:gd name="T9" fmla="*/ 26 h 299"/>
                        <a:gd name="T10" fmla="*/ 2150 w 2195"/>
                        <a:gd name="T11" fmla="*/ 44 h 299"/>
                        <a:gd name="T12" fmla="*/ 2169 w 2195"/>
                        <a:gd name="T13" fmla="*/ 66 h 299"/>
                        <a:gd name="T14" fmla="*/ 2183 w 2195"/>
                        <a:gd name="T15" fmla="*/ 91 h 299"/>
                        <a:gd name="T16" fmla="*/ 2192 w 2195"/>
                        <a:gd name="T17" fmla="*/ 120 h 299"/>
                        <a:gd name="T18" fmla="*/ 2195 w 2195"/>
                        <a:gd name="T19" fmla="*/ 150 h 299"/>
                        <a:gd name="T20" fmla="*/ 2192 w 2195"/>
                        <a:gd name="T21" fmla="*/ 180 h 299"/>
                        <a:gd name="T22" fmla="*/ 2183 w 2195"/>
                        <a:gd name="T23" fmla="*/ 208 h 299"/>
                        <a:gd name="T24" fmla="*/ 2169 w 2195"/>
                        <a:gd name="T25" fmla="*/ 233 h 299"/>
                        <a:gd name="T26" fmla="*/ 2150 w 2195"/>
                        <a:gd name="T27" fmla="*/ 255 h 299"/>
                        <a:gd name="T28" fmla="*/ 2128 w 2195"/>
                        <a:gd name="T29" fmla="*/ 273 h 299"/>
                        <a:gd name="T30" fmla="*/ 2102 w 2195"/>
                        <a:gd name="T31" fmla="*/ 287 h 299"/>
                        <a:gd name="T32" fmla="*/ 2074 w 2195"/>
                        <a:gd name="T33" fmla="*/ 296 h 299"/>
                        <a:gd name="T34" fmla="*/ 2043 w 2195"/>
                        <a:gd name="T35" fmla="*/ 299 h 299"/>
                        <a:gd name="T36" fmla="*/ 151 w 2195"/>
                        <a:gd name="T37" fmla="*/ 299 h 299"/>
                        <a:gd name="T38" fmla="*/ 121 w 2195"/>
                        <a:gd name="T39" fmla="*/ 296 h 299"/>
                        <a:gd name="T40" fmla="*/ 92 w 2195"/>
                        <a:gd name="T41" fmla="*/ 287 h 299"/>
                        <a:gd name="T42" fmla="*/ 66 w 2195"/>
                        <a:gd name="T43" fmla="*/ 273 h 299"/>
                        <a:gd name="T44" fmla="*/ 44 w 2195"/>
                        <a:gd name="T45" fmla="*/ 255 h 299"/>
                        <a:gd name="T46" fmla="*/ 26 w 2195"/>
                        <a:gd name="T47" fmla="*/ 233 h 299"/>
                        <a:gd name="T48" fmla="*/ 11 w 2195"/>
                        <a:gd name="T49" fmla="*/ 208 h 299"/>
                        <a:gd name="T50" fmla="*/ 3 w 2195"/>
                        <a:gd name="T51" fmla="*/ 180 h 299"/>
                        <a:gd name="T52" fmla="*/ 0 w 2195"/>
                        <a:gd name="T53" fmla="*/ 150 h 299"/>
                        <a:gd name="T54" fmla="*/ 3 w 2195"/>
                        <a:gd name="T55" fmla="*/ 120 h 299"/>
                        <a:gd name="T56" fmla="*/ 11 w 2195"/>
                        <a:gd name="T57" fmla="*/ 91 h 299"/>
                        <a:gd name="T58" fmla="*/ 26 w 2195"/>
                        <a:gd name="T59" fmla="*/ 66 h 299"/>
                        <a:gd name="T60" fmla="*/ 44 w 2195"/>
                        <a:gd name="T61" fmla="*/ 44 h 299"/>
                        <a:gd name="T62" fmla="*/ 66 w 2195"/>
                        <a:gd name="T63" fmla="*/ 26 h 299"/>
                        <a:gd name="T64" fmla="*/ 92 w 2195"/>
                        <a:gd name="T65" fmla="*/ 12 h 299"/>
                        <a:gd name="T66" fmla="*/ 121 w 2195"/>
                        <a:gd name="T67" fmla="*/ 3 h 299"/>
                        <a:gd name="T68" fmla="*/ 151 w 2195"/>
                        <a:gd name="T6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5" h="299">
                          <a:moveTo>
                            <a:pt x="151" y="0"/>
                          </a:moveTo>
                          <a:lnTo>
                            <a:pt x="2043" y="0"/>
                          </a:lnTo>
                          <a:lnTo>
                            <a:pt x="2074" y="3"/>
                          </a:lnTo>
                          <a:lnTo>
                            <a:pt x="2102" y="12"/>
                          </a:lnTo>
                          <a:lnTo>
                            <a:pt x="2128" y="26"/>
                          </a:lnTo>
                          <a:lnTo>
                            <a:pt x="2150" y="44"/>
                          </a:lnTo>
                          <a:lnTo>
                            <a:pt x="2169" y="66"/>
                          </a:lnTo>
                          <a:lnTo>
                            <a:pt x="2183" y="91"/>
                          </a:lnTo>
                          <a:lnTo>
                            <a:pt x="2192" y="120"/>
                          </a:lnTo>
                          <a:lnTo>
                            <a:pt x="2195" y="150"/>
                          </a:lnTo>
                          <a:lnTo>
                            <a:pt x="2192" y="180"/>
                          </a:lnTo>
                          <a:lnTo>
                            <a:pt x="2183" y="208"/>
                          </a:lnTo>
                          <a:lnTo>
                            <a:pt x="2169" y="233"/>
                          </a:lnTo>
                          <a:lnTo>
                            <a:pt x="2150" y="255"/>
                          </a:lnTo>
                          <a:lnTo>
                            <a:pt x="2128" y="273"/>
                          </a:lnTo>
                          <a:lnTo>
                            <a:pt x="2102" y="287"/>
                          </a:lnTo>
                          <a:lnTo>
                            <a:pt x="2074" y="296"/>
                          </a:lnTo>
                          <a:lnTo>
                            <a:pt x="2043" y="299"/>
                          </a:lnTo>
                          <a:lnTo>
                            <a:pt x="151" y="299"/>
                          </a:lnTo>
                          <a:lnTo>
                            <a:pt x="121" y="296"/>
                          </a:lnTo>
                          <a:lnTo>
                            <a:pt x="92" y="287"/>
                          </a:lnTo>
                          <a:lnTo>
                            <a:pt x="66" y="273"/>
                          </a:lnTo>
                          <a:lnTo>
                            <a:pt x="44" y="255"/>
                          </a:lnTo>
                          <a:lnTo>
                            <a:pt x="26" y="233"/>
                          </a:lnTo>
                          <a:lnTo>
                            <a:pt x="11" y="208"/>
                          </a:lnTo>
                          <a:lnTo>
                            <a:pt x="3" y="180"/>
                          </a:lnTo>
                          <a:lnTo>
                            <a:pt x="0" y="150"/>
                          </a:lnTo>
                          <a:lnTo>
                            <a:pt x="3" y="120"/>
                          </a:lnTo>
                          <a:lnTo>
                            <a:pt x="11" y="91"/>
                          </a:lnTo>
                          <a:lnTo>
                            <a:pt x="26" y="66"/>
                          </a:lnTo>
                          <a:lnTo>
                            <a:pt x="44" y="44"/>
                          </a:lnTo>
                          <a:lnTo>
                            <a:pt x="66" y="26"/>
                          </a:lnTo>
                          <a:lnTo>
                            <a:pt x="92" y="12"/>
                          </a:lnTo>
                          <a:lnTo>
                            <a:pt x="121" y="3"/>
                          </a:lnTo>
                          <a:lnTo>
                            <a:pt x="1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2" name="Freeform 28">
                      <a:extLst>
                        <a:ext uri="{FF2B5EF4-FFF2-40B4-BE49-F238E27FC236}">
                          <a16:creationId xmlns:a16="http://schemas.microsoft.com/office/drawing/2014/main" id="{C9D2FE0F-63EF-4BFF-8906-CF834E851028}"/>
                        </a:ext>
                      </a:extLst>
                    </p:cNvPr>
                    <p:cNvSpPr>
                      <a:spLocks/>
                    </p:cNvSpPr>
                    <p:nvPr/>
                  </p:nvSpPr>
                  <p:spPr bwMode="auto">
                    <a:xfrm>
                      <a:off x="7581327" y="2547414"/>
                      <a:ext cx="924062" cy="597742"/>
                    </a:xfrm>
                    <a:custGeom>
                      <a:avLst/>
                      <a:gdLst>
                        <a:gd name="T0" fmla="*/ 3179 w 3330"/>
                        <a:gd name="T1" fmla="*/ 0 h 2163"/>
                        <a:gd name="T2" fmla="*/ 3239 w 3330"/>
                        <a:gd name="T3" fmla="*/ 11 h 2163"/>
                        <a:gd name="T4" fmla="*/ 3286 w 3330"/>
                        <a:gd name="T5" fmla="*/ 43 h 2163"/>
                        <a:gd name="T6" fmla="*/ 3319 w 3330"/>
                        <a:gd name="T7" fmla="*/ 91 h 2163"/>
                        <a:gd name="T8" fmla="*/ 3330 w 3330"/>
                        <a:gd name="T9" fmla="*/ 149 h 2163"/>
                        <a:gd name="T10" fmla="*/ 3127 w 3330"/>
                        <a:gd name="T11" fmla="*/ 1640 h 2163"/>
                        <a:gd name="T12" fmla="*/ 3184 w 3330"/>
                        <a:gd name="T13" fmla="*/ 1516 h 2163"/>
                        <a:gd name="T14" fmla="*/ 3220 w 3330"/>
                        <a:gd name="T15" fmla="*/ 1384 h 2163"/>
                        <a:gd name="T16" fmla="*/ 3232 w 3330"/>
                        <a:gd name="T17" fmla="*/ 1249 h 2163"/>
                        <a:gd name="T18" fmla="*/ 3221 w 3330"/>
                        <a:gd name="T19" fmla="*/ 1119 h 2163"/>
                        <a:gd name="T20" fmla="*/ 3191 w 3330"/>
                        <a:gd name="T21" fmla="*/ 994 h 2163"/>
                        <a:gd name="T22" fmla="*/ 3140 w 3330"/>
                        <a:gd name="T23" fmla="*/ 878 h 2163"/>
                        <a:gd name="T24" fmla="*/ 3069 w 3330"/>
                        <a:gd name="T25" fmla="*/ 769 h 2163"/>
                        <a:gd name="T26" fmla="*/ 3027 w 3330"/>
                        <a:gd name="T27" fmla="*/ 299 h 2163"/>
                        <a:gd name="T28" fmla="*/ 303 w 3330"/>
                        <a:gd name="T29" fmla="*/ 1865 h 2163"/>
                        <a:gd name="T30" fmla="*/ 1952 w 3330"/>
                        <a:gd name="T31" fmla="*/ 1903 h 2163"/>
                        <a:gd name="T32" fmla="*/ 2058 w 3330"/>
                        <a:gd name="T33" fmla="*/ 1965 h 2163"/>
                        <a:gd name="T34" fmla="*/ 2173 w 3330"/>
                        <a:gd name="T35" fmla="*/ 2011 h 2163"/>
                        <a:gd name="T36" fmla="*/ 2294 w 3330"/>
                        <a:gd name="T37" fmla="*/ 2040 h 2163"/>
                        <a:gd name="T38" fmla="*/ 2419 w 3330"/>
                        <a:gd name="T39" fmla="*/ 2049 h 2163"/>
                        <a:gd name="T40" fmla="*/ 2558 w 3330"/>
                        <a:gd name="T41" fmla="*/ 2037 h 2163"/>
                        <a:gd name="T42" fmla="*/ 2692 w 3330"/>
                        <a:gd name="T43" fmla="*/ 2002 h 2163"/>
                        <a:gd name="T44" fmla="*/ 2817 w 3330"/>
                        <a:gd name="T45" fmla="*/ 1945 h 2163"/>
                        <a:gd name="T46" fmla="*/ 3031 w 3330"/>
                        <a:gd name="T47" fmla="*/ 2156 h 2163"/>
                        <a:gd name="T48" fmla="*/ 3041 w 3330"/>
                        <a:gd name="T49" fmla="*/ 2163 h 2163"/>
                        <a:gd name="T50" fmla="*/ 121 w 3330"/>
                        <a:gd name="T51" fmla="*/ 2160 h 2163"/>
                        <a:gd name="T52" fmla="*/ 67 w 3330"/>
                        <a:gd name="T53" fmla="*/ 2138 h 2163"/>
                        <a:gd name="T54" fmla="*/ 26 w 3330"/>
                        <a:gd name="T55" fmla="*/ 2097 h 2163"/>
                        <a:gd name="T56" fmla="*/ 3 w 3330"/>
                        <a:gd name="T57" fmla="*/ 2044 h 2163"/>
                        <a:gd name="T58" fmla="*/ 0 w 3330"/>
                        <a:gd name="T59" fmla="*/ 149 h 2163"/>
                        <a:gd name="T60" fmla="*/ 12 w 3330"/>
                        <a:gd name="T61" fmla="*/ 92 h 2163"/>
                        <a:gd name="T62" fmla="*/ 45 w 3330"/>
                        <a:gd name="T63" fmla="*/ 43 h 2163"/>
                        <a:gd name="T64" fmla="*/ 93 w 3330"/>
                        <a:gd name="T65" fmla="*/ 11 h 2163"/>
                        <a:gd name="T66" fmla="*/ 152 w 3330"/>
                        <a:gd name="T6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0" h="2163">
                          <a:moveTo>
                            <a:pt x="152" y="0"/>
                          </a:moveTo>
                          <a:lnTo>
                            <a:pt x="3179" y="0"/>
                          </a:lnTo>
                          <a:lnTo>
                            <a:pt x="3210" y="3"/>
                          </a:lnTo>
                          <a:lnTo>
                            <a:pt x="3239" y="11"/>
                          </a:lnTo>
                          <a:lnTo>
                            <a:pt x="3264" y="25"/>
                          </a:lnTo>
                          <a:lnTo>
                            <a:pt x="3286" y="43"/>
                          </a:lnTo>
                          <a:lnTo>
                            <a:pt x="3305" y="65"/>
                          </a:lnTo>
                          <a:lnTo>
                            <a:pt x="3319" y="91"/>
                          </a:lnTo>
                          <a:lnTo>
                            <a:pt x="3327" y="119"/>
                          </a:lnTo>
                          <a:lnTo>
                            <a:pt x="3330" y="149"/>
                          </a:lnTo>
                          <a:lnTo>
                            <a:pt x="3330" y="1841"/>
                          </a:lnTo>
                          <a:lnTo>
                            <a:pt x="3127" y="1640"/>
                          </a:lnTo>
                          <a:lnTo>
                            <a:pt x="3159" y="1579"/>
                          </a:lnTo>
                          <a:lnTo>
                            <a:pt x="3184" y="1516"/>
                          </a:lnTo>
                          <a:lnTo>
                            <a:pt x="3205" y="1452"/>
                          </a:lnTo>
                          <a:lnTo>
                            <a:pt x="3220" y="1384"/>
                          </a:lnTo>
                          <a:lnTo>
                            <a:pt x="3229" y="1317"/>
                          </a:lnTo>
                          <a:lnTo>
                            <a:pt x="3232" y="1249"/>
                          </a:lnTo>
                          <a:lnTo>
                            <a:pt x="3229" y="1183"/>
                          </a:lnTo>
                          <a:lnTo>
                            <a:pt x="3221" y="1119"/>
                          </a:lnTo>
                          <a:lnTo>
                            <a:pt x="3208" y="1056"/>
                          </a:lnTo>
                          <a:lnTo>
                            <a:pt x="3191" y="994"/>
                          </a:lnTo>
                          <a:lnTo>
                            <a:pt x="3167" y="935"/>
                          </a:lnTo>
                          <a:lnTo>
                            <a:pt x="3140" y="878"/>
                          </a:lnTo>
                          <a:lnTo>
                            <a:pt x="3107" y="821"/>
                          </a:lnTo>
                          <a:lnTo>
                            <a:pt x="3069" y="769"/>
                          </a:lnTo>
                          <a:lnTo>
                            <a:pt x="3027" y="719"/>
                          </a:lnTo>
                          <a:lnTo>
                            <a:pt x="3027" y="299"/>
                          </a:lnTo>
                          <a:lnTo>
                            <a:pt x="303" y="299"/>
                          </a:lnTo>
                          <a:lnTo>
                            <a:pt x="303" y="1865"/>
                          </a:lnTo>
                          <a:lnTo>
                            <a:pt x="1902" y="1865"/>
                          </a:lnTo>
                          <a:lnTo>
                            <a:pt x="1952" y="1903"/>
                          </a:lnTo>
                          <a:lnTo>
                            <a:pt x="2004" y="1936"/>
                          </a:lnTo>
                          <a:lnTo>
                            <a:pt x="2058" y="1965"/>
                          </a:lnTo>
                          <a:lnTo>
                            <a:pt x="2114" y="1990"/>
                          </a:lnTo>
                          <a:lnTo>
                            <a:pt x="2173" y="2011"/>
                          </a:lnTo>
                          <a:lnTo>
                            <a:pt x="2233" y="2028"/>
                          </a:lnTo>
                          <a:lnTo>
                            <a:pt x="2294" y="2040"/>
                          </a:lnTo>
                          <a:lnTo>
                            <a:pt x="2356" y="2047"/>
                          </a:lnTo>
                          <a:lnTo>
                            <a:pt x="2419" y="2049"/>
                          </a:lnTo>
                          <a:lnTo>
                            <a:pt x="2490" y="2046"/>
                          </a:lnTo>
                          <a:lnTo>
                            <a:pt x="2558" y="2037"/>
                          </a:lnTo>
                          <a:lnTo>
                            <a:pt x="2625" y="2023"/>
                          </a:lnTo>
                          <a:lnTo>
                            <a:pt x="2692" y="2002"/>
                          </a:lnTo>
                          <a:lnTo>
                            <a:pt x="2756" y="1976"/>
                          </a:lnTo>
                          <a:lnTo>
                            <a:pt x="2817" y="1945"/>
                          </a:lnTo>
                          <a:lnTo>
                            <a:pt x="3027" y="2152"/>
                          </a:lnTo>
                          <a:lnTo>
                            <a:pt x="3031" y="2156"/>
                          </a:lnTo>
                          <a:lnTo>
                            <a:pt x="3037" y="2159"/>
                          </a:lnTo>
                          <a:lnTo>
                            <a:pt x="3041" y="2163"/>
                          </a:lnTo>
                          <a:lnTo>
                            <a:pt x="152" y="2163"/>
                          </a:lnTo>
                          <a:lnTo>
                            <a:pt x="121" y="2160"/>
                          </a:lnTo>
                          <a:lnTo>
                            <a:pt x="93" y="2151"/>
                          </a:lnTo>
                          <a:lnTo>
                            <a:pt x="67" y="2138"/>
                          </a:lnTo>
                          <a:lnTo>
                            <a:pt x="45" y="2119"/>
                          </a:lnTo>
                          <a:lnTo>
                            <a:pt x="26" y="2097"/>
                          </a:lnTo>
                          <a:lnTo>
                            <a:pt x="12" y="2072"/>
                          </a:lnTo>
                          <a:lnTo>
                            <a:pt x="3" y="2044"/>
                          </a:lnTo>
                          <a:lnTo>
                            <a:pt x="0" y="2014"/>
                          </a:lnTo>
                          <a:lnTo>
                            <a:pt x="0" y="149"/>
                          </a:lnTo>
                          <a:lnTo>
                            <a:pt x="3" y="119"/>
                          </a:lnTo>
                          <a:lnTo>
                            <a:pt x="12" y="92"/>
                          </a:lnTo>
                          <a:lnTo>
                            <a:pt x="26" y="65"/>
                          </a:lnTo>
                          <a:lnTo>
                            <a:pt x="45" y="43"/>
                          </a:lnTo>
                          <a:lnTo>
                            <a:pt x="67" y="25"/>
                          </a:lnTo>
                          <a:lnTo>
                            <a:pt x="93" y="11"/>
                          </a:lnTo>
                          <a:lnTo>
                            <a:pt x="121" y="3"/>
                          </a:lnTo>
                          <a:lnTo>
                            <a:pt x="15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3" name="Freeform 29">
                      <a:extLst>
                        <a:ext uri="{FF2B5EF4-FFF2-40B4-BE49-F238E27FC236}">
                          <a16:creationId xmlns:a16="http://schemas.microsoft.com/office/drawing/2014/main" id="{18AD80A2-8F00-48EB-9A67-9CEDC4AB5554}"/>
                        </a:ext>
                      </a:extLst>
                    </p:cNvPr>
                    <p:cNvSpPr>
                      <a:spLocks noEditPoints="1"/>
                    </p:cNvSpPr>
                    <p:nvPr/>
                  </p:nvSpPr>
                  <p:spPr bwMode="auto">
                    <a:xfrm>
                      <a:off x="8069281" y="2712098"/>
                      <a:ext cx="411711" cy="408660"/>
                    </a:xfrm>
                    <a:custGeom>
                      <a:avLst/>
                      <a:gdLst>
                        <a:gd name="T0" fmla="*/ 558 w 1492"/>
                        <a:gd name="T1" fmla="*/ 144 h 1469"/>
                        <a:gd name="T2" fmla="*/ 415 w 1492"/>
                        <a:gd name="T3" fmla="*/ 194 h 1469"/>
                        <a:gd name="T4" fmla="*/ 290 w 1492"/>
                        <a:gd name="T5" fmla="*/ 286 h 1469"/>
                        <a:gd name="T6" fmla="*/ 198 w 1492"/>
                        <a:gd name="T7" fmla="*/ 407 h 1469"/>
                        <a:gd name="T8" fmla="*/ 146 w 1492"/>
                        <a:gd name="T9" fmla="*/ 550 h 1469"/>
                        <a:gd name="T10" fmla="*/ 139 w 1492"/>
                        <a:gd name="T11" fmla="*/ 703 h 1469"/>
                        <a:gd name="T12" fmla="*/ 176 w 1492"/>
                        <a:gd name="T13" fmla="*/ 850 h 1469"/>
                        <a:gd name="T14" fmla="*/ 255 w 1492"/>
                        <a:gd name="T15" fmla="*/ 979 h 1469"/>
                        <a:gd name="T16" fmla="*/ 371 w 1492"/>
                        <a:gd name="T17" fmla="*/ 1082 h 1469"/>
                        <a:gd name="T18" fmla="*/ 508 w 1492"/>
                        <a:gd name="T19" fmla="*/ 1147 h 1469"/>
                        <a:gd name="T20" fmla="*/ 661 w 1492"/>
                        <a:gd name="T21" fmla="*/ 1169 h 1469"/>
                        <a:gd name="T22" fmla="*/ 814 w 1492"/>
                        <a:gd name="T23" fmla="*/ 1147 h 1469"/>
                        <a:gd name="T24" fmla="*/ 953 w 1492"/>
                        <a:gd name="T25" fmla="*/ 1082 h 1469"/>
                        <a:gd name="T26" fmla="*/ 1068 w 1492"/>
                        <a:gd name="T27" fmla="*/ 979 h 1469"/>
                        <a:gd name="T28" fmla="*/ 1147 w 1492"/>
                        <a:gd name="T29" fmla="*/ 850 h 1469"/>
                        <a:gd name="T30" fmla="*/ 1185 w 1492"/>
                        <a:gd name="T31" fmla="*/ 703 h 1469"/>
                        <a:gd name="T32" fmla="*/ 1177 w 1492"/>
                        <a:gd name="T33" fmla="*/ 550 h 1469"/>
                        <a:gd name="T34" fmla="*/ 1126 w 1492"/>
                        <a:gd name="T35" fmla="*/ 407 h 1469"/>
                        <a:gd name="T36" fmla="*/ 1034 w 1492"/>
                        <a:gd name="T37" fmla="*/ 286 h 1469"/>
                        <a:gd name="T38" fmla="*/ 909 w 1492"/>
                        <a:gd name="T39" fmla="*/ 194 h 1469"/>
                        <a:gd name="T40" fmla="*/ 765 w 1492"/>
                        <a:gd name="T41" fmla="*/ 144 h 1469"/>
                        <a:gd name="T42" fmla="*/ 661 w 1492"/>
                        <a:gd name="T43" fmla="*/ 0 h 1469"/>
                        <a:gd name="T44" fmla="*/ 834 w 1492"/>
                        <a:gd name="T45" fmla="*/ 22 h 1469"/>
                        <a:gd name="T46" fmla="*/ 992 w 1492"/>
                        <a:gd name="T47" fmla="*/ 87 h 1469"/>
                        <a:gd name="T48" fmla="*/ 1130 w 1492"/>
                        <a:gd name="T49" fmla="*/ 191 h 1469"/>
                        <a:gd name="T50" fmla="*/ 1235 w 1492"/>
                        <a:gd name="T51" fmla="*/ 326 h 1469"/>
                        <a:gd name="T52" fmla="*/ 1300 w 1492"/>
                        <a:gd name="T53" fmla="*/ 482 h 1469"/>
                        <a:gd name="T54" fmla="*/ 1322 w 1492"/>
                        <a:gd name="T55" fmla="*/ 652 h 1469"/>
                        <a:gd name="T56" fmla="*/ 1298 w 1492"/>
                        <a:gd name="T57" fmla="*/ 826 h 1469"/>
                        <a:gd name="T58" fmla="*/ 1229 w 1492"/>
                        <a:gd name="T59" fmla="*/ 986 h 1469"/>
                        <a:gd name="T60" fmla="*/ 1189 w 1492"/>
                        <a:gd name="T61" fmla="*/ 1112 h 1469"/>
                        <a:gd name="T62" fmla="*/ 1233 w 1492"/>
                        <a:gd name="T63" fmla="*/ 1122 h 1469"/>
                        <a:gd name="T64" fmla="*/ 1484 w 1492"/>
                        <a:gd name="T65" fmla="*/ 1370 h 1469"/>
                        <a:gd name="T66" fmla="*/ 1490 w 1492"/>
                        <a:gd name="T67" fmla="*/ 1419 h 1469"/>
                        <a:gd name="T68" fmla="*/ 1458 w 1492"/>
                        <a:gd name="T69" fmla="*/ 1461 h 1469"/>
                        <a:gd name="T70" fmla="*/ 1407 w 1492"/>
                        <a:gd name="T71" fmla="*/ 1467 h 1469"/>
                        <a:gd name="T72" fmla="*/ 1149 w 1492"/>
                        <a:gd name="T73" fmla="*/ 1225 h 1469"/>
                        <a:gd name="T74" fmla="*/ 1130 w 1492"/>
                        <a:gd name="T75" fmla="*/ 1186 h 1469"/>
                        <a:gd name="T76" fmla="*/ 1051 w 1492"/>
                        <a:gd name="T77" fmla="*/ 1177 h 1469"/>
                        <a:gd name="T78" fmla="*/ 895 w 1492"/>
                        <a:gd name="T79" fmla="*/ 1261 h 1469"/>
                        <a:gd name="T80" fmla="*/ 722 w 1492"/>
                        <a:gd name="T81" fmla="*/ 1300 h 1469"/>
                        <a:gd name="T82" fmla="*/ 546 w 1492"/>
                        <a:gd name="T83" fmla="*/ 1293 h 1469"/>
                        <a:gd name="T84" fmla="*/ 383 w 1492"/>
                        <a:gd name="T85" fmla="*/ 1242 h 1469"/>
                        <a:gd name="T86" fmla="*/ 238 w 1492"/>
                        <a:gd name="T87" fmla="*/ 1151 h 1469"/>
                        <a:gd name="T88" fmla="*/ 120 w 1492"/>
                        <a:gd name="T89" fmla="*/ 1024 h 1469"/>
                        <a:gd name="T90" fmla="*/ 40 w 1492"/>
                        <a:gd name="T91" fmla="*/ 875 h 1469"/>
                        <a:gd name="T92" fmla="*/ 4 w 1492"/>
                        <a:gd name="T93" fmla="*/ 709 h 1469"/>
                        <a:gd name="T94" fmla="*/ 11 w 1492"/>
                        <a:gd name="T95" fmla="*/ 537 h 1469"/>
                        <a:gd name="T96" fmla="*/ 63 w 1492"/>
                        <a:gd name="T97" fmla="*/ 376 h 1469"/>
                        <a:gd name="T98" fmla="*/ 155 w 1492"/>
                        <a:gd name="T99" fmla="*/ 233 h 1469"/>
                        <a:gd name="T100" fmla="*/ 283 w 1492"/>
                        <a:gd name="T101" fmla="*/ 117 h 1469"/>
                        <a:gd name="T102" fmla="*/ 435 w 1492"/>
                        <a:gd name="T103" fmla="*/ 39 h 1469"/>
                        <a:gd name="T104" fmla="*/ 603 w 1492"/>
                        <a:gd name="T105" fmla="*/ 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1469">
                          <a:moveTo>
                            <a:pt x="661" y="134"/>
                          </a:moveTo>
                          <a:lnTo>
                            <a:pt x="609" y="136"/>
                          </a:lnTo>
                          <a:lnTo>
                            <a:pt x="558" y="144"/>
                          </a:lnTo>
                          <a:lnTo>
                            <a:pt x="508" y="156"/>
                          </a:lnTo>
                          <a:lnTo>
                            <a:pt x="461" y="173"/>
                          </a:lnTo>
                          <a:lnTo>
                            <a:pt x="415" y="194"/>
                          </a:lnTo>
                          <a:lnTo>
                            <a:pt x="371" y="220"/>
                          </a:lnTo>
                          <a:lnTo>
                            <a:pt x="329" y="250"/>
                          </a:lnTo>
                          <a:lnTo>
                            <a:pt x="290" y="286"/>
                          </a:lnTo>
                          <a:lnTo>
                            <a:pt x="255" y="324"/>
                          </a:lnTo>
                          <a:lnTo>
                            <a:pt x="225" y="364"/>
                          </a:lnTo>
                          <a:lnTo>
                            <a:pt x="198" y="407"/>
                          </a:lnTo>
                          <a:lnTo>
                            <a:pt x="176" y="453"/>
                          </a:lnTo>
                          <a:lnTo>
                            <a:pt x="159" y="501"/>
                          </a:lnTo>
                          <a:lnTo>
                            <a:pt x="146" y="550"/>
                          </a:lnTo>
                          <a:lnTo>
                            <a:pt x="139" y="600"/>
                          </a:lnTo>
                          <a:lnTo>
                            <a:pt x="136" y="652"/>
                          </a:lnTo>
                          <a:lnTo>
                            <a:pt x="139" y="703"/>
                          </a:lnTo>
                          <a:lnTo>
                            <a:pt x="146" y="753"/>
                          </a:lnTo>
                          <a:lnTo>
                            <a:pt x="159" y="802"/>
                          </a:lnTo>
                          <a:lnTo>
                            <a:pt x="176" y="850"/>
                          </a:lnTo>
                          <a:lnTo>
                            <a:pt x="198" y="895"/>
                          </a:lnTo>
                          <a:lnTo>
                            <a:pt x="225" y="938"/>
                          </a:lnTo>
                          <a:lnTo>
                            <a:pt x="255" y="979"/>
                          </a:lnTo>
                          <a:lnTo>
                            <a:pt x="290" y="1017"/>
                          </a:lnTo>
                          <a:lnTo>
                            <a:pt x="329" y="1052"/>
                          </a:lnTo>
                          <a:lnTo>
                            <a:pt x="371" y="1082"/>
                          </a:lnTo>
                          <a:lnTo>
                            <a:pt x="415" y="1108"/>
                          </a:lnTo>
                          <a:lnTo>
                            <a:pt x="461" y="1130"/>
                          </a:lnTo>
                          <a:lnTo>
                            <a:pt x="508" y="1147"/>
                          </a:lnTo>
                          <a:lnTo>
                            <a:pt x="558" y="1159"/>
                          </a:lnTo>
                          <a:lnTo>
                            <a:pt x="609" y="1166"/>
                          </a:lnTo>
                          <a:lnTo>
                            <a:pt x="661" y="1169"/>
                          </a:lnTo>
                          <a:lnTo>
                            <a:pt x="713" y="1166"/>
                          </a:lnTo>
                          <a:lnTo>
                            <a:pt x="765" y="1159"/>
                          </a:lnTo>
                          <a:lnTo>
                            <a:pt x="814" y="1147"/>
                          </a:lnTo>
                          <a:lnTo>
                            <a:pt x="863" y="1130"/>
                          </a:lnTo>
                          <a:lnTo>
                            <a:pt x="909" y="1108"/>
                          </a:lnTo>
                          <a:lnTo>
                            <a:pt x="953" y="1082"/>
                          </a:lnTo>
                          <a:lnTo>
                            <a:pt x="995" y="1052"/>
                          </a:lnTo>
                          <a:lnTo>
                            <a:pt x="1034" y="1017"/>
                          </a:lnTo>
                          <a:lnTo>
                            <a:pt x="1068" y="979"/>
                          </a:lnTo>
                          <a:lnTo>
                            <a:pt x="1099" y="938"/>
                          </a:lnTo>
                          <a:lnTo>
                            <a:pt x="1126" y="895"/>
                          </a:lnTo>
                          <a:lnTo>
                            <a:pt x="1147" y="850"/>
                          </a:lnTo>
                          <a:lnTo>
                            <a:pt x="1164" y="802"/>
                          </a:lnTo>
                          <a:lnTo>
                            <a:pt x="1177" y="753"/>
                          </a:lnTo>
                          <a:lnTo>
                            <a:pt x="1185" y="703"/>
                          </a:lnTo>
                          <a:lnTo>
                            <a:pt x="1187" y="652"/>
                          </a:lnTo>
                          <a:lnTo>
                            <a:pt x="1185" y="600"/>
                          </a:lnTo>
                          <a:lnTo>
                            <a:pt x="1177" y="550"/>
                          </a:lnTo>
                          <a:lnTo>
                            <a:pt x="1164" y="501"/>
                          </a:lnTo>
                          <a:lnTo>
                            <a:pt x="1147" y="453"/>
                          </a:lnTo>
                          <a:lnTo>
                            <a:pt x="1126" y="407"/>
                          </a:lnTo>
                          <a:lnTo>
                            <a:pt x="1099" y="364"/>
                          </a:lnTo>
                          <a:lnTo>
                            <a:pt x="1068" y="324"/>
                          </a:lnTo>
                          <a:lnTo>
                            <a:pt x="1034" y="286"/>
                          </a:lnTo>
                          <a:lnTo>
                            <a:pt x="995" y="250"/>
                          </a:lnTo>
                          <a:lnTo>
                            <a:pt x="953" y="220"/>
                          </a:lnTo>
                          <a:lnTo>
                            <a:pt x="909" y="194"/>
                          </a:lnTo>
                          <a:lnTo>
                            <a:pt x="863" y="173"/>
                          </a:lnTo>
                          <a:lnTo>
                            <a:pt x="814" y="156"/>
                          </a:lnTo>
                          <a:lnTo>
                            <a:pt x="765" y="144"/>
                          </a:lnTo>
                          <a:lnTo>
                            <a:pt x="713" y="136"/>
                          </a:lnTo>
                          <a:lnTo>
                            <a:pt x="661" y="134"/>
                          </a:lnTo>
                          <a:close/>
                          <a:moveTo>
                            <a:pt x="661" y="0"/>
                          </a:moveTo>
                          <a:lnTo>
                            <a:pt x="721" y="2"/>
                          </a:lnTo>
                          <a:lnTo>
                            <a:pt x="778" y="10"/>
                          </a:lnTo>
                          <a:lnTo>
                            <a:pt x="834" y="22"/>
                          </a:lnTo>
                          <a:lnTo>
                            <a:pt x="888" y="39"/>
                          </a:lnTo>
                          <a:lnTo>
                            <a:pt x="941" y="60"/>
                          </a:lnTo>
                          <a:lnTo>
                            <a:pt x="992" y="87"/>
                          </a:lnTo>
                          <a:lnTo>
                            <a:pt x="1040" y="117"/>
                          </a:lnTo>
                          <a:lnTo>
                            <a:pt x="1086" y="152"/>
                          </a:lnTo>
                          <a:lnTo>
                            <a:pt x="1130" y="191"/>
                          </a:lnTo>
                          <a:lnTo>
                            <a:pt x="1168" y="233"/>
                          </a:lnTo>
                          <a:lnTo>
                            <a:pt x="1204" y="279"/>
                          </a:lnTo>
                          <a:lnTo>
                            <a:pt x="1235" y="326"/>
                          </a:lnTo>
                          <a:lnTo>
                            <a:pt x="1261" y="376"/>
                          </a:lnTo>
                          <a:lnTo>
                            <a:pt x="1283" y="428"/>
                          </a:lnTo>
                          <a:lnTo>
                            <a:pt x="1300" y="482"/>
                          </a:lnTo>
                          <a:lnTo>
                            <a:pt x="1312" y="537"/>
                          </a:lnTo>
                          <a:lnTo>
                            <a:pt x="1320" y="593"/>
                          </a:lnTo>
                          <a:lnTo>
                            <a:pt x="1322" y="652"/>
                          </a:lnTo>
                          <a:lnTo>
                            <a:pt x="1319" y="711"/>
                          </a:lnTo>
                          <a:lnTo>
                            <a:pt x="1312" y="769"/>
                          </a:lnTo>
                          <a:lnTo>
                            <a:pt x="1298" y="826"/>
                          </a:lnTo>
                          <a:lnTo>
                            <a:pt x="1280" y="882"/>
                          </a:lnTo>
                          <a:lnTo>
                            <a:pt x="1256" y="935"/>
                          </a:lnTo>
                          <a:lnTo>
                            <a:pt x="1229" y="986"/>
                          </a:lnTo>
                          <a:lnTo>
                            <a:pt x="1195" y="1034"/>
                          </a:lnTo>
                          <a:lnTo>
                            <a:pt x="1157" y="1081"/>
                          </a:lnTo>
                          <a:lnTo>
                            <a:pt x="1189" y="1112"/>
                          </a:lnTo>
                          <a:lnTo>
                            <a:pt x="1204" y="1112"/>
                          </a:lnTo>
                          <a:lnTo>
                            <a:pt x="1218" y="1115"/>
                          </a:lnTo>
                          <a:lnTo>
                            <a:pt x="1233" y="1122"/>
                          </a:lnTo>
                          <a:lnTo>
                            <a:pt x="1245" y="1131"/>
                          </a:lnTo>
                          <a:lnTo>
                            <a:pt x="1472" y="1356"/>
                          </a:lnTo>
                          <a:lnTo>
                            <a:pt x="1484" y="1370"/>
                          </a:lnTo>
                          <a:lnTo>
                            <a:pt x="1490" y="1386"/>
                          </a:lnTo>
                          <a:lnTo>
                            <a:pt x="1492" y="1402"/>
                          </a:lnTo>
                          <a:lnTo>
                            <a:pt x="1490" y="1419"/>
                          </a:lnTo>
                          <a:lnTo>
                            <a:pt x="1484" y="1436"/>
                          </a:lnTo>
                          <a:lnTo>
                            <a:pt x="1472" y="1450"/>
                          </a:lnTo>
                          <a:lnTo>
                            <a:pt x="1458" y="1461"/>
                          </a:lnTo>
                          <a:lnTo>
                            <a:pt x="1442" y="1467"/>
                          </a:lnTo>
                          <a:lnTo>
                            <a:pt x="1424" y="1469"/>
                          </a:lnTo>
                          <a:lnTo>
                            <a:pt x="1407" y="1467"/>
                          </a:lnTo>
                          <a:lnTo>
                            <a:pt x="1391" y="1461"/>
                          </a:lnTo>
                          <a:lnTo>
                            <a:pt x="1376" y="1450"/>
                          </a:lnTo>
                          <a:lnTo>
                            <a:pt x="1149" y="1225"/>
                          </a:lnTo>
                          <a:lnTo>
                            <a:pt x="1139" y="1213"/>
                          </a:lnTo>
                          <a:lnTo>
                            <a:pt x="1133" y="1200"/>
                          </a:lnTo>
                          <a:lnTo>
                            <a:pt x="1130" y="1186"/>
                          </a:lnTo>
                          <a:lnTo>
                            <a:pt x="1130" y="1171"/>
                          </a:lnTo>
                          <a:lnTo>
                            <a:pt x="1098" y="1140"/>
                          </a:lnTo>
                          <a:lnTo>
                            <a:pt x="1051" y="1177"/>
                          </a:lnTo>
                          <a:lnTo>
                            <a:pt x="1001" y="1209"/>
                          </a:lnTo>
                          <a:lnTo>
                            <a:pt x="949" y="1238"/>
                          </a:lnTo>
                          <a:lnTo>
                            <a:pt x="895" y="1261"/>
                          </a:lnTo>
                          <a:lnTo>
                            <a:pt x="839" y="1279"/>
                          </a:lnTo>
                          <a:lnTo>
                            <a:pt x="782" y="1292"/>
                          </a:lnTo>
                          <a:lnTo>
                            <a:pt x="722" y="1300"/>
                          </a:lnTo>
                          <a:lnTo>
                            <a:pt x="661" y="1303"/>
                          </a:lnTo>
                          <a:lnTo>
                            <a:pt x="603" y="1300"/>
                          </a:lnTo>
                          <a:lnTo>
                            <a:pt x="546" y="1293"/>
                          </a:lnTo>
                          <a:lnTo>
                            <a:pt x="490" y="1281"/>
                          </a:lnTo>
                          <a:lnTo>
                            <a:pt x="435" y="1264"/>
                          </a:lnTo>
                          <a:lnTo>
                            <a:pt x="383" y="1242"/>
                          </a:lnTo>
                          <a:lnTo>
                            <a:pt x="332" y="1216"/>
                          </a:lnTo>
                          <a:lnTo>
                            <a:pt x="283" y="1185"/>
                          </a:lnTo>
                          <a:lnTo>
                            <a:pt x="238" y="1151"/>
                          </a:lnTo>
                          <a:lnTo>
                            <a:pt x="194" y="1112"/>
                          </a:lnTo>
                          <a:lnTo>
                            <a:pt x="155" y="1070"/>
                          </a:lnTo>
                          <a:lnTo>
                            <a:pt x="120" y="1024"/>
                          </a:lnTo>
                          <a:lnTo>
                            <a:pt x="89" y="976"/>
                          </a:lnTo>
                          <a:lnTo>
                            <a:pt x="63" y="926"/>
                          </a:lnTo>
                          <a:lnTo>
                            <a:pt x="40" y="875"/>
                          </a:lnTo>
                          <a:lnTo>
                            <a:pt x="23" y="820"/>
                          </a:lnTo>
                          <a:lnTo>
                            <a:pt x="11" y="765"/>
                          </a:lnTo>
                          <a:lnTo>
                            <a:pt x="4" y="709"/>
                          </a:lnTo>
                          <a:lnTo>
                            <a:pt x="0" y="652"/>
                          </a:lnTo>
                          <a:lnTo>
                            <a:pt x="4" y="593"/>
                          </a:lnTo>
                          <a:lnTo>
                            <a:pt x="11" y="537"/>
                          </a:lnTo>
                          <a:lnTo>
                            <a:pt x="23" y="482"/>
                          </a:lnTo>
                          <a:lnTo>
                            <a:pt x="40" y="428"/>
                          </a:lnTo>
                          <a:lnTo>
                            <a:pt x="63" y="376"/>
                          </a:lnTo>
                          <a:lnTo>
                            <a:pt x="89" y="326"/>
                          </a:lnTo>
                          <a:lnTo>
                            <a:pt x="120" y="279"/>
                          </a:lnTo>
                          <a:lnTo>
                            <a:pt x="155" y="233"/>
                          </a:lnTo>
                          <a:lnTo>
                            <a:pt x="194" y="191"/>
                          </a:lnTo>
                          <a:lnTo>
                            <a:pt x="238" y="152"/>
                          </a:lnTo>
                          <a:lnTo>
                            <a:pt x="283" y="117"/>
                          </a:lnTo>
                          <a:lnTo>
                            <a:pt x="332" y="87"/>
                          </a:lnTo>
                          <a:lnTo>
                            <a:pt x="383" y="60"/>
                          </a:lnTo>
                          <a:lnTo>
                            <a:pt x="435" y="39"/>
                          </a:lnTo>
                          <a:lnTo>
                            <a:pt x="490" y="22"/>
                          </a:lnTo>
                          <a:lnTo>
                            <a:pt x="546" y="10"/>
                          </a:lnTo>
                          <a:lnTo>
                            <a:pt x="603" y="2"/>
                          </a:lnTo>
                          <a:lnTo>
                            <a:pt x="66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nvGrpSpPr>
                    <p:cNvPr id="84" name="Group 83">
                      <a:extLst>
                        <a:ext uri="{FF2B5EF4-FFF2-40B4-BE49-F238E27FC236}">
                          <a16:creationId xmlns:a16="http://schemas.microsoft.com/office/drawing/2014/main" id="{8C21BC0A-DA13-4CBE-A9BA-4E22E3DED0D6}"/>
                        </a:ext>
                      </a:extLst>
                    </p:cNvPr>
                    <p:cNvGrpSpPr>
                      <a:grpSpLocks noChangeAspect="1"/>
                    </p:cNvGrpSpPr>
                    <p:nvPr/>
                  </p:nvGrpSpPr>
                  <p:grpSpPr bwMode="auto">
                    <a:xfrm>
                      <a:off x="7732965" y="2663935"/>
                      <a:ext cx="279572" cy="364700"/>
                      <a:chOff x="1771" y="-538"/>
                      <a:chExt cx="4138" cy="5398"/>
                    </a:xfrm>
                    <a:grpFill/>
                  </p:grpSpPr>
                  <p:sp>
                    <p:nvSpPr>
                      <p:cNvPr id="85" name="Freeform 5">
                        <a:extLst>
                          <a:ext uri="{FF2B5EF4-FFF2-40B4-BE49-F238E27FC236}">
                            <a16:creationId xmlns:a16="http://schemas.microsoft.com/office/drawing/2014/main" id="{CFC60F86-CA5D-4EF0-98FF-F899740F91B4}"/>
                          </a:ext>
                        </a:extLst>
                      </p:cNvPr>
                      <p:cNvSpPr>
                        <a:spLocks/>
                      </p:cNvSpPr>
                      <p:nvPr/>
                    </p:nvSpPr>
                    <p:spPr bwMode="auto">
                      <a:xfrm>
                        <a:off x="4748" y="-427"/>
                        <a:ext cx="1036" cy="1036"/>
                      </a:xfrm>
                      <a:custGeom>
                        <a:avLst/>
                        <a:gdLst>
                          <a:gd name="T0" fmla="*/ 99 w 456"/>
                          <a:gd name="T1" fmla="*/ 457 h 457"/>
                          <a:gd name="T2" fmla="*/ 456 w 456"/>
                          <a:gd name="T3" fmla="*/ 457 h 457"/>
                          <a:gd name="T4" fmla="*/ 0 w 456"/>
                          <a:gd name="T5" fmla="*/ 0 h 457"/>
                          <a:gd name="T6" fmla="*/ 0 w 456"/>
                          <a:gd name="T7" fmla="*/ 358 h 457"/>
                          <a:gd name="T8" fmla="*/ 99 w 456"/>
                          <a:gd name="T9" fmla="*/ 457 h 457"/>
                        </a:gdLst>
                        <a:ahLst/>
                        <a:cxnLst>
                          <a:cxn ang="0">
                            <a:pos x="T0" y="T1"/>
                          </a:cxn>
                          <a:cxn ang="0">
                            <a:pos x="T2" y="T3"/>
                          </a:cxn>
                          <a:cxn ang="0">
                            <a:pos x="T4" y="T5"/>
                          </a:cxn>
                          <a:cxn ang="0">
                            <a:pos x="T6" y="T7"/>
                          </a:cxn>
                          <a:cxn ang="0">
                            <a:pos x="T8" y="T9"/>
                          </a:cxn>
                        </a:cxnLst>
                        <a:rect l="0" t="0" r="r" b="b"/>
                        <a:pathLst>
                          <a:path w="456" h="457">
                            <a:moveTo>
                              <a:pt x="99" y="457"/>
                            </a:moveTo>
                            <a:cubicBezTo>
                              <a:pt x="456" y="457"/>
                              <a:pt x="456" y="457"/>
                              <a:pt x="456" y="457"/>
                            </a:cubicBezTo>
                            <a:cubicBezTo>
                              <a:pt x="0" y="0"/>
                              <a:pt x="0" y="0"/>
                              <a:pt x="0" y="0"/>
                            </a:cubicBezTo>
                            <a:cubicBezTo>
                              <a:pt x="0" y="358"/>
                              <a:pt x="0" y="358"/>
                              <a:pt x="0" y="358"/>
                            </a:cubicBezTo>
                            <a:cubicBezTo>
                              <a:pt x="0" y="412"/>
                              <a:pt x="44" y="457"/>
                              <a:pt x="99"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86" name="Freeform 6">
                        <a:extLst>
                          <a:ext uri="{FF2B5EF4-FFF2-40B4-BE49-F238E27FC236}">
                            <a16:creationId xmlns:a16="http://schemas.microsoft.com/office/drawing/2014/main" id="{1C490353-6DF2-413A-8BE2-C5482ADCC8D5}"/>
                          </a:ext>
                        </a:extLst>
                      </p:cNvPr>
                      <p:cNvSpPr>
                        <a:spLocks noEditPoints="1"/>
                      </p:cNvSpPr>
                      <p:nvPr/>
                    </p:nvSpPr>
                    <p:spPr bwMode="auto">
                      <a:xfrm>
                        <a:off x="1771" y="-538"/>
                        <a:ext cx="4138" cy="5398"/>
                      </a:xfrm>
                      <a:custGeom>
                        <a:avLst/>
                        <a:gdLst>
                          <a:gd name="T0" fmla="*/ 1359 w 1821"/>
                          <a:gd name="T1" fmla="*/ 605 h 2381"/>
                          <a:gd name="T2" fmla="*/ 1211 w 1821"/>
                          <a:gd name="T3" fmla="*/ 456 h 2381"/>
                          <a:gd name="T4" fmla="*/ 1211 w 1821"/>
                          <a:gd name="T5" fmla="*/ 0 h 2381"/>
                          <a:gd name="T6" fmla="*/ 149 w 1821"/>
                          <a:gd name="T7" fmla="*/ 0 h 2381"/>
                          <a:gd name="T8" fmla="*/ 0 w 1821"/>
                          <a:gd name="T9" fmla="*/ 149 h 2381"/>
                          <a:gd name="T10" fmla="*/ 0 w 1821"/>
                          <a:gd name="T11" fmla="*/ 2232 h 2381"/>
                          <a:gd name="T12" fmla="*/ 149 w 1821"/>
                          <a:gd name="T13" fmla="*/ 2381 h 2381"/>
                          <a:gd name="T14" fmla="*/ 1672 w 1821"/>
                          <a:gd name="T15" fmla="*/ 2381 h 2381"/>
                          <a:gd name="T16" fmla="*/ 1821 w 1821"/>
                          <a:gd name="T17" fmla="*/ 2232 h 2381"/>
                          <a:gd name="T18" fmla="*/ 1821 w 1821"/>
                          <a:gd name="T19" fmla="*/ 605 h 2381"/>
                          <a:gd name="T20" fmla="*/ 1359 w 1821"/>
                          <a:gd name="T21" fmla="*/ 605 h 2381"/>
                          <a:gd name="T22" fmla="*/ 1717 w 1821"/>
                          <a:gd name="T23" fmla="*/ 2232 h 2381"/>
                          <a:gd name="T24" fmla="*/ 1667 w 1821"/>
                          <a:gd name="T25" fmla="*/ 2282 h 2381"/>
                          <a:gd name="T26" fmla="*/ 149 w 1821"/>
                          <a:gd name="T27" fmla="*/ 2282 h 2381"/>
                          <a:gd name="T28" fmla="*/ 99 w 1821"/>
                          <a:gd name="T29" fmla="*/ 2232 h 2381"/>
                          <a:gd name="T30" fmla="*/ 99 w 1821"/>
                          <a:gd name="T31" fmla="*/ 149 h 2381"/>
                          <a:gd name="T32" fmla="*/ 149 w 1821"/>
                          <a:gd name="T33" fmla="*/ 99 h 2381"/>
                          <a:gd name="T34" fmla="*/ 1111 w 1821"/>
                          <a:gd name="T35" fmla="*/ 99 h 2381"/>
                          <a:gd name="T36" fmla="*/ 1111 w 1821"/>
                          <a:gd name="T37" fmla="*/ 456 h 2381"/>
                          <a:gd name="T38" fmla="*/ 1359 w 1821"/>
                          <a:gd name="T39" fmla="*/ 704 h 2381"/>
                          <a:gd name="T40" fmla="*/ 1717 w 1821"/>
                          <a:gd name="T41" fmla="*/ 704 h 2381"/>
                          <a:gd name="T42" fmla="*/ 1717 w 1821"/>
                          <a:gd name="T43" fmla="*/ 2232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1" h="2381">
                            <a:moveTo>
                              <a:pt x="1359" y="605"/>
                            </a:moveTo>
                            <a:cubicBezTo>
                              <a:pt x="1275" y="605"/>
                              <a:pt x="1211" y="541"/>
                              <a:pt x="1211" y="456"/>
                            </a:cubicBezTo>
                            <a:cubicBezTo>
                              <a:pt x="1211" y="0"/>
                              <a:pt x="1211" y="0"/>
                              <a:pt x="1211" y="0"/>
                            </a:cubicBezTo>
                            <a:cubicBezTo>
                              <a:pt x="149" y="0"/>
                              <a:pt x="149" y="0"/>
                              <a:pt x="149" y="0"/>
                            </a:cubicBezTo>
                            <a:cubicBezTo>
                              <a:pt x="65" y="0"/>
                              <a:pt x="0" y="64"/>
                              <a:pt x="0" y="149"/>
                            </a:cubicBezTo>
                            <a:cubicBezTo>
                              <a:pt x="0" y="2232"/>
                              <a:pt x="0" y="2232"/>
                              <a:pt x="0" y="2232"/>
                            </a:cubicBezTo>
                            <a:cubicBezTo>
                              <a:pt x="0" y="2316"/>
                              <a:pt x="65" y="2381"/>
                              <a:pt x="149" y="2381"/>
                            </a:cubicBezTo>
                            <a:cubicBezTo>
                              <a:pt x="1672" y="2381"/>
                              <a:pt x="1672" y="2381"/>
                              <a:pt x="1672" y="2381"/>
                            </a:cubicBezTo>
                            <a:cubicBezTo>
                              <a:pt x="1756" y="2381"/>
                              <a:pt x="1821" y="2316"/>
                              <a:pt x="1821" y="2232"/>
                            </a:cubicBezTo>
                            <a:cubicBezTo>
                              <a:pt x="1821" y="605"/>
                              <a:pt x="1821" y="605"/>
                              <a:pt x="1821" y="605"/>
                            </a:cubicBezTo>
                            <a:lnTo>
                              <a:pt x="1359" y="605"/>
                            </a:lnTo>
                            <a:close/>
                            <a:moveTo>
                              <a:pt x="1717" y="2232"/>
                            </a:moveTo>
                            <a:cubicBezTo>
                              <a:pt x="1717" y="2262"/>
                              <a:pt x="1692" y="2282"/>
                              <a:pt x="1667" y="2282"/>
                            </a:cubicBezTo>
                            <a:cubicBezTo>
                              <a:pt x="149" y="2282"/>
                              <a:pt x="149" y="2282"/>
                              <a:pt x="149" y="2282"/>
                            </a:cubicBezTo>
                            <a:cubicBezTo>
                              <a:pt x="124" y="2282"/>
                              <a:pt x="99" y="2262"/>
                              <a:pt x="99" y="2232"/>
                            </a:cubicBezTo>
                            <a:cubicBezTo>
                              <a:pt x="99" y="149"/>
                              <a:pt x="99" y="149"/>
                              <a:pt x="99" y="149"/>
                            </a:cubicBezTo>
                            <a:cubicBezTo>
                              <a:pt x="99" y="124"/>
                              <a:pt x="124" y="99"/>
                              <a:pt x="149" y="99"/>
                            </a:cubicBezTo>
                            <a:cubicBezTo>
                              <a:pt x="1111" y="99"/>
                              <a:pt x="1111" y="99"/>
                              <a:pt x="1111" y="99"/>
                            </a:cubicBezTo>
                            <a:cubicBezTo>
                              <a:pt x="1111" y="456"/>
                              <a:pt x="1111" y="456"/>
                              <a:pt x="1111" y="456"/>
                            </a:cubicBezTo>
                            <a:cubicBezTo>
                              <a:pt x="1111" y="595"/>
                              <a:pt x="1221" y="704"/>
                              <a:pt x="1359" y="704"/>
                            </a:cubicBezTo>
                            <a:cubicBezTo>
                              <a:pt x="1717" y="704"/>
                              <a:pt x="1717" y="704"/>
                              <a:pt x="1717" y="704"/>
                            </a:cubicBezTo>
                            <a:lnTo>
                              <a:pt x="1717" y="2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87" name="Rectangle 7">
                        <a:extLst>
                          <a:ext uri="{FF2B5EF4-FFF2-40B4-BE49-F238E27FC236}">
                            <a16:creationId xmlns:a16="http://schemas.microsoft.com/office/drawing/2014/main" id="{119B980B-91C7-4D03-8AAF-FB30EC51D0D6}"/>
                          </a:ext>
                        </a:extLst>
                      </p:cNvPr>
                      <p:cNvSpPr>
                        <a:spLocks noChangeArrowheads="1"/>
                      </p:cNvSpPr>
                      <p:nvPr/>
                    </p:nvSpPr>
                    <p:spPr bwMode="auto">
                      <a:xfrm>
                        <a:off x="2380" y="3015"/>
                        <a:ext cx="2897" cy="2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88" name="Rectangle 8">
                        <a:extLst>
                          <a:ext uri="{FF2B5EF4-FFF2-40B4-BE49-F238E27FC236}">
                            <a16:creationId xmlns:a16="http://schemas.microsoft.com/office/drawing/2014/main" id="{DED6F3F2-8AA7-470C-91E3-33303D592D86}"/>
                          </a:ext>
                        </a:extLst>
                      </p:cNvPr>
                      <p:cNvSpPr>
                        <a:spLocks noChangeArrowheads="1"/>
                      </p:cNvSpPr>
                      <p:nvPr/>
                    </p:nvSpPr>
                    <p:spPr bwMode="auto">
                      <a:xfrm>
                        <a:off x="2380" y="3826"/>
                        <a:ext cx="2897" cy="2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89" name="Freeform 9">
                        <a:extLst>
                          <a:ext uri="{FF2B5EF4-FFF2-40B4-BE49-F238E27FC236}">
                            <a16:creationId xmlns:a16="http://schemas.microsoft.com/office/drawing/2014/main" id="{74E7404E-30E4-41F1-823B-853A44222A73}"/>
                          </a:ext>
                        </a:extLst>
                      </p:cNvPr>
                      <p:cNvSpPr>
                        <a:spLocks/>
                      </p:cNvSpPr>
                      <p:nvPr/>
                    </p:nvSpPr>
                    <p:spPr bwMode="auto">
                      <a:xfrm>
                        <a:off x="2380" y="1586"/>
                        <a:ext cx="1634" cy="991"/>
                      </a:xfrm>
                      <a:custGeom>
                        <a:avLst/>
                        <a:gdLst>
                          <a:gd name="T0" fmla="*/ 79 w 719"/>
                          <a:gd name="T1" fmla="*/ 437 h 437"/>
                          <a:gd name="T2" fmla="*/ 640 w 719"/>
                          <a:gd name="T3" fmla="*/ 437 h 437"/>
                          <a:gd name="T4" fmla="*/ 719 w 719"/>
                          <a:gd name="T5" fmla="*/ 358 h 437"/>
                          <a:gd name="T6" fmla="*/ 719 w 719"/>
                          <a:gd name="T7" fmla="*/ 194 h 437"/>
                          <a:gd name="T8" fmla="*/ 541 w 719"/>
                          <a:gd name="T9" fmla="*/ 0 h 437"/>
                          <a:gd name="T10" fmla="*/ 417 w 719"/>
                          <a:gd name="T11" fmla="*/ 209 h 437"/>
                          <a:gd name="T12" fmla="*/ 402 w 719"/>
                          <a:gd name="T13" fmla="*/ 70 h 437"/>
                          <a:gd name="T14" fmla="*/ 427 w 719"/>
                          <a:gd name="T15" fmla="*/ 0 h 437"/>
                          <a:gd name="T16" fmla="*/ 298 w 719"/>
                          <a:gd name="T17" fmla="*/ 0 h 437"/>
                          <a:gd name="T18" fmla="*/ 323 w 719"/>
                          <a:gd name="T19" fmla="*/ 70 h 437"/>
                          <a:gd name="T20" fmla="*/ 308 w 719"/>
                          <a:gd name="T21" fmla="*/ 209 h 437"/>
                          <a:gd name="T22" fmla="*/ 184 w 719"/>
                          <a:gd name="T23" fmla="*/ 5 h 437"/>
                          <a:gd name="T24" fmla="*/ 5 w 719"/>
                          <a:gd name="T25" fmla="*/ 199 h 437"/>
                          <a:gd name="T26" fmla="*/ 5 w 719"/>
                          <a:gd name="T27" fmla="*/ 362 h 437"/>
                          <a:gd name="T28" fmla="*/ 79 w 719"/>
                          <a:gd name="T2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9" h="437">
                            <a:moveTo>
                              <a:pt x="79" y="437"/>
                            </a:moveTo>
                            <a:cubicBezTo>
                              <a:pt x="640" y="437"/>
                              <a:pt x="640" y="437"/>
                              <a:pt x="640" y="437"/>
                            </a:cubicBezTo>
                            <a:cubicBezTo>
                              <a:pt x="685" y="437"/>
                              <a:pt x="719" y="402"/>
                              <a:pt x="719" y="358"/>
                            </a:cubicBezTo>
                            <a:cubicBezTo>
                              <a:pt x="719" y="194"/>
                              <a:pt x="719" y="194"/>
                              <a:pt x="719" y="194"/>
                            </a:cubicBezTo>
                            <a:cubicBezTo>
                              <a:pt x="719" y="90"/>
                              <a:pt x="640" y="5"/>
                              <a:pt x="541" y="0"/>
                            </a:cubicBezTo>
                            <a:cubicBezTo>
                              <a:pt x="417" y="209"/>
                              <a:pt x="417" y="209"/>
                              <a:pt x="417" y="209"/>
                            </a:cubicBezTo>
                            <a:cubicBezTo>
                              <a:pt x="402" y="70"/>
                              <a:pt x="402" y="70"/>
                              <a:pt x="402" y="70"/>
                            </a:cubicBezTo>
                            <a:cubicBezTo>
                              <a:pt x="427" y="0"/>
                              <a:pt x="427" y="0"/>
                              <a:pt x="427" y="0"/>
                            </a:cubicBezTo>
                            <a:cubicBezTo>
                              <a:pt x="298" y="0"/>
                              <a:pt x="298" y="0"/>
                              <a:pt x="298" y="0"/>
                            </a:cubicBezTo>
                            <a:cubicBezTo>
                              <a:pt x="323" y="70"/>
                              <a:pt x="323" y="70"/>
                              <a:pt x="323" y="70"/>
                            </a:cubicBezTo>
                            <a:cubicBezTo>
                              <a:pt x="308" y="209"/>
                              <a:pt x="308" y="209"/>
                              <a:pt x="308" y="209"/>
                            </a:cubicBezTo>
                            <a:cubicBezTo>
                              <a:pt x="184" y="5"/>
                              <a:pt x="184" y="5"/>
                              <a:pt x="184" y="5"/>
                            </a:cubicBezTo>
                            <a:cubicBezTo>
                              <a:pt x="84" y="10"/>
                              <a:pt x="5" y="95"/>
                              <a:pt x="5" y="199"/>
                            </a:cubicBezTo>
                            <a:cubicBezTo>
                              <a:pt x="5" y="362"/>
                              <a:pt x="5" y="362"/>
                              <a:pt x="5" y="362"/>
                            </a:cubicBezTo>
                            <a:cubicBezTo>
                              <a:pt x="0" y="402"/>
                              <a:pt x="35" y="437"/>
                              <a:pt x="79"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90" name="Freeform 10">
                        <a:extLst>
                          <a:ext uri="{FF2B5EF4-FFF2-40B4-BE49-F238E27FC236}">
                            <a16:creationId xmlns:a16="http://schemas.microsoft.com/office/drawing/2014/main" id="{E18A6FE7-4CAC-48E1-9D07-A02DCA474139}"/>
                          </a:ext>
                        </a:extLst>
                      </p:cNvPr>
                      <p:cNvSpPr>
                        <a:spLocks/>
                      </p:cNvSpPr>
                      <p:nvPr/>
                    </p:nvSpPr>
                    <p:spPr bwMode="auto">
                      <a:xfrm>
                        <a:off x="2832" y="632"/>
                        <a:ext cx="721" cy="843"/>
                      </a:xfrm>
                      <a:custGeom>
                        <a:avLst/>
                        <a:gdLst>
                          <a:gd name="T0" fmla="*/ 158 w 317"/>
                          <a:gd name="T1" fmla="*/ 372 h 372"/>
                          <a:gd name="T2" fmla="*/ 317 w 317"/>
                          <a:gd name="T3" fmla="*/ 158 h 372"/>
                          <a:gd name="T4" fmla="*/ 158 w 317"/>
                          <a:gd name="T5" fmla="*/ 0 h 372"/>
                          <a:gd name="T6" fmla="*/ 0 w 317"/>
                          <a:gd name="T7" fmla="*/ 158 h 372"/>
                          <a:gd name="T8" fmla="*/ 158 w 317"/>
                          <a:gd name="T9" fmla="*/ 372 h 372"/>
                        </a:gdLst>
                        <a:ahLst/>
                        <a:cxnLst>
                          <a:cxn ang="0">
                            <a:pos x="T0" y="T1"/>
                          </a:cxn>
                          <a:cxn ang="0">
                            <a:pos x="T2" y="T3"/>
                          </a:cxn>
                          <a:cxn ang="0">
                            <a:pos x="T4" y="T5"/>
                          </a:cxn>
                          <a:cxn ang="0">
                            <a:pos x="T6" y="T7"/>
                          </a:cxn>
                          <a:cxn ang="0">
                            <a:pos x="T8" y="T9"/>
                          </a:cxn>
                        </a:cxnLst>
                        <a:rect l="0" t="0" r="r" b="b"/>
                        <a:pathLst>
                          <a:path w="317" h="372">
                            <a:moveTo>
                              <a:pt x="158" y="372"/>
                            </a:moveTo>
                            <a:cubicBezTo>
                              <a:pt x="248" y="372"/>
                              <a:pt x="317" y="248"/>
                              <a:pt x="317" y="158"/>
                            </a:cubicBezTo>
                            <a:cubicBezTo>
                              <a:pt x="317" y="69"/>
                              <a:pt x="248" y="0"/>
                              <a:pt x="158" y="0"/>
                            </a:cubicBezTo>
                            <a:cubicBezTo>
                              <a:pt x="69" y="0"/>
                              <a:pt x="0" y="69"/>
                              <a:pt x="0" y="158"/>
                            </a:cubicBezTo>
                            <a:cubicBezTo>
                              <a:pt x="0" y="248"/>
                              <a:pt x="74" y="372"/>
                              <a:pt x="158"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grpSp>
              </p:grpSp>
              <p:grpSp>
                <p:nvGrpSpPr>
                  <p:cNvPr id="91" name="Group 4">
                    <a:extLst>
                      <a:ext uri="{FF2B5EF4-FFF2-40B4-BE49-F238E27FC236}">
                        <a16:creationId xmlns:a16="http://schemas.microsoft.com/office/drawing/2014/main" id="{9D62A991-AB5E-494C-8649-636B168C8FBE}"/>
                      </a:ext>
                    </a:extLst>
                  </p:cNvPr>
                  <p:cNvGrpSpPr>
                    <a:grpSpLocks noChangeAspect="1"/>
                  </p:cNvGrpSpPr>
                  <p:nvPr/>
                </p:nvGrpSpPr>
                <p:grpSpPr bwMode="auto">
                  <a:xfrm>
                    <a:off x="5867400" y="5005096"/>
                    <a:ext cx="457200" cy="499524"/>
                    <a:chOff x="1619" y="-266"/>
                    <a:chExt cx="4451" cy="4863"/>
                  </a:xfrm>
                  <a:solidFill>
                    <a:schemeClr val="bg2"/>
                  </a:solidFill>
                </p:grpSpPr>
                <p:sp>
                  <p:nvSpPr>
                    <p:cNvPr id="92" name="Freeform 5">
                      <a:extLst>
                        <a:ext uri="{FF2B5EF4-FFF2-40B4-BE49-F238E27FC236}">
                          <a16:creationId xmlns:a16="http://schemas.microsoft.com/office/drawing/2014/main" id="{3CAB11C9-DFBA-4E72-847C-41AA19EBA1FA}"/>
                        </a:ext>
                      </a:extLst>
                    </p:cNvPr>
                    <p:cNvSpPr>
                      <a:spLocks/>
                    </p:cNvSpPr>
                    <p:nvPr/>
                  </p:nvSpPr>
                  <p:spPr bwMode="auto">
                    <a:xfrm>
                      <a:off x="1619" y="3031"/>
                      <a:ext cx="4451" cy="1566"/>
                    </a:xfrm>
                    <a:custGeom>
                      <a:avLst/>
                      <a:gdLst>
                        <a:gd name="T0" fmla="*/ 1939 w 1959"/>
                        <a:gd name="T1" fmla="*/ 260 h 691"/>
                        <a:gd name="T2" fmla="*/ 1950 w 1959"/>
                        <a:gd name="T3" fmla="*/ 196 h 691"/>
                        <a:gd name="T4" fmla="*/ 1896 w 1959"/>
                        <a:gd name="T5" fmla="*/ 162 h 691"/>
                        <a:gd name="T6" fmla="*/ 1493 w 1959"/>
                        <a:gd name="T7" fmla="*/ 261 h 691"/>
                        <a:gd name="T8" fmla="*/ 1476 w 1959"/>
                        <a:gd name="T9" fmla="*/ 281 h 691"/>
                        <a:gd name="T10" fmla="*/ 1476 w 1959"/>
                        <a:gd name="T11" fmla="*/ 281 h 691"/>
                        <a:gd name="T12" fmla="*/ 913 w 1959"/>
                        <a:gd name="T13" fmla="*/ 285 h 691"/>
                        <a:gd name="T14" fmla="*/ 974 w 1959"/>
                        <a:gd name="T15" fmla="*/ 291 h 691"/>
                        <a:gd name="T16" fmla="*/ 1108 w 1959"/>
                        <a:gd name="T17" fmla="*/ 308 h 691"/>
                        <a:gd name="T18" fmla="*/ 1420 w 1959"/>
                        <a:gd name="T19" fmla="*/ 275 h 691"/>
                        <a:gd name="T20" fmla="*/ 1445 w 1959"/>
                        <a:gd name="T21" fmla="*/ 217 h 691"/>
                        <a:gd name="T22" fmla="*/ 1223 w 1959"/>
                        <a:gd name="T23" fmla="*/ 106 h 691"/>
                        <a:gd name="T24" fmla="*/ 1034 w 1959"/>
                        <a:gd name="T25" fmla="*/ 74 h 691"/>
                        <a:gd name="T26" fmla="*/ 816 w 1959"/>
                        <a:gd name="T27" fmla="*/ 20 h 691"/>
                        <a:gd name="T28" fmla="*/ 656 w 1959"/>
                        <a:gd name="T29" fmla="*/ 3 h 691"/>
                        <a:gd name="T30" fmla="*/ 410 w 1959"/>
                        <a:gd name="T31" fmla="*/ 43 h 691"/>
                        <a:gd name="T32" fmla="*/ 93 w 1959"/>
                        <a:gd name="T33" fmla="*/ 192 h 691"/>
                        <a:gd name="T34" fmla="*/ 31 w 1959"/>
                        <a:gd name="T35" fmla="*/ 226 h 691"/>
                        <a:gd name="T36" fmla="*/ 2 w 1959"/>
                        <a:gd name="T37" fmla="*/ 279 h 691"/>
                        <a:gd name="T38" fmla="*/ 36 w 1959"/>
                        <a:gd name="T39" fmla="*/ 636 h 691"/>
                        <a:gd name="T40" fmla="*/ 69 w 1959"/>
                        <a:gd name="T41" fmla="*/ 683 h 691"/>
                        <a:gd name="T42" fmla="*/ 126 w 1959"/>
                        <a:gd name="T43" fmla="*/ 678 h 691"/>
                        <a:gd name="T44" fmla="*/ 242 w 1959"/>
                        <a:gd name="T45" fmla="*/ 598 h 691"/>
                        <a:gd name="T46" fmla="*/ 293 w 1959"/>
                        <a:gd name="T47" fmla="*/ 566 h 691"/>
                        <a:gd name="T48" fmla="*/ 520 w 1959"/>
                        <a:gd name="T49" fmla="*/ 457 h 691"/>
                        <a:gd name="T50" fmla="*/ 1123 w 1959"/>
                        <a:gd name="T51" fmla="*/ 633 h 691"/>
                        <a:gd name="T52" fmla="*/ 1329 w 1959"/>
                        <a:gd name="T53" fmla="*/ 643 h 691"/>
                        <a:gd name="T54" fmla="*/ 1418 w 1959"/>
                        <a:gd name="T55" fmla="*/ 596 h 691"/>
                        <a:gd name="T56" fmla="*/ 1939 w 1959"/>
                        <a:gd name="T57" fmla="*/ 26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59" h="691">
                          <a:moveTo>
                            <a:pt x="1939" y="260"/>
                          </a:moveTo>
                          <a:cubicBezTo>
                            <a:pt x="1955" y="243"/>
                            <a:pt x="1959" y="218"/>
                            <a:pt x="1950" y="196"/>
                          </a:cubicBezTo>
                          <a:cubicBezTo>
                            <a:pt x="1941" y="175"/>
                            <a:pt x="1918" y="154"/>
                            <a:pt x="1896" y="162"/>
                          </a:cubicBezTo>
                          <a:cubicBezTo>
                            <a:pt x="1744" y="214"/>
                            <a:pt x="1587" y="232"/>
                            <a:pt x="1493" y="261"/>
                          </a:cubicBezTo>
                          <a:cubicBezTo>
                            <a:pt x="1484" y="264"/>
                            <a:pt x="1477" y="272"/>
                            <a:pt x="1476" y="281"/>
                          </a:cubicBezTo>
                          <a:cubicBezTo>
                            <a:pt x="1476" y="281"/>
                            <a:pt x="1476" y="281"/>
                            <a:pt x="1476" y="281"/>
                          </a:cubicBezTo>
                          <a:cubicBezTo>
                            <a:pt x="1466" y="357"/>
                            <a:pt x="1309" y="387"/>
                            <a:pt x="913" y="285"/>
                          </a:cubicBezTo>
                          <a:cubicBezTo>
                            <a:pt x="974" y="291"/>
                            <a:pt x="974" y="291"/>
                            <a:pt x="974" y="291"/>
                          </a:cubicBezTo>
                          <a:cubicBezTo>
                            <a:pt x="1108" y="308"/>
                            <a:pt x="1108" y="308"/>
                            <a:pt x="1108" y="308"/>
                          </a:cubicBezTo>
                          <a:cubicBezTo>
                            <a:pt x="1163" y="310"/>
                            <a:pt x="1373" y="319"/>
                            <a:pt x="1420" y="275"/>
                          </a:cubicBezTo>
                          <a:cubicBezTo>
                            <a:pt x="1430" y="265"/>
                            <a:pt x="1446" y="242"/>
                            <a:pt x="1445" y="217"/>
                          </a:cubicBezTo>
                          <a:cubicBezTo>
                            <a:pt x="1443" y="145"/>
                            <a:pt x="1402" y="129"/>
                            <a:pt x="1223" y="106"/>
                          </a:cubicBezTo>
                          <a:cubicBezTo>
                            <a:pt x="1216" y="105"/>
                            <a:pt x="1041" y="75"/>
                            <a:pt x="1034" y="74"/>
                          </a:cubicBezTo>
                          <a:cubicBezTo>
                            <a:pt x="927" y="44"/>
                            <a:pt x="893" y="37"/>
                            <a:pt x="816" y="20"/>
                          </a:cubicBezTo>
                          <a:cubicBezTo>
                            <a:pt x="727" y="0"/>
                            <a:pt x="704" y="3"/>
                            <a:pt x="656" y="3"/>
                          </a:cubicBezTo>
                          <a:cubicBezTo>
                            <a:pt x="592" y="8"/>
                            <a:pt x="459" y="24"/>
                            <a:pt x="410" y="43"/>
                          </a:cubicBezTo>
                          <a:cubicBezTo>
                            <a:pt x="214" y="108"/>
                            <a:pt x="275" y="94"/>
                            <a:pt x="93" y="192"/>
                          </a:cubicBezTo>
                          <a:cubicBezTo>
                            <a:pt x="73" y="204"/>
                            <a:pt x="52" y="215"/>
                            <a:pt x="31" y="226"/>
                          </a:cubicBezTo>
                          <a:cubicBezTo>
                            <a:pt x="12" y="236"/>
                            <a:pt x="0" y="257"/>
                            <a:pt x="2" y="279"/>
                          </a:cubicBezTo>
                          <a:cubicBezTo>
                            <a:pt x="36" y="636"/>
                            <a:pt x="36" y="636"/>
                            <a:pt x="36" y="636"/>
                          </a:cubicBezTo>
                          <a:cubicBezTo>
                            <a:pt x="38" y="656"/>
                            <a:pt x="50" y="674"/>
                            <a:pt x="69" y="683"/>
                          </a:cubicBezTo>
                          <a:cubicBezTo>
                            <a:pt x="88" y="691"/>
                            <a:pt x="110" y="690"/>
                            <a:pt x="126" y="678"/>
                          </a:cubicBezTo>
                          <a:cubicBezTo>
                            <a:pt x="242" y="598"/>
                            <a:pt x="242" y="598"/>
                            <a:pt x="242" y="598"/>
                          </a:cubicBezTo>
                          <a:cubicBezTo>
                            <a:pt x="259" y="588"/>
                            <a:pt x="275" y="577"/>
                            <a:pt x="293" y="566"/>
                          </a:cubicBezTo>
                          <a:cubicBezTo>
                            <a:pt x="432" y="475"/>
                            <a:pt x="473" y="453"/>
                            <a:pt x="520" y="457"/>
                          </a:cubicBezTo>
                          <a:cubicBezTo>
                            <a:pt x="573" y="455"/>
                            <a:pt x="998" y="598"/>
                            <a:pt x="1123" y="633"/>
                          </a:cubicBezTo>
                          <a:cubicBezTo>
                            <a:pt x="1248" y="670"/>
                            <a:pt x="1272" y="671"/>
                            <a:pt x="1329" y="643"/>
                          </a:cubicBezTo>
                          <a:cubicBezTo>
                            <a:pt x="1351" y="632"/>
                            <a:pt x="1378" y="616"/>
                            <a:pt x="1418" y="596"/>
                          </a:cubicBezTo>
                          <a:cubicBezTo>
                            <a:pt x="1506" y="546"/>
                            <a:pt x="1826" y="376"/>
                            <a:pt x="1939" y="2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93" name="Freeform 6">
                      <a:extLst>
                        <a:ext uri="{FF2B5EF4-FFF2-40B4-BE49-F238E27FC236}">
                          <a16:creationId xmlns:a16="http://schemas.microsoft.com/office/drawing/2014/main" id="{021A361B-43D8-40E8-AAEB-6DF2DC3753F1}"/>
                        </a:ext>
                      </a:extLst>
                    </p:cNvPr>
                    <p:cNvSpPr>
                      <a:spLocks/>
                    </p:cNvSpPr>
                    <p:nvPr/>
                  </p:nvSpPr>
                  <p:spPr bwMode="auto">
                    <a:xfrm>
                      <a:off x="3407" y="1106"/>
                      <a:ext cx="2504" cy="1904"/>
                    </a:xfrm>
                    <a:custGeom>
                      <a:avLst/>
                      <a:gdLst>
                        <a:gd name="T0" fmla="*/ 926 w 1102"/>
                        <a:gd name="T1" fmla="*/ 2 h 840"/>
                        <a:gd name="T2" fmla="*/ 782 w 1102"/>
                        <a:gd name="T3" fmla="*/ 0 h 840"/>
                        <a:gd name="T4" fmla="*/ 625 w 1102"/>
                        <a:gd name="T5" fmla="*/ 288 h 840"/>
                        <a:gd name="T6" fmla="*/ 605 w 1102"/>
                        <a:gd name="T7" fmla="*/ 143 h 840"/>
                        <a:gd name="T8" fmla="*/ 629 w 1102"/>
                        <a:gd name="T9" fmla="*/ 94 h 840"/>
                        <a:gd name="T10" fmla="*/ 594 w 1102"/>
                        <a:gd name="T11" fmla="*/ 0 h 840"/>
                        <a:gd name="T12" fmla="*/ 508 w 1102"/>
                        <a:gd name="T13" fmla="*/ 0 h 840"/>
                        <a:gd name="T14" fmla="*/ 474 w 1102"/>
                        <a:gd name="T15" fmla="*/ 94 h 840"/>
                        <a:gd name="T16" fmla="*/ 498 w 1102"/>
                        <a:gd name="T17" fmla="*/ 143 h 840"/>
                        <a:gd name="T18" fmla="*/ 477 w 1102"/>
                        <a:gd name="T19" fmla="*/ 288 h 840"/>
                        <a:gd name="T20" fmla="*/ 320 w 1102"/>
                        <a:gd name="T21" fmla="*/ 0 h 840"/>
                        <a:gd name="T22" fmla="*/ 165 w 1102"/>
                        <a:gd name="T23" fmla="*/ 1 h 840"/>
                        <a:gd name="T24" fmla="*/ 0 w 1102"/>
                        <a:gd name="T25" fmla="*/ 143 h 840"/>
                        <a:gd name="T26" fmla="*/ 0 w 1102"/>
                        <a:gd name="T27" fmla="*/ 640 h 840"/>
                        <a:gd name="T28" fmla="*/ 563 w 1102"/>
                        <a:gd name="T29" fmla="*/ 840 h 840"/>
                        <a:gd name="T30" fmla="*/ 1101 w 1102"/>
                        <a:gd name="T31" fmla="*/ 640 h 840"/>
                        <a:gd name="T32" fmla="*/ 1102 w 1102"/>
                        <a:gd name="T33" fmla="*/ 143 h 840"/>
                        <a:gd name="T34" fmla="*/ 926 w 1102"/>
                        <a:gd name="T35" fmla="*/ 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2" h="840">
                          <a:moveTo>
                            <a:pt x="926" y="2"/>
                          </a:moveTo>
                          <a:cubicBezTo>
                            <a:pt x="782" y="0"/>
                            <a:pt x="782" y="0"/>
                            <a:pt x="782" y="0"/>
                          </a:cubicBezTo>
                          <a:cubicBezTo>
                            <a:pt x="625" y="288"/>
                            <a:pt x="625" y="288"/>
                            <a:pt x="625" y="288"/>
                          </a:cubicBezTo>
                          <a:cubicBezTo>
                            <a:pt x="605" y="143"/>
                            <a:pt x="605" y="143"/>
                            <a:pt x="605" y="143"/>
                          </a:cubicBezTo>
                          <a:cubicBezTo>
                            <a:pt x="629" y="94"/>
                            <a:pt x="629" y="94"/>
                            <a:pt x="629" y="94"/>
                          </a:cubicBezTo>
                          <a:cubicBezTo>
                            <a:pt x="655" y="41"/>
                            <a:pt x="619" y="0"/>
                            <a:pt x="594" y="0"/>
                          </a:cubicBezTo>
                          <a:cubicBezTo>
                            <a:pt x="508" y="0"/>
                            <a:pt x="508" y="0"/>
                            <a:pt x="508" y="0"/>
                          </a:cubicBezTo>
                          <a:cubicBezTo>
                            <a:pt x="483" y="0"/>
                            <a:pt x="447" y="41"/>
                            <a:pt x="474" y="94"/>
                          </a:cubicBezTo>
                          <a:cubicBezTo>
                            <a:pt x="498" y="143"/>
                            <a:pt x="498" y="143"/>
                            <a:pt x="498" y="143"/>
                          </a:cubicBezTo>
                          <a:cubicBezTo>
                            <a:pt x="477" y="288"/>
                            <a:pt x="477" y="288"/>
                            <a:pt x="477" y="288"/>
                          </a:cubicBezTo>
                          <a:cubicBezTo>
                            <a:pt x="320" y="0"/>
                            <a:pt x="320" y="0"/>
                            <a:pt x="320" y="0"/>
                          </a:cubicBezTo>
                          <a:cubicBezTo>
                            <a:pt x="165" y="1"/>
                            <a:pt x="165" y="1"/>
                            <a:pt x="165" y="1"/>
                          </a:cubicBezTo>
                          <a:cubicBezTo>
                            <a:pt x="76" y="1"/>
                            <a:pt x="8" y="54"/>
                            <a:pt x="0" y="143"/>
                          </a:cubicBezTo>
                          <a:cubicBezTo>
                            <a:pt x="0" y="640"/>
                            <a:pt x="0" y="640"/>
                            <a:pt x="0" y="640"/>
                          </a:cubicBezTo>
                          <a:cubicBezTo>
                            <a:pt x="139" y="780"/>
                            <a:pt x="351" y="840"/>
                            <a:pt x="563" y="840"/>
                          </a:cubicBezTo>
                          <a:cubicBezTo>
                            <a:pt x="780" y="840"/>
                            <a:pt x="962" y="785"/>
                            <a:pt x="1101" y="640"/>
                          </a:cubicBezTo>
                          <a:cubicBezTo>
                            <a:pt x="1102" y="143"/>
                            <a:pt x="1102" y="143"/>
                            <a:pt x="1102" y="143"/>
                          </a:cubicBezTo>
                          <a:cubicBezTo>
                            <a:pt x="1092" y="57"/>
                            <a:pt x="1013" y="2"/>
                            <a:pt x="92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94" name="Freeform 7">
                      <a:extLst>
                        <a:ext uri="{FF2B5EF4-FFF2-40B4-BE49-F238E27FC236}">
                          <a16:creationId xmlns:a16="http://schemas.microsoft.com/office/drawing/2014/main" id="{B39B83D3-E7AA-4E8D-9C19-74B3F53E27DF}"/>
                        </a:ext>
                      </a:extLst>
                    </p:cNvPr>
                    <p:cNvSpPr>
                      <a:spLocks/>
                    </p:cNvSpPr>
                    <p:nvPr/>
                  </p:nvSpPr>
                  <p:spPr bwMode="auto">
                    <a:xfrm>
                      <a:off x="4216" y="-266"/>
                      <a:ext cx="891" cy="1211"/>
                    </a:xfrm>
                    <a:custGeom>
                      <a:avLst/>
                      <a:gdLst>
                        <a:gd name="T0" fmla="*/ 0 w 392"/>
                        <a:gd name="T1" fmla="*/ 250 h 534"/>
                        <a:gd name="T2" fmla="*/ 195 w 392"/>
                        <a:gd name="T3" fmla="*/ 0 h 534"/>
                        <a:gd name="T4" fmla="*/ 392 w 392"/>
                        <a:gd name="T5" fmla="*/ 250 h 534"/>
                        <a:gd name="T6" fmla="*/ 194 w 392"/>
                        <a:gd name="T7" fmla="*/ 534 h 534"/>
                        <a:gd name="T8" fmla="*/ 0 w 392"/>
                        <a:gd name="T9" fmla="*/ 250 h 534"/>
                      </a:gdLst>
                      <a:ahLst/>
                      <a:cxnLst>
                        <a:cxn ang="0">
                          <a:pos x="T0" y="T1"/>
                        </a:cxn>
                        <a:cxn ang="0">
                          <a:pos x="T2" y="T3"/>
                        </a:cxn>
                        <a:cxn ang="0">
                          <a:pos x="T4" y="T5"/>
                        </a:cxn>
                        <a:cxn ang="0">
                          <a:pos x="T6" y="T7"/>
                        </a:cxn>
                        <a:cxn ang="0">
                          <a:pos x="T8" y="T9"/>
                        </a:cxn>
                      </a:cxnLst>
                      <a:rect l="0" t="0" r="r" b="b"/>
                      <a:pathLst>
                        <a:path w="392" h="534">
                          <a:moveTo>
                            <a:pt x="0" y="250"/>
                          </a:moveTo>
                          <a:cubicBezTo>
                            <a:pt x="0" y="37"/>
                            <a:pt x="58" y="0"/>
                            <a:pt x="195" y="0"/>
                          </a:cubicBezTo>
                          <a:cubicBezTo>
                            <a:pt x="333" y="0"/>
                            <a:pt x="392" y="38"/>
                            <a:pt x="392" y="250"/>
                          </a:cubicBezTo>
                          <a:cubicBezTo>
                            <a:pt x="392" y="396"/>
                            <a:pt x="318" y="534"/>
                            <a:pt x="194" y="534"/>
                          </a:cubicBezTo>
                          <a:cubicBezTo>
                            <a:pt x="72" y="534"/>
                            <a:pt x="0" y="431"/>
                            <a:pt x="0" y="2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grpSp>
              <p:grpSp>
                <p:nvGrpSpPr>
                  <p:cNvPr id="95" name="Group 10">
                    <a:extLst>
                      <a:ext uri="{FF2B5EF4-FFF2-40B4-BE49-F238E27FC236}">
                        <a16:creationId xmlns:a16="http://schemas.microsoft.com/office/drawing/2014/main" id="{60BBB59B-C6F5-4283-936E-1E0157F1B690}"/>
                      </a:ext>
                    </a:extLst>
                  </p:cNvPr>
                  <p:cNvGrpSpPr>
                    <a:grpSpLocks noChangeAspect="1"/>
                  </p:cNvGrpSpPr>
                  <p:nvPr/>
                </p:nvGrpSpPr>
                <p:grpSpPr bwMode="auto">
                  <a:xfrm>
                    <a:off x="4413875" y="4147848"/>
                    <a:ext cx="579894" cy="589086"/>
                    <a:chOff x="1286" y="-431"/>
                    <a:chExt cx="5110" cy="5191"/>
                  </a:xfrm>
                  <a:solidFill>
                    <a:schemeClr val="bg2"/>
                  </a:solidFill>
                </p:grpSpPr>
                <p:sp>
                  <p:nvSpPr>
                    <p:cNvPr id="96" name="Freeform 11">
                      <a:extLst>
                        <a:ext uri="{FF2B5EF4-FFF2-40B4-BE49-F238E27FC236}">
                          <a16:creationId xmlns:a16="http://schemas.microsoft.com/office/drawing/2014/main" id="{722FB966-5ED0-43FA-8065-C48EE434A8DC}"/>
                        </a:ext>
                      </a:extLst>
                    </p:cNvPr>
                    <p:cNvSpPr>
                      <a:spLocks/>
                    </p:cNvSpPr>
                    <p:nvPr/>
                  </p:nvSpPr>
                  <p:spPr bwMode="auto">
                    <a:xfrm>
                      <a:off x="2907" y="664"/>
                      <a:ext cx="1849" cy="3493"/>
                    </a:xfrm>
                    <a:custGeom>
                      <a:avLst/>
                      <a:gdLst>
                        <a:gd name="T0" fmla="*/ 795 w 814"/>
                        <a:gd name="T1" fmla="*/ 122 h 1541"/>
                        <a:gd name="T2" fmla="*/ 641 w 814"/>
                        <a:gd name="T3" fmla="*/ 12 h 1541"/>
                        <a:gd name="T4" fmla="*/ 587 w 814"/>
                        <a:gd name="T5" fmla="*/ 5 h 1541"/>
                        <a:gd name="T6" fmla="*/ 550 w 814"/>
                        <a:gd name="T7" fmla="*/ 1 h 1541"/>
                        <a:gd name="T8" fmla="*/ 543 w 814"/>
                        <a:gd name="T9" fmla="*/ 4 h 1541"/>
                        <a:gd name="T10" fmla="*/ 441 w 814"/>
                        <a:gd name="T11" fmla="*/ 107 h 1541"/>
                        <a:gd name="T12" fmla="*/ 448 w 814"/>
                        <a:gd name="T13" fmla="*/ 90 h 1541"/>
                        <a:gd name="T14" fmla="*/ 454 w 814"/>
                        <a:gd name="T15" fmla="*/ 78 h 1541"/>
                        <a:gd name="T16" fmla="*/ 455 w 814"/>
                        <a:gd name="T17" fmla="*/ 54 h 1541"/>
                        <a:gd name="T18" fmla="*/ 454 w 814"/>
                        <a:gd name="T19" fmla="*/ 50 h 1541"/>
                        <a:gd name="T20" fmla="*/ 452 w 814"/>
                        <a:gd name="T21" fmla="*/ 47 h 1541"/>
                        <a:gd name="T22" fmla="*/ 444 w 814"/>
                        <a:gd name="T23" fmla="*/ 40 h 1541"/>
                        <a:gd name="T24" fmla="*/ 441 w 814"/>
                        <a:gd name="T25" fmla="*/ 40 h 1541"/>
                        <a:gd name="T26" fmla="*/ 407 w 814"/>
                        <a:gd name="T27" fmla="*/ 39 h 1541"/>
                        <a:gd name="T28" fmla="*/ 373 w 814"/>
                        <a:gd name="T29" fmla="*/ 40 h 1541"/>
                        <a:gd name="T30" fmla="*/ 370 w 814"/>
                        <a:gd name="T31" fmla="*/ 40 h 1541"/>
                        <a:gd name="T32" fmla="*/ 362 w 814"/>
                        <a:gd name="T33" fmla="*/ 46 h 1541"/>
                        <a:gd name="T34" fmla="*/ 360 w 814"/>
                        <a:gd name="T35" fmla="*/ 50 h 1541"/>
                        <a:gd name="T36" fmla="*/ 358 w 814"/>
                        <a:gd name="T37" fmla="*/ 54 h 1541"/>
                        <a:gd name="T38" fmla="*/ 360 w 814"/>
                        <a:gd name="T39" fmla="*/ 78 h 1541"/>
                        <a:gd name="T40" fmla="*/ 365 w 814"/>
                        <a:gd name="T41" fmla="*/ 90 h 1541"/>
                        <a:gd name="T42" fmla="*/ 373 w 814"/>
                        <a:gd name="T43" fmla="*/ 107 h 1541"/>
                        <a:gd name="T44" fmla="*/ 325 w 814"/>
                        <a:gd name="T45" fmla="*/ 237 h 1541"/>
                        <a:gd name="T46" fmla="*/ 271 w 814"/>
                        <a:gd name="T47" fmla="*/ 4 h 1541"/>
                        <a:gd name="T48" fmla="*/ 264 w 814"/>
                        <a:gd name="T49" fmla="*/ 1 h 1541"/>
                        <a:gd name="T50" fmla="*/ 227 w 814"/>
                        <a:gd name="T51" fmla="*/ 5 h 1541"/>
                        <a:gd name="T52" fmla="*/ 173 w 814"/>
                        <a:gd name="T53" fmla="*/ 12 h 1541"/>
                        <a:gd name="T54" fmla="*/ 19 w 814"/>
                        <a:gd name="T55" fmla="*/ 122 h 1541"/>
                        <a:gd name="T56" fmla="*/ 3 w 814"/>
                        <a:gd name="T57" fmla="*/ 444 h 1541"/>
                        <a:gd name="T58" fmla="*/ 44 w 814"/>
                        <a:gd name="T59" fmla="*/ 661 h 1541"/>
                        <a:gd name="T60" fmla="*/ 145 w 814"/>
                        <a:gd name="T61" fmla="*/ 712 h 1541"/>
                        <a:gd name="T62" fmla="*/ 161 w 814"/>
                        <a:gd name="T63" fmla="*/ 981 h 1541"/>
                        <a:gd name="T64" fmla="*/ 161 w 814"/>
                        <a:gd name="T65" fmla="*/ 990 h 1541"/>
                        <a:gd name="T66" fmla="*/ 194 w 814"/>
                        <a:gd name="T67" fmla="*/ 1401 h 1541"/>
                        <a:gd name="T68" fmla="*/ 233 w 814"/>
                        <a:gd name="T69" fmla="*/ 1518 h 1541"/>
                        <a:gd name="T70" fmla="*/ 280 w 814"/>
                        <a:gd name="T71" fmla="*/ 1539 h 1541"/>
                        <a:gd name="T72" fmla="*/ 407 w 814"/>
                        <a:gd name="T73" fmla="*/ 1497 h 1541"/>
                        <a:gd name="T74" fmla="*/ 534 w 814"/>
                        <a:gd name="T75" fmla="*/ 1539 h 1541"/>
                        <a:gd name="T76" fmla="*/ 581 w 814"/>
                        <a:gd name="T77" fmla="*/ 1518 h 1541"/>
                        <a:gd name="T78" fmla="*/ 620 w 814"/>
                        <a:gd name="T79" fmla="*/ 1401 h 1541"/>
                        <a:gd name="T80" fmla="*/ 653 w 814"/>
                        <a:gd name="T81" fmla="*/ 990 h 1541"/>
                        <a:gd name="T82" fmla="*/ 653 w 814"/>
                        <a:gd name="T83" fmla="*/ 981 h 1541"/>
                        <a:gd name="T84" fmla="*/ 669 w 814"/>
                        <a:gd name="T85" fmla="*/ 712 h 1541"/>
                        <a:gd name="T86" fmla="*/ 766 w 814"/>
                        <a:gd name="T87" fmla="*/ 666 h 1541"/>
                        <a:gd name="T88" fmla="*/ 811 w 814"/>
                        <a:gd name="T89" fmla="*/ 43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4" h="1541">
                          <a:moveTo>
                            <a:pt x="813" y="367"/>
                          </a:moveTo>
                          <a:cubicBezTo>
                            <a:pt x="809" y="285"/>
                            <a:pt x="800" y="204"/>
                            <a:pt x="795" y="122"/>
                          </a:cubicBezTo>
                          <a:cubicBezTo>
                            <a:pt x="791" y="51"/>
                            <a:pt x="760" y="21"/>
                            <a:pt x="689" y="17"/>
                          </a:cubicBezTo>
                          <a:cubicBezTo>
                            <a:pt x="673" y="16"/>
                            <a:pt x="657" y="14"/>
                            <a:pt x="641" y="12"/>
                          </a:cubicBezTo>
                          <a:cubicBezTo>
                            <a:pt x="639" y="12"/>
                            <a:pt x="637" y="11"/>
                            <a:pt x="635" y="11"/>
                          </a:cubicBezTo>
                          <a:cubicBezTo>
                            <a:pt x="620" y="8"/>
                            <a:pt x="604" y="6"/>
                            <a:pt x="587" y="5"/>
                          </a:cubicBezTo>
                          <a:cubicBezTo>
                            <a:pt x="579" y="3"/>
                            <a:pt x="572" y="2"/>
                            <a:pt x="564" y="1"/>
                          </a:cubicBezTo>
                          <a:cubicBezTo>
                            <a:pt x="559" y="0"/>
                            <a:pt x="554" y="1"/>
                            <a:pt x="550" y="1"/>
                          </a:cubicBezTo>
                          <a:cubicBezTo>
                            <a:pt x="548" y="1"/>
                            <a:pt x="546" y="1"/>
                            <a:pt x="543" y="1"/>
                          </a:cubicBezTo>
                          <a:cubicBezTo>
                            <a:pt x="543" y="2"/>
                            <a:pt x="543" y="3"/>
                            <a:pt x="543" y="4"/>
                          </a:cubicBezTo>
                          <a:cubicBezTo>
                            <a:pt x="527" y="107"/>
                            <a:pt x="504" y="206"/>
                            <a:pt x="466" y="300"/>
                          </a:cubicBezTo>
                          <a:cubicBezTo>
                            <a:pt x="466" y="299"/>
                            <a:pt x="441" y="108"/>
                            <a:pt x="441" y="107"/>
                          </a:cubicBezTo>
                          <a:cubicBezTo>
                            <a:pt x="443" y="102"/>
                            <a:pt x="445" y="96"/>
                            <a:pt x="448" y="91"/>
                          </a:cubicBezTo>
                          <a:cubicBezTo>
                            <a:pt x="448" y="91"/>
                            <a:pt x="448" y="90"/>
                            <a:pt x="448" y="90"/>
                          </a:cubicBezTo>
                          <a:cubicBezTo>
                            <a:pt x="450" y="87"/>
                            <a:pt x="451" y="84"/>
                            <a:pt x="452" y="81"/>
                          </a:cubicBezTo>
                          <a:cubicBezTo>
                            <a:pt x="453" y="80"/>
                            <a:pt x="454" y="79"/>
                            <a:pt x="454" y="78"/>
                          </a:cubicBezTo>
                          <a:cubicBezTo>
                            <a:pt x="456" y="74"/>
                            <a:pt x="458" y="70"/>
                            <a:pt x="458" y="65"/>
                          </a:cubicBezTo>
                          <a:cubicBezTo>
                            <a:pt x="458" y="61"/>
                            <a:pt x="457" y="57"/>
                            <a:pt x="455" y="54"/>
                          </a:cubicBezTo>
                          <a:cubicBezTo>
                            <a:pt x="455" y="52"/>
                            <a:pt x="455" y="52"/>
                            <a:pt x="455" y="52"/>
                          </a:cubicBezTo>
                          <a:cubicBezTo>
                            <a:pt x="455" y="51"/>
                            <a:pt x="454" y="51"/>
                            <a:pt x="454" y="50"/>
                          </a:cubicBezTo>
                          <a:cubicBezTo>
                            <a:pt x="454" y="49"/>
                            <a:pt x="453" y="48"/>
                            <a:pt x="453" y="47"/>
                          </a:cubicBezTo>
                          <a:cubicBezTo>
                            <a:pt x="452" y="47"/>
                            <a:pt x="452" y="47"/>
                            <a:pt x="452" y="47"/>
                          </a:cubicBezTo>
                          <a:cubicBezTo>
                            <a:pt x="452" y="46"/>
                            <a:pt x="452" y="46"/>
                            <a:pt x="452" y="45"/>
                          </a:cubicBezTo>
                          <a:cubicBezTo>
                            <a:pt x="449" y="41"/>
                            <a:pt x="446" y="41"/>
                            <a:pt x="444" y="40"/>
                          </a:cubicBezTo>
                          <a:cubicBezTo>
                            <a:pt x="443" y="40"/>
                            <a:pt x="443" y="40"/>
                            <a:pt x="443" y="40"/>
                          </a:cubicBezTo>
                          <a:cubicBezTo>
                            <a:pt x="441" y="40"/>
                            <a:pt x="441" y="40"/>
                            <a:pt x="441" y="40"/>
                          </a:cubicBezTo>
                          <a:cubicBezTo>
                            <a:pt x="440" y="40"/>
                            <a:pt x="439" y="40"/>
                            <a:pt x="438" y="40"/>
                          </a:cubicBezTo>
                          <a:cubicBezTo>
                            <a:pt x="433" y="39"/>
                            <a:pt x="422" y="39"/>
                            <a:pt x="407" y="39"/>
                          </a:cubicBezTo>
                          <a:cubicBezTo>
                            <a:pt x="392" y="39"/>
                            <a:pt x="381" y="39"/>
                            <a:pt x="376" y="40"/>
                          </a:cubicBezTo>
                          <a:cubicBezTo>
                            <a:pt x="376" y="40"/>
                            <a:pt x="374" y="40"/>
                            <a:pt x="373" y="40"/>
                          </a:cubicBezTo>
                          <a:cubicBezTo>
                            <a:pt x="371" y="40"/>
                            <a:pt x="371" y="40"/>
                            <a:pt x="371" y="40"/>
                          </a:cubicBezTo>
                          <a:cubicBezTo>
                            <a:pt x="370" y="40"/>
                            <a:pt x="370" y="40"/>
                            <a:pt x="370" y="40"/>
                          </a:cubicBezTo>
                          <a:cubicBezTo>
                            <a:pt x="368" y="41"/>
                            <a:pt x="365" y="41"/>
                            <a:pt x="362" y="45"/>
                          </a:cubicBezTo>
                          <a:cubicBezTo>
                            <a:pt x="362" y="46"/>
                            <a:pt x="362" y="46"/>
                            <a:pt x="362" y="46"/>
                          </a:cubicBezTo>
                          <a:cubicBezTo>
                            <a:pt x="361" y="47"/>
                            <a:pt x="361" y="47"/>
                            <a:pt x="361" y="47"/>
                          </a:cubicBezTo>
                          <a:cubicBezTo>
                            <a:pt x="361" y="48"/>
                            <a:pt x="360" y="49"/>
                            <a:pt x="360" y="50"/>
                          </a:cubicBezTo>
                          <a:cubicBezTo>
                            <a:pt x="359" y="51"/>
                            <a:pt x="359" y="51"/>
                            <a:pt x="359" y="52"/>
                          </a:cubicBezTo>
                          <a:cubicBezTo>
                            <a:pt x="358" y="54"/>
                            <a:pt x="358" y="54"/>
                            <a:pt x="358" y="54"/>
                          </a:cubicBezTo>
                          <a:cubicBezTo>
                            <a:pt x="357" y="57"/>
                            <a:pt x="355" y="61"/>
                            <a:pt x="355" y="65"/>
                          </a:cubicBezTo>
                          <a:cubicBezTo>
                            <a:pt x="355" y="70"/>
                            <a:pt x="358" y="74"/>
                            <a:pt x="360" y="78"/>
                          </a:cubicBezTo>
                          <a:cubicBezTo>
                            <a:pt x="360" y="79"/>
                            <a:pt x="361" y="80"/>
                            <a:pt x="362" y="81"/>
                          </a:cubicBezTo>
                          <a:cubicBezTo>
                            <a:pt x="363" y="84"/>
                            <a:pt x="364" y="87"/>
                            <a:pt x="365" y="90"/>
                          </a:cubicBezTo>
                          <a:cubicBezTo>
                            <a:pt x="366" y="91"/>
                            <a:pt x="366" y="91"/>
                            <a:pt x="366" y="92"/>
                          </a:cubicBezTo>
                          <a:cubicBezTo>
                            <a:pt x="369" y="97"/>
                            <a:pt x="371" y="102"/>
                            <a:pt x="373" y="107"/>
                          </a:cubicBezTo>
                          <a:cubicBezTo>
                            <a:pt x="373" y="108"/>
                            <a:pt x="350" y="289"/>
                            <a:pt x="348" y="300"/>
                          </a:cubicBezTo>
                          <a:cubicBezTo>
                            <a:pt x="339" y="279"/>
                            <a:pt x="332" y="258"/>
                            <a:pt x="325" y="237"/>
                          </a:cubicBezTo>
                          <a:cubicBezTo>
                            <a:pt x="295" y="131"/>
                            <a:pt x="295" y="131"/>
                            <a:pt x="295" y="131"/>
                          </a:cubicBezTo>
                          <a:cubicBezTo>
                            <a:pt x="286" y="89"/>
                            <a:pt x="278" y="47"/>
                            <a:pt x="271" y="4"/>
                          </a:cubicBezTo>
                          <a:cubicBezTo>
                            <a:pt x="271" y="3"/>
                            <a:pt x="271" y="2"/>
                            <a:pt x="271" y="1"/>
                          </a:cubicBezTo>
                          <a:cubicBezTo>
                            <a:pt x="268" y="1"/>
                            <a:pt x="266" y="1"/>
                            <a:pt x="264" y="1"/>
                          </a:cubicBezTo>
                          <a:cubicBezTo>
                            <a:pt x="260" y="1"/>
                            <a:pt x="255" y="1"/>
                            <a:pt x="250" y="1"/>
                          </a:cubicBezTo>
                          <a:cubicBezTo>
                            <a:pt x="242" y="2"/>
                            <a:pt x="235" y="3"/>
                            <a:pt x="227" y="5"/>
                          </a:cubicBezTo>
                          <a:cubicBezTo>
                            <a:pt x="210" y="6"/>
                            <a:pt x="194" y="8"/>
                            <a:pt x="179" y="11"/>
                          </a:cubicBezTo>
                          <a:cubicBezTo>
                            <a:pt x="177" y="11"/>
                            <a:pt x="175" y="12"/>
                            <a:pt x="173" y="12"/>
                          </a:cubicBezTo>
                          <a:cubicBezTo>
                            <a:pt x="157" y="14"/>
                            <a:pt x="141" y="16"/>
                            <a:pt x="125" y="17"/>
                          </a:cubicBezTo>
                          <a:cubicBezTo>
                            <a:pt x="54" y="21"/>
                            <a:pt x="23" y="51"/>
                            <a:pt x="19" y="122"/>
                          </a:cubicBezTo>
                          <a:cubicBezTo>
                            <a:pt x="14" y="204"/>
                            <a:pt x="5" y="285"/>
                            <a:pt x="1" y="367"/>
                          </a:cubicBezTo>
                          <a:cubicBezTo>
                            <a:pt x="0" y="393"/>
                            <a:pt x="1" y="418"/>
                            <a:pt x="3" y="444"/>
                          </a:cubicBezTo>
                          <a:cubicBezTo>
                            <a:pt x="7" y="498"/>
                            <a:pt x="16" y="552"/>
                            <a:pt x="24" y="607"/>
                          </a:cubicBezTo>
                          <a:cubicBezTo>
                            <a:pt x="27" y="629"/>
                            <a:pt x="34" y="647"/>
                            <a:pt x="44" y="661"/>
                          </a:cubicBezTo>
                          <a:cubicBezTo>
                            <a:pt x="57" y="679"/>
                            <a:pt x="75" y="691"/>
                            <a:pt x="98" y="699"/>
                          </a:cubicBezTo>
                          <a:cubicBezTo>
                            <a:pt x="113" y="705"/>
                            <a:pt x="129" y="708"/>
                            <a:pt x="145" y="712"/>
                          </a:cubicBezTo>
                          <a:cubicBezTo>
                            <a:pt x="146" y="714"/>
                            <a:pt x="146" y="717"/>
                            <a:pt x="146" y="721"/>
                          </a:cubicBezTo>
                          <a:cubicBezTo>
                            <a:pt x="146" y="747"/>
                            <a:pt x="152" y="855"/>
                            <a:pt x="161" y="981"/>
                          </a:cubicBezTo>
                          <a:cubicBezTo>
                            <a:pt x="161" y="981"/>
                            <a:pt x="161" y="982"/>
                            <a:pt x="161" y="982"/>
                          </a:cubicBezTo>
                          <a:cubicBezTo>
                            <a:pt x="161" y="984"/>
                            <a:pt x="161" y="987"/>
                            <a:pt x="161" y="990"/>
                          </a:cubicBezTo>
                          <a:cubicBezTo>
                            <a:pt x="161" y="990"/>
                            <a:pt x="161" y="990"/>
                            <a:pt x="161" y="990"/>
                          </a:cubicBezTo>
                          <a:cubicBezTo>
                            <a:pt x="172" y="1135"/>
                            <a:pt x="185" y="1303"/>
                            <a:pt x="194" y="1401"/>
                          </a:cubicBezTo>
                          <a:cubicBezTo>
                            <a:pt x="195" y="1407"/>
                            <a:pt x="196" y="1414"/>
                            <a:pt x="196" y="1420"/>
                          </a:cubicBezTo>
                          <a:cubicBezTo>
                            <a:pt x="197" y="1464"/>
                            <a:pt x="210" y="1498"/>
                            <a:pt x="233" y="1518"/>
                          </a:cubicBezTo>
                          <a:cubicBezTo>
                            <a:pt x="233" y="1518"/>
                            <a:pt x="233" y="1519"/>
                            <a:pt x="233" y="1519"/>
                          </a:cubicBezTo>
                          <a:cubicBezTo>
                            <a:pt x="246" y="1530"/>
                            <a:pt x="262" y="1537"/>
                            <a:pt x="280" y="1539"/>
                          </a:cubicBezTo>
                          <a:cubicBezTo>
                            <a:pt x="298" y="1541"/>
                            <a:pt x="317" y="1539"/>
                            <a:pt x="339" y="1532"/>
                          </a:cubicBezTo>
                          <a:cubicBezTo>
                            <a:pt x="362" y="1525"/>
                            <a:pt x="383" y="1510"/>
                            <a:pt x="407" y="1497"/>
                          </a:cubicBezTo>
                          <a:cubicBezTo>
                            <a:pt x="431" y="1510"/>
                            <a:pt x="452" y="1525"/>
                            <a:pt x="475" y="1532"/>
                          </a:cubicBezTo>
                          <a:cubicBezTo>
                            <a:pt x="496" y="1539"/>
                            <a:pt x="516" y="1541"/>
                            <a:pt x="534" y="1539"/>
                          </a:cubicBezTo>
                          <a:cubicBezTo>
                            <a:pt x="552" y="1537"/>
                            <a:pt x="568" y="1530"/>
                            <a:pt x="581" y="1519"/>
                          </a:cubicBezTo>
                          <a:cubicBezTo>
                            <a:pt x="581" y="1519"/>
                            <a:pt x="581" y="1518"/>
                            <a:pt x="581" y="1518"/>
                          </a:cubicBezTo>
                          <a:cubicBezTo>
                            <a:pt x="604" y="1498"/>
                            <a:pt x="617" y="1464"/>
                            <a:pt x="617" y="1420"/>
                          </a:cubicBezTo>
                          <a:cubicBezTo>
                            <a:pt x="618" y="1414"/>
                            <a:pt x="619" y="1407"/>
                            <a:pt x="620" y="1401"/>
                          </a:cubicBezTo>
                          <a:cubicBezTo>
                            <a:pt x="629" y="1303"/>
                            <a:pt x="642" y="1135"/>
                            <a:pt x="652" y="990"/>
                          </a:cubicBezTo>
                          <a:cubicBezTo>
                            <a:pt x="653" y="990"/>
                            <a:pt x="653" y="990"/>
                            <a:pt x="653" y="990"/>
                          </a:cubicBezTo>
                          <a:cubicBezTo>
                            <a:pt x="653" y="987"/>
                            <a:pt x="653" y="984"/>
                            <a:pt x="653" y="982"/>
                          </a:cubicBezTo>
                          <a:cubicBezTo>
                            <a:pt x="653" y="982"/>
                            <a:pt x="653" y="981"/>
                            <a:pt x="653" y="981"/>
                          </a:cubicBezTo>
                          <a:cubicBezTo>
                            <a:pt x="662" y="855"/>
                            <a:pt x="668" y="747"/>
                            <a:pt x="668" y="721"/>
                          </a:cubicBezTo>
                          <a:cubicBezTo>
                            <a:pt x="668" y="717"/>
                            <a:pt x="668" y="714"/>
                            <a:pt x="669" y="712"/>
                          </a:cubicBezTo>
                          <a:cubicBezTo>
                            <a:pt x="685" y="708"/>
                            <a:pt x="701" y="705"/>
                            <a:pt x="716" y="699"/>
                          </a:cubicBezTo>
                          <a:cubicBezTo>
                            <a:pt x="736" y="692"/>
                            <a:pt x="753" y="681"/>
                            <a:pt x="766" y="666"/>
                          </a:cubicBezTo>
                          <a:cubicBezTo>
                            <a:pt x="778" y="651"/>
                            <a:pt x="786" y="632"/>
                            <a:pt x="790" y="607"/>
                          </a:cubicBezTo>
                          <a:cubicBezTo>
                            <a:pt x="798" y="550"/>
                            <a:pt x="808" y="494"/>
                            <a:pt x="811" y="437"/>
                          </a:cubicBezTo>
                          <a:cubicBezTo>
                            <a:pt x="813" y="414"/>
                            <a:pt x="814" y="391"/>
                            <a:pt x="813"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97" name="Freeform 12">
                      <a:extLst>
                        <a:ext uri="{FF2B5EF4-FFF2-40B4-BE49-F238E27FC236}">
                          <a16:creationId xmlns:a16="http://schemas.microsoft.com/office/drawing/2014/main" id="{D31D62A4-C8FD-4666-970E-5CDFD7FADEF8}"/>
                        </a:ext>
                      </a:extLst>
                    </p:cNvPr>
                    <p:cNvSpPr>
                      <a:spLocks/>
                    </p:cNvSpPr>
                    <p:nvPr/>
                  </p:nvSpPr>
                  <p:spPr bwMode="auto">
                    <a:xfrm>
                      <a:off x="3453" y="-431"/>
                      <a:ext cx="758" cy="984"/>
                    </a:xfrm>
                    <a:custGeom>
                      <a:avLst/>
                      <a:gdLst>
                        <a:gd name="T0" fmla="*/ 0 w 334"/>
                        <a:gd name="T1" fmla="*/ 136 h 434"/>
                        <a:gd name="T2" fmla="*/ 89 w 334"/>
                        <a:gd name="T3" fmla="*/ 15 h 434"/>
                        <a:gd name="T4" fmla="*/ 167 w 334"/>
                        <a:gd name="T5" fmla="*/ 0 h 434"/>
                        <a:gd name="T6" fmla="*/ 245 w 334"/>
                        <a:gd name="T7" fmla="*/ 15 h 434"/>
                        <a:gd name="T8" fmla="*/ 334 w 334"/>
                        <a:gd name="T9" fmla="*/ 136 h 434"/>
                        <a:gd name="T10" fmla="*/ 334 w 334"/>
                        <a:gd name="T11" fmla="*/ 161 h 434"/>
                        <a:gd name="T12" fmla="*/ 295 w 334"/>
                        <a:gd name="T13" fmla="*/ 331 h 434"/>
                        <a:gd name="T14" fmla="*/ 244 w 334"/>
                        <a:gd name="T15" fmla="*/ 402 h 434"/>
                        <a:gd name="T16" fmla="*/ 167 w 334"/>
                        <a:gd name="T17" fmla="*/ 433 h 434"/>
                        <a:gd name="T18" fmla="*/ 90 w 334"/>
                        <a:gd name="T19" fmla="*/ 402 h 434"/>
                        <a:gd name="T20" fmla="*/ 39 w 334"/>
                        <a:gd name="T21" fmla="*/ 331 h 434"/>
                        <a:gd name="T22" fmla="*/ 0 w 334"/>
                        <a:gd name="T23" fmla="*/ 161 h 434"/>
                        <a:gd name="T24" fmla="*/ 0 w 334"/>
                        <a:gd name="T25" fmla="*/ 13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34">
                          <a:moveTo>
                            <a:pt x="0" y="136"/>
                          </a:moveTo>
                          <a:cubicBezTo>
                            <a:pt x="6" y="79"/>
                            <a:pt x="33" y="37"/>
                            <a:pt x="89" y="15"/>
                          </a:cubicBezTo>
                          <a:cubicBezTo>
                            <a:pt x="114" y="5"/>
                            <a:pt x="140" y="1"/>
                            <a:pt x="167" y="0"/>
                          </a:cubicBezTo>
                          <a:cubicBezTo>
                            <a:pt x="194" y="1"/>
                            <a:pt x="220" y="5"/>
                            <a:pt x="245" y="15"/>
                          </a:cubicBezTo>
                          <a:cubicBezTo>
                            <a:pt x="301" y="37"/>
                            <a:pt x="328" y="79"/>
                            <a:pt x="334" y="136"/>
                          </a:cubicBezTo>
                          <a:cubicBezTo>
                            <a:pt x="334" y="144"/>
                            <a:pt x="334" y="153"/>
                            <a:pt x="334" y="161"/>
                          </a:cubicBezTo>
                          <a:cubicBezTo>
                            <a:pt x="333" y="220"/>
                            <a:pt x="320" y="277"/>
                            <a:pt x="295" y="331"/>
                          </a:cubicBezTo>
                          <a:cubicBezTo>
                            <a:pt x="283" y="358"/>
                            <a:pt x="265" y="381"/>
                            <a:pt x="244" y="402"/>
                          </a:cubicBezTo>
                          <a:cubicBezTo>
                            <a:pt x="222" y="423"/>
                            <a:pt x="195" y="434"/>
                            <a:pt x="167" y="433"/>
                          </a:cubicBezTo>
                          <a:cubicBezTo>
                            <a:pt x="139" y="434"/>
                            <a:pt x="112" y="423"/>
                            <a:pt x="90" y="402"/>
                          </a:cubicBezTo>
                          <a:cubicBezTo>
                            <a:pt x="69" y="381"/>
                            <a:pt x="51" y="358"/>
                            <a:pt x="39" y="331"/>
                          </a:cubicBezTo>
                          <a:cubicBezTo>
                            <a:pt x="15" y="277"/>
                            <a:pt x="1" y="220"/>
                            <a:pt x="0" y="161"/>
                          </a:cubicBezTo>
                          <a:cubicBezTo>
                            <a:pt x="0" y="153"/>
                            <a:pt x="0" y="144"/>
                            <a:pt x="0"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98" name="Freeform 13">
                      <a:extLst>
                        <a:ext uri="{FF2B5EF4-FFF2-40B4-BE49-F238E27FC236}">
                          <a16:creationId xmlns:a16="http://schemas.microsoft.com/office/drawing/2014/main" id="{868F8A44-E0F6-493E-B416-B3FB9F05754E}"/>
                        </a:ext>
                      </a:extLst>
                    </p:cNvPr>
                    <p:cNvSpPr>
                      <a:spLocks/>
                    </p:cNvSpPr>
                    <p:nvPr/>
                  </p:nvSpPr>
                  <p:spPr bwMode="auto">
                    <a:xfrm>
                      <a:off x="1286" y="3504"/>
                      <a:ext cx="5110" cy="1256"/>
                    </a:xfrm>
                    <a:custGeom>
                      <a:avLst/>
                      <a:gdLst>
                        <a:gd name="T0" fmla="*/ 160 w 2250"/>
                        <a:gd name="T1" fmla="*/ 275 h 554"/>
                        <a:gd name="T2" fmla="*/ 174 w 2250"/>
                        <a:gd name="T3" fmla="*/ 287 h 554"/>
                        <a:gd name="T4" fmla="*/ 289 w 2250"/>
                        <a:gd name="T5" fmla="*/ 325 h 554"/>
                        <a:gd name="T6" fmla="*/ 683 w 2250"/>
                        <a:gd name="T7" fmla="*/ 401 h 554"/>
                        <a:gd name="T8" fmla="*/ 1221 w 2250"/>
                        <a:gd name="T9" fmla="*/ 425 h 554"/>
                        <a:gd name="T10" fmla="*/ 1976 w 2250"/>
                        <a:gd name="T11" fmla="*/ 320 h 554"/>
                        <a:gd name="T12" fmla="*/ 2068 w 2250"/>
                        <a:gd name="T13" fmla="*/ 246 h 554"/>
                        <a:gd name="T14" fmla="*/ 2029 w 2250"/>
                        <a:gd name="T15" fmla="*/ 224 h 554"/>
                        <a:gd name="T16" fmla="*/ 1850 w 2250"/>
                        <a:gd name="T17" fmla="*/ 179 h 554"/>
                        <a:gd name="T18" fmla="*/ 1578 w 2250"/>
                        <a:gd name="T19" fmla="*/ 133 h 554"/>
                        <a:gd name="T20" fmla="*/ 1561 w 2250"/>
                        <a:gd name="T21" fmla="*/ 131 h 554"/>
                        <a:gd name="T22" fmla="*/ 1514 w 2250"/>
                        <a:gd name="T23" fmla="*/ 77 h 554"/>
                        <a:gd name="T24" fmla="*/ 1590 w 2250"/>
                        <a:gd name="T25" fmla="*/ 10 h 554"/>
                        <a:gd name="T26" fmla="*/ 2010 w 2250"/>
                        <a:gd name="T27" fmla="*/ 99 h 554"/>
                        <a:gd name="T28" fmla="*/ 2182 w 2250"/>
                        <a:gd name="T29" fmla="*/ 186 h 554"/>
                        <a:gd name="T30" fmla="*/ 2184 w 2250"/>
                        <a:gd name="T31" fmla="*/ 348 h 554"/>
                        <a:gd name="T32" fmla="*/ 1928 w 2250"/>
                        <a:gd name="T33" fmla="*/ 462 h 554"/>
                        <a:gd name="T34" fmla="*/ 1451 w 2250"/>
                        <a:gd name="T35" fmla="*/ 537 h 554"/>
                        <a:gd name="T36" fmla="*/ 977 w 2250"/>
                        <a:gd name="T37" fmla="*/ 549 h 554"/>
                        <a:gd name="T38" fmla="*/ 220 w 2250"/>
                        <a:gd name="T39" fmla="*/ 429 h 554"/>
                        <a:gd name="T40" fmla="*/ 67 w 2250"/>
                        <a:gd name="T41" fmla="*/ 348 h 554"/>
                        <a:gd name="T42" fmla="*/ 65 w 2250"/>
                        <a:gd name="T43" fmla="*/ 186 h 554"/>
                        <a:gd name="T44" fmla="*/ 319 w 2250"/>
                        <a:gd name="T45" fmla="*/ 73 h 554"/>
                        <a:gd name="T46" fmla="*/ 691 w 2250"/>
                        <a:gd name="T47" fmla="*/ 4 h 554"/>
                        <a:gd name="T48" fmla="*/ 730 w 2250"/>
                        <a:gd name="T49" fmla="*/ 38 h 554"/>
                        <a:gd name="T50" fmla="*/ 656 w 2250"/>
                        <a:gd name="T51" fmla="*/ 134 h 554"/>
                        <a:gd name="T52" fmla="*/ 234 w 2250"/>
                        <a:gd name="T53" fmla="*/ 228 h 554"/>
                        <a:gd name="T54" fmla="*/ 160 w 2250"/>
                        <a:gd name="T55" fmla="*/ 275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50" h="554">
                          <a:moveTo>
                            <a:pt x="160" y="275"/>
                          </a:moveTo>
                          <a:cubicBezTo>
                            <a:pt x="161" y="279"/>
                            <a:pt x="165" y="283"/>
                            <a:pt x="174" y="287"/>
                          </a:cubicBezTo>
                          <a:cubicBezTo>
                            <a:pt x="210" y="304"/>
                            <a:pt x="250" y="314"/>
                            <a:pt x="289" y="325"/>
                          </a:cubicBezTo>
                          <a:cubicBezTo>
                            <a:pt x="417" y="365"/>
                            <a:pt x="549" y="392"/>
                            <a:pt x="683" y="401"/>
                          </a:cubicBezTo>
                          <a:cubicBezTo>
                            <a:pt x="862" y="413"/>
                            <a:pt x="1042" y="428"/>
                            <a:pt x="1221" y="425"/>
                          </a:cubicBezTo>
                          <a:cubicBezTo>
                            <a:pt x="1476" y="422"/>
                            <a:pt x="1731" y="399"/>
                            <a:pt x="1976" y="320"/>
                          </a:cubicBezTo>
                          <a:cubicBezTo>
                            <a:pt x="2004" y="311"/>
                            <a:pt x="2125" y="289"/>
                            <a:pt x="2068" y="246"/>
                          </a:cubicBezTo>
                          <a:cubicBezTo>
                            <a:pt x="2056" y="237"/>
                            <a:pt x="2043" y="230"/>
                            <a:pt x="2029" y="224"/>
                          </a:cubicBezTo>
                          <a:cubicBezTo>
                            <a:pt x="1972" y="199"/>
                            <a:pt x="1910" y="193"/>
                            <a:pt x="1850" y="179"/>
                          </a:cubicBezTo>
                          <a:cubicBezTo>
                            <a:pt x="1760" y="158"/>
                            <a:pt x="1669" y="144"/>
                            <a:pt x="1578" y="133"/>
                          </a:cubicBezTo>
                          <a:cubicBezTo>
                            <a:pt x="1572" y="132"/>
                            <a:pt x="1566" y="131"/>
                            <a:pt x="1561" y="131"/>
                          </a:cubicBezTo>
                          <a:cubicBezTo>
                            <a:pt x="1525" y="131"/>
                            <a:pt x="1513" y="115"/>
                            <a:pt x="1514" y="77"/>
                          </a:cubicBezTo>
                          <a:cubicBezTo>
                            <a:pt x="1518" y="2"/>
                            <a:pt x="1516" y="2"/>
                            <a:pt x="1590" y="10"/>
                          </a:cubicBezTo>
                          <a:cubicBezTo>
                            <a:pt x="1733" y="25"/>
                            <a:pt x="1875" y="49"/>
                            <a:pt x="2010" y="99"/>
                          </a:cubicBezTo>
                          <a:cubicBezTo>
                            <a:pt x="2070" y="121"/>
                            <a:pt x="2129" y="150"/>
                            <a:pt x="2182" y="186"/>
                          </a:cubicBezTo>
                          <a:cubicBezTo>
                            <a:pt x="2250" y="232"/>
                            <a:pt x="2248" y="296"/>
                            <a:pt x="2184" y="348"/>
                          </a:cubicBezTo>
                          <a:cubicBezTo>
                            <a:pt x="2110" y="409"/>
                            <a:pt x="2019" y="438"/>
                            <a:pt x="1928" y="462"/>
                          </a:cubicBezTo>
                          <a:cubicBezTo>
                            <a:pt x="1772" y="504"/>
                            <a:pt x="1613" y="530"/>
                            <a:pt x="1451" y="537"/>
                          </a:cubicBezTo>
                          <a:cubicBezTo>
                            <a:pt x="1293" y="545"/>
                            <a:pt x="1135" y="554"/>
                            <a:pt x="977" y="549"/>
                          </a:cubicBezTo>
                          <a:cubicBezTo>
                            <a:pt x="721" y="540"/>
                            <a:pt x="465" y="517"/>
                            <a:pt x="220" y="429"/>
                          </a:cubicBezTo>
                          <a:cubicBezTo>
                            <a:pt x="166" y="409"/>
                            <a:pt x="114" y="381"/>
                            <a:pt x="67" y="348"/>
                          </a:cubicBezTo>
                          <a:cubicBezTo>
                            <a:pt x="0" y="300"/>
                            <a:pt x="2" y="238"/>
                            <a:pt x="65" y="186"/>
                          </a:cubicBezTo>
                          <a:cubicBezTo>
                            <a:pt x="139" y="125"/>
                            <a:pt x="229" y="94"/>
                            <a:pt x="319" y="73"/>
                          </a:cubicBezTo>
                          <a:cubicBezTo>
                            <a:pt x="442" y="45"/>
                            <a:pt x="567" y="27"/>
                            <a:pt x="691" y="4"/>
                          </a:cubicBezTo>
                          <a:cubicBezTo>
                            <a:pt x="717" y="0"/>
                            <a:pt x="731" y="8"/>
                            <a:pt x="730" y="38"/>
                          </a:cubicBezTo>
                          <a:cubicBezTo>
                            <a:pt x="728" y="139"/>
                            <a:pt x="744" y="122"/>
                            <a:pt x="656" y="134"/>
                          </a:cubicBezTo>
                          <a:cubicBezTo>
                            <a:pt x="513" y="153"/>
                            <a:pt x="371" y="177"/>
                            <a:pt x="234" y="228"/>
                          </a:cubicBezTo>
                          <a:cubicBezTo>
                            <a:pt x="221" y="233"/>
                            <a:pt x="153" y="254"/>
                            <a:pt x="160"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grpSp>
            </p:grpSp>
          </p:grpSp>
          <p:grpSp>
            <p:nvGrpSpPr>
              <p:cNvPr id="99" name="Group 98">
                <a:extLst>
                  <a:ext uri="{FF2B5EF4-FFF2-40B4-BE49-F238E27FC236}">
                    <a16:creationId xmlns:a16="http://schemas.microsoft.com/office/drawing/2014/main" id="{F686F925-F075-4A0A-AEA9-CE1D3E447D62}"/>
                  </a:ext>
                </a:extLst>
              </p:cNvPr>
              <p:cNvGrpSpPr/>
              <p:nvPr/>
            </p:nvGrpSpPr>
            <p:grpSpPr>
              <a:xfrm>
                <a:off x="5417806" y="3271617"/>
                <a:ext cx="1356388" cy="971012"/>
                <a:chOff x="2486305" y="4522190"/>
                <a:chExt cx="3268663" cy="2339975"/>
              </a:xfrm>
              <a:solidFill>
                <a:schemeClr val="accent5"/>
              </a:solidFill>
            </p:grpSpPr>
            <p:sp>
              <p:nvSpPr>
                <p:cNvPr id="100" name="Freeform 5">
                  <a:extLst>
                    <a:ext uri="{FF2B5EF4-FFF2-40B4-BE49-F238E27FC236}">
                      <a16:creationId xmlns:a16="http://schemas.microsoft.com/office/drawing/2014/main" id="{AB800427-65EB-45D0-B174-BC426D838F10}"/>
                    </a:ext>
                  </a:extLst>
                </p:cNvPr>
                <p:cNvSpPr>
                  <a:spLocks/>
                </p:cNvSpPr>
                <p:nvPr/>
              </p:nvSpPr>
              <p:spPr bwMode="auto">
                <a:xfrm>
                  <a:off x="3805518" y="4712690"/>
                  <a:ext cx="600075" cy="695325"/>
                </a:xfrm>
                <a:custGeom>
                  <a:avLst/>
                  <a:gdLst>
                    <a:gd name="T0" fmla="*/ 2821 w 3072"/>
                    <a:gd name="T1" fmla="*/ 1648 h 3560"/>
                    <a:gd name="T2" fmla="*/ 2839 w 3072"/>
                    <a:gd name="T3" fmla="*/ 1126 h 3560"/>
                    <a:gd name="T4" fmla="*/ 2690 w 3072"/>
                    <a:gd name="T5" fmla="*/ 554 h 3560"/>
                    <a:gd name="T6" fmla="*/ 2197 w 3072"/>
                    <a:gd name="T7" fmla="*/ 145 h 3560"/>
                    <a:gd name="T8" fmla="*/ 1939 w 3072"/>
                    <a:gd name="T9" fmla="*/ 133 h 3560"/>
                    <a:gd name="T10" fmla="*/ 1536 w 3072"/>
                    <a:gd name="T11" fmla="*/ 14 h 3560"/>
                    <a:gd name="T12" fmla="*/ 1075 w 3072"/>
                    <a:gd name="T13" fmla="*/ 84 h 3560"/>
                    <a:gd name="T14" fmla="*/ 754 w 3072"/>
                    <a:gd name="T15" fmla="*/ 252 h 3560"/>
                    <a:gd name="T16" fmla="*/ 447 w 3072"/>
                    <a:gd name="T17" fmla="*/ 670 h 3560"/>
                    <a:gd name="T18" fmla="*/ 252 w 3072"/>
                    <a:gd name="T19" fmla="*/ 991 h 3560"/>
                    <a:gd name="T20" fmla="*/ 252 w 3072"/>
                    <a:gd name="T21" fmla="*/ 1648 h 3560"/>
                    <a:gd name="T22" fmla="*/ 447 w 3072"/>
                    <a:gd name="T23" fmla="*/ 2541 h 3560"/>
                    <a:gd name="T24" fmla="*/ 1536 w 3072"/>
                    <a:gd name="T25" fmla="*/ 3560 h 3560"/>
                    <a:gd name="T26" fmla="*/ 2625 w 3072"/>
                    <a:gd name="T27" fmla="*/ 2541 h 3560"/>
                    <a:gd name="T28" fmla="*/ 2821 w 3072"/>
                    <a:gd name="T29" fmla="*/ 1648 h 3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2" h="3560">
                      <a:moveTo>
                        <a:pt x="2821" y="1648"/>
                      </a:moveTo>
                      <a:cubicBezTo>
                        <a:pt x="2904" y="1462"/>
                        <a:pt x="2867" y="1252"/>
                        <a:pt x="2839" y="1126"/>
                      </a:cubicBezTo>
                      <a:cubicBezTo>
                        <a:pt x="2811" y="1001"/>
                        <a:pt x="2788" y="763"/>
                        <a:pt x="2690" y="554"/>
                      </a:cubicBezTo>
                      <a:cubicBezTo>
                        <a:pt x="2651" y="469"/>
                        <a:pt x="2336" y="200"/>
                        <a:pt x="2197" y="145"/>
                      </a:cubicBezTo>
                      <a:cubicBezTo>
                        <a:pt x="2057" y="89"/>
                        <a:pt x="2018" y="129"/>
                        <a:pt x="1939" y="133"/>
                      </a:cubicBezTo>
                      <a:cubicBezTo>
                        <a:pt x="1846" y="138"/>
                        <a:pt x="1802" y="0"/>
                        <a:pt x="1536" y="14"/>
                      </a:cubicBezTo>
                      <a:cubicBezTo>
                        <a:pt x="1271" y="0"/>
                        <a:pt x="1159" y="42"/>
                        <a:pt x="1075" y="84"/>
                      </a:cubicBezTo>
                      <a:cubicBezTo>
                        <a:pt x="992" y="126"/>
                        <a:pt x="894" y="196"/>
                        <a:pt x="754" y="252"/>
                      </a:cubicBezTo>
                      <a:cubicBezTo>
                        <a:pt x="614" y="307"/>
                        <a:pt x="489" y="587"/>
                        <a:pt x="447" y="670"/>
                      </a:cubicBezTo>
                      <a:cubicBezTo>
                        <a:pt x="405" y="754"/>
                        <a:pt x="279" y="866"/>
                        <a:pt x="252" y="991"/>
                      </a:cubicBezTo>
                      <a:cubicBezTo>
                        <a:pt x="223" y="1117"/>
                        <a:pt x="223" y="1536"/>
                        <a:pt x="252" y="1648"/>
                      </a:cubicBezTo>
                      <a:cubicBezTo>
                        <a:pt x="112" y="1717"/>
                        <a:pt x="0" y="2317"/>
                        <a:pt x="447" y="2541"/>
                      </a:cubicBezTo>
                      <a:cubicBezTo>
                        <a:pt x="545" y="2862"/>
                        <a:pt x="922" y="3560"/>
                        <a:pt x="1536" y="3560"/>
                      </a:cubicBezTo>
                      <a:cubicBezTo>
                        <a:pt x="2150" y="3560"/>
                        <a:pt x="2527" y="2862"/>
                        <a:pt x="2625" y="2541"/>
                      </a:cubicBezTo>
                      <a:cubicBezTo>
                        <a:pt x="3072" y="2318"/>
                        <a:pt x="2960" y="1718"/>
                        <a:pt x="2821" y="16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01" name="Freeform 6">
                  <a:extLst>
                    <a:ext uri="{FF2B5EF4-FFF2-40B4-BE49-F238E27FC236}">
                      <a16:creationId xmlns:a16="http://schemas.microsoft.com/office/drawing/2014/main" id="{FDED5D2B-459A-4D01-B823-A09F5623D375}"/>
                    </a:ext>
                  </a:extLst>
                </p:cNvPr>
                <p:cNvSpPr>
                  <a:spLocks/>
                </p:cNvSpPr>
                <p:nvPr/>
              </p:nvSpPr>
              <p:spPr bwMode="auto">
                <a:xfrm>
                  <a:off x="3518181" y="5392140"/>
                  <a:ext cx="1173163" cy="469900"/>
                </a:xfrm>
                <a:custGeom>
                  <a:avLst/>
                  <a:gdLst>
                    <a:gd name="T0" fmla="*/ 4733 w 6012"/>
                    <a:gd name="T1" fmla="*/ 363 h 2410"/>
                    <a:gd name="T2" fmla="*/ 3990 w 6012"/>
                    <a:gd name="T3" fmla="*/ 117 h 2410"/>
                    <a:gd name="T4" fmla="*/ 3764 w 6012"/>
                    <a:gd name="T5" fmla="*/ 0 h 2410"/>
                    <a:gd name="T6" fmla="*/ 3332 w 6012"/>
                    <a:gd name="T7" fmla="*/ 1703 h 2410"/>
                    <a:gd name="T8" fmla="*/ 3169 w 6012"/>
                    <a:gd name="T9" fmla="*/ 628 h 2410"/>
                    <a:gd name="T10" fmla="*/ 3332 w 6012"/>
                    <a:gd name="T11" fmla="*/ 247 h 2410"/>
                    <a:gd name="T12" fmla="*/ 3006 w 6012"/>
                    <a:gd name="T13" fmla="*/ 270 h 2410"/>
                    <a:gd name="T14" fmla="*/ 2680 w 6012"/>
                    <a:gd name="T15" fmla="*/ 247 h 2410"/>
                    <a:gd name="T16" fmla="*/ 2843 w 6012"/>
                    <a:gd name="T17" fmla="*/ 628 h 2410"/>
                    <a:gd name="T18" fmla="*/ 2680 w 6012"/>
                    <a:gd name="T19" fmla="*/ 1703 h 2410"/>
                    <a:gd name="T20" fmla="*/ 2248 w 6012"/>
                    <a:gd name="T21" fmla="*/ 0 h 2410"/>
                    <a:gd name="T22" fmla="*/ 2022 w 6012"/>
                    <a:gd name="T23" fmla="*/ 117 h 2410"/>
                    <a:gd name="T24" fmla="*/ 1280 w 6012"/>
                    <a:gd name="T25" fmla="*/ 363 h 2410"/>
                    <a:gd name="T26" fmla="*/ 47 w 6012"/>
                    <a:gd name="T27" fmla="*/ 2410 h 2410"/>
                    <a:gd name="T28" fmla="*/ 3006 w 6012"/>
                    <a:gd name="T29" fmla="*/ 2410 h 2410"/>
                    <a:gd name="T30" fmla="*/ 5966 w 6012"/>
                    <a:gd name="T31" fmla="*/ 2410 h 2410"/>
                    <a:gd name="T32" fmla="*/ 4733 w 6012"/>
                    <a:gd name="T33" fmla="*/ 363 h 2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2" h="2410">
                      <a:moveTo>
                        <a:pt x="4733" y="363"/>
                      </a:moveTo>
                      <a:cubicBezTo>
                        <a:pt x="4239" y="214"/>
                        <a:pt x="4067" y="167"/>
                        <a:pt x="3990" y="117"/>
                      </a:cubicBezTo>
                      <a:cubicBezTo>
                        <a:pt x="3922" y="72"/>
                        <a:pt x="3837" y="20"/>
                        <a:pt x="3764" y="0"/>
                      </a:cubicBezTo>
                      <a:cubicBezTo>
                        <a:pt x="3760" y="14"/>
                        <a:pt x="3402" y="1382"/>
                        <a:pt x="3332" y="1703"/>
                      </a:cubicBezTo>
                      <a:cubicBezTo>
                        <a:pt x="3318" y="1666"/>
                        <a:pt x="3206" y="777"/>
                        <a:pt x="3169" y="628"/>
                      </a:cubicBezTo>
                      <a:cubicBezTo>
                        <a:pt x="3192" y="600"/>
                        <a:pt x="3295" y="373"/>
                        <a:pt x="3332" y="247"/>
                      </a:cubicBezTo>
                      <a:cubicBezTo>
                        <a:pt x="3295" y="256"/>
                        <a:pt x="3169" y="270"/>
                        <a:pt x="3006" y="270"/>
                      </a:cubicBezTo>
                      <a:cubicBezTo>
                        <a:pt x="2843" y="270"/>
                        <a:pt x="2718" y="256"/>
                        <a:pt x="2680" y="247"/>
                      </a:cubicBezTo>
                      <a:cubicBezTo>
                        <a:pt x="2718" y="373"/>
                        <a:pt x="2820" y="600"/>
                        <a:pt x="2843" y="628"/>
                      </a:cubicBezTo>
                      <a:cubicBezTo>
                        <a:pt x="2806" y="777"/>
                        <a:pt x="2694" y="1666"/>
                        <a:pt x="2680" y="1703"/>
                      </a:cubicBezTo>
                      <a:cubicBezTo>
                        <a:pt x="2611" y="1382"/>
                        <a:pt x="2252" y="14"/>
                        <a:pt x="2248" y="0"/>
                      </a:cubicBezTo>
                      <a:cubicBezTo>
                        <a:pt x="2175" y="20"/>
                        <a:pt x="2090" y="72"/>
                        <a:pt x="2022" y="117"/>
                      </a:cubicBezTo>
                      <a:cubicBezTo>
                        <a:pt x="1945" y="167"/>
                        <a:pt x="1773" y="214"/>
                        <a:pt x="1280" y="363"/>
                      </a:cubicBezTo>
                      <a:cubicBezTo>
                        <a:pt x="786" y="512"/>
                        <a:pt x="0" y="530"/>
                        <a:pt x="47" y="2410"/>
                      </a:cubicBezTo>
                      <a:cubicBezTo>
                        <a:pt x="1219" y="2410"/>
                        <a:pt x="3006" y="2410"/>
                        <a:pt x="3006" y="2410"/>
                      </a:cubicBezTo>
                      <a:cubicBezTo>
                        <a:pt x="3006" y="2410"/>
                        <a:pt x="4793" y="2410"/>
                        <a:pt x="5966" y="2410"/>
                      </a:cubicBezTo>
                      <a:cubicBezTo>
                        <a:pt x="6012" y="530"/>
                        <a:pt x="5226" y="512"/>
                        <a:pt x="4733"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02" name="Freeform 7">
                  <a:extLst>
                    <a:ext uri="{FF2B5EF4-FFF2-40B4-BE49-F238E27FC236}">
                      <a16:creationId xmlns:a16="http://schemas.microsoft.com/office/drawing/2014/main" id="{3BCD78F0-B13C-4589-8C17-1666A15C15E4}"/>
                    </a:ext>
                  </a:extLst>
                </p:cNvPr>
                <p:cNvSpPr>
                  <a:spLocks noEditPoints="1"/>
                </p:cNvSpPr>
                <p:nvPr/>
              </p:nvSpPr>
              <p:spPr bwMode="auto">
                <a:xfrm>
                  <a:off x="3234018" y="4522190"/>
                  <a:ext cx="2338388" cy="2339975"/>
                </a:xfrm>
                <a:custGeom>
                  <a:avLst/>
                  <a:gdLst>
                    <a:gd name="T0" fmla="*/ 11988 w 11988"/>
                    <a:gd name="T1" fmla="*/ 11276 h 11989"/>
                    <a:gd name="T2" fmla="*/ 7974 w 11988"/>
                    <a:gd name="T3" fmla="*/ 7261 h 11989"/>
                    <a:gd name="T4" fmla="*/ 8948 w 11988"/>
                    <a:gd name="T5" fmla="*/ 4474 h 11989"/>
                    <a:gd name="T6" fmla="*/ 7638 w 11988"/>
                    <a:gd name="T7" fmla="*/ 1311 h 11989"/>
                    <a:gd name="T8" fmla="*/ 4474 w 11988"/>
                    <a:gd name="T9" fmla="*/ 0 h 11989"/>
                    <a:gd name="T10" fmla="*/ 1310 w 11988"/>
                    <a:gd name="T11" fmla="*/ 1311 h 11989"/>
                    <a:gd name="T12" fmla="*/ 0 w 11988"/>
                    <a:gd name="T13" fmla="*/ 4474 h 11989"/>
                    <a:gd name="T14" fmla="*/ 1310 w 11988"/>
                    <a:gd name="T15" fmla="*/ 7638 h 11989"/>
                    <a:gd name="T16" fmla="*/ 4474 w 11988"/>
                    <a:gd name="T17" fmla="*/ 8949 h 11989"/>
                    <a:gd name="T18" fmla="*/ 7261 w 11988"/>
                    <a:gd name="T19" fmla="*/ 7974 h 11989"/>
                    <a:gd name="T20" fmla="*/ 11275 w 11988"/>
                    <a:gd name="T21" fmla="*/ 11989 h 11989"/>
                    <a:gd name="T22" fmla="*/ 11988 w 11988"/>
                    <a:gd name="T23" fmla="*/ 11276 h 11989"/>
                    <a:gd name="T24" fmla="*/ 1489 w 11988"/>
                    <a:gd name="T25" fmla="*/ 7460 h 11989"/>
                    <a:gd name="T26" fmla="*/ 252 w 11988"/>
                    <a:gd name="T27" fmla="*/ 4474 h 11989"/>
                    <a:gd name="T28" fmla="*/ 1489 w 11988"/>
                    <a:gd name="T29" fmla="*/ 1489 h 11989"/>
                    <a:gd name="T30" fmla="*/ 4474 w 11988"/>
                    <a:gd name="T31" fmla="*/ 252 h 11989"/>
                    <a:gd name="T32" fmla="*/ 7459 w 11988"/>
                    <a:gd name="T33" fmla="*/ 1489 h 11989"/>
                    <a:gd name="T34" fmla="*/ 7459 w 11988"/>
                    <a:gd name="T35" fmla="*/ 7460 h 11989"/>
                    <a:gd name="T36" fmla="*/ 4474 w 11988"/>
                    <a:gd name="T37" fmla="*/ 8697 h 11989"/>
                    <a:gd name="T38" fmla="*/ 1489 w 11988"/>
                    <a:gd name="T39" fmla="*/ 7460 h 1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88" h="11989">
                      <a:moveTo>
                        <a:pt x="11988" y="11276"/>
                      </a:moveTo>
                      <a:lnTo>
                        <a:pt x="7974" y="7261"/>
                      </a:lnTo>
                      <a:cubicBezTo>
                        <a:pt x="8605" y="6472"/>
                        <a:pt x="8948" y="5499"/>
                        <a:pt x="8948" y="4474"/>
                      </a:cubicBezTo>
                      <a:cubicBezTo>
                        <a:pt x="8948" y="3279"/>
                        <a:pt x="8483" y="2156"/>
                        <a:pt x="7638" y="1311"/>
                      </a:cubicBezTo>
                      <a:cubicBezTo>
                        <a:pt x="6793" y="466"/>
                        <a:pt x="5669" y="0"/>
                        <a:pt x="4474" y="0"/>
                      </a:cubicBezTo>
                      <a:cubicBezTo>
                        <a:pt x="3279" y="0"/>
                        <a:pt x="2155" y="466"/>
                        <a:pt x="1310" y="1311"/>
                      </a:cubicBezTo>
                      <a:cubicBezTo>
                        <a:pt x="465" y="2156"/>
                        <a:pt x="0" y="3279"/>
                        <a:pt x="0" y="4474"/>
                      </a:cubicBezTo>
                      <a:cubicBezTo>
                        <a:pt x="0" y="5670"/>
                        <a:pt x="465" y="6793"/>
                        <a:pt x="1310" y="7638"/>
                      </a:cubicBezTo>
                      <a:cubicBezTo>
                        <a:pt x="2155" y="8483"/>
                        <a:pt x="3279" y="8949"/>
                        <a:pt x="4474" y="8949"/>
                      </a:cubicBezTo>
                      <a:cubicBezTo>
                        <a:pt x="5499" y="8949"/>
                        <a:pt x="6472" y="8606"/>
                        <a:pt x="7261" y="7974"/>
                      </a:cubicBezTo>
                      <a:lnTo>
                        <a:pt x="11275" y="11989"/>
                      </a:lnTo>
                      <a:lnTo>
                        <a:pt x="11988" y="11276"/>
                      </a:lnTo>
                      <a:close/>
                      <a:moveTo>
                        <a:pt x="1489" y="7460"/>
                      </a:moveTo>
                      <a:cubicBezTo>
                        <a:pt x="691" y="6662"/>
                        <a:pt x="252" y="5602"/>
                        <a:pt x="252" y="4474"/>
                      </a:cubicBezTo>
                      <a:cubicBezTo>
                        <a:pt x="252" y="3346"/>
                        <a:pt x="691" y="2286"/>
                        <a:pt x="1489" y="1489"/>
                      </a:cubicBezTo>
                      <a:cubicBezTo>
                        <a:pt x="2286" y="691"/>
                        <a:pt x="3346" y="252"/>
                        <a:pt x="4474" y="252"/>
                      </a:cubicBezTo>
                      <a:cubicBezTo>
                        <a:pt x="5602" y="252"/>
                        <a:pt x="6662" y="691"/>
                        <a:pt x="7459" y="1489"/>
                      </a:cubicBezTo>
                      <a:cubicBezTo>
                        <a:pt x="9106" y="3135"/>
                        <a:pt x="9106" y="5813"/>
                        <a:pt x="7459" y="7460"/>
                      </a:cubicBezTo>
                      <a:cubicBezTo>
                        <a:pt x="6662" y="8257"/>
                        <a:pt x="5602" y="8697"/>
                        <a:pt x="4474" y="8697"/>
                      </a:cubicBezTo>
                      <a:cubicBezTo>
                        <a:pt x="3346" y="8697"/>
                        <a:pt x="2286" y="8257"/>
                        <a:pt x="1489" y="74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nvGrpSpPr>
                <p:cNvPr id="103" name="Group 102">
                  <a:extLst>
                    <a:ext uri="{FF2B5EF4-FFF2-40B4-BE49-F238E27FC236}">
                      <a16:creationId xmlns:a16="http://schemas.microsoft.com/office/drawing/2014/main" id="{ECD5C628-60C1-4EFD-BE3F-655BDDD04B65}"/>
                    </a:ext>
                  </a:extLst>
                </p:cNvPr>
                <p:cNvGrpSpPr/>
                <p:nvPr/>
              </p:nvGrpSpPr>
              <p:grpSpPr>
                <a:xfrm>
                  <a:off x="5037418" y="5071465"/>
                  <a:ext cx="717550" cy="704850"/>
                  <a:chOff x="7779170" y="1373236"/>
                  <a:chExt cx="717550" cy="704850"/>
                </a:xfrm>
                <a:grpFill/>
              </p:grpSpPr>
              <p:sp>
                <p:nvSpPr>
                  <p:cNvPr id="107" name="Freeform 8">
                    <a:extLst>
                      <a:ext uri="{FF2B5EF4-FFF2-40B4-BE49-F238E27FC236}">
                        <a16:creationId xmlns:a16="http://schemas.microsoft.com/office/drawing/2014/main" id="{F4B2BBBB-138A-4559-B1DA-E2212102DA54}"/>
                      </a:ext>
                    </a:extLst>
                  </p:cNvPr>
                  <p:cNvSpPr>
                    <a:spLocks/>
                  </p:cNvSpPr>
                  <p:nvPr/>
                </p:nvSpPr>
                <p:spPr bwMode="auto">
                  <a:xfrm>
                    <a:off x="7955383" y="1373236"/>
                    <a:ext cx="366713" cy="425450"/>
                  </a:xfrm>
                  <a:custGeom>
                    <a:avLst/>
                    <a:gdLst>
                      <a:gd name="T0" fmla="*/ 1727 w 1881"/>
                      <a:gd name="T1" fmla="*/ 1009 h 2180"/>
                      <a:gd name="T2" fmla="*/ 1738 w 1881"/>
                      <a:gd name="T3" fmla="*/ 690 h 2180"/>
                      <a:gd name="T4" fmla="*/ 1647 w 1881"/>
                      <a:gd name="T5" fmla="*/ 339 h 2180"/>
                      <a:gd name="T6" fmla="*/ 1345 w 1881"/>
                      <a:gd name="T7" fmla="*/ 88 h 2180"/>
                      <a:gd name="T8" fmla="*/ 1187 w 1881"/>
                      <a:gd name="T9" fmla="*/ 81 h 2180"/>
                      <a:gd name="T10" fmla="*/ 940 w 1881"/>
                      <a:gd name="T11" fmla="*/ 8 h 2180"/>
                      <a:gd name="T12" fmla="*/ 658 w 1881"/>
                      <a:gd name="T13" fmla="*/ 51 h 2180"/>
                      <a:gd name="T14" fmla="*/ 461 w 1881"/>
                      <a:gd name="T15" fmla="*/ 154 h 2180"/>
                      <a:gd name="T16" fmla="*/ 272 w 1881"/>
                      <a:gd name="T17" fmla="*/ 410 h 2180"/>
                      <a:gd name="T18" fmla="*/ 154 w 1881"/>
                      <a:gd name="T19" fmla="*/ 607 h 2180"/>
                      <a:gd name="T20" fmla="*/ 154 w 1881"/>
                      <a:gd name="T21" fmla="*/ 1009 h 2180"/>
                      <a:gd name="T22" fmla="*/ 272 w 1881"/>
                      <a:gd name="T23" fmla="*/ 1556 h 2180"/>
                      <a:gd name="T24" fmla="*/ 940 w 1881"/>
                      <a:gd name="T25" fmla="*/ 2180 h 2180"/>
                      <a:gd name="T26" fmla="*/ 1607 w 1881"/>
                      <a:gd name="T27" fmla="*/ 1556 h 2180"/>
                      <a:gd name="T28" fmla="*/ 1727 w 1881"/>
                      <a:gd name="T29" fmla="*/ 1009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1" h="2180">
                        <a:moveTo>
                          <a:pt x="1727" y="1009"/>
                        </a:moveTo>
                        <a:cubicBezTo>
                          <a:pt x="1778" y="895"/>
                          <a:pt x="1755" y="767"/>
                          <a:pt x="1738" y="690"/>
                        </a:cubicBezTo>
                        <a:cubicBezTo>
                          <a:pt x="1721" y="613"/>
                          <a:pt x="1707" y="467"/>
                          <a:pt x="1647" y="339"/>
                        </a:cubicBezTo>
                        <a:cubicBezTo>
                          <a:pt x="1623" y="287"/>
                          <a:pt x="1430" y="123"/>
                          <a:pt x="1345" y="88"/>
                        </a:cubicBezTo>
                        <a:cubicBezTo>
                          <a:pt x="1260" y="54"/>
                          <a:pt x="1236" y="78"/>
                          <a:pt x="1187" y="81"/>
                        </a:cubicBezTo>
                        <a:cubicBezTo>
                          <a:pt x="1130" y="85"/>
                          <a:pt x="1103" y="0"/>
                          <a:pt x="940" y="8"/>
                        </a:cubicBezTo>
                        <a:cubicBezTo>
                          <a:pt x="777" y="0"/>
                          <a:pt x="710" y="26"/>
                          <a:pt x="658" y="51"/>
                        </a:cubicBezTo>
                        <a:cubicBezTo>
                          <a:pt x="606" y="77"/>
                          <a:pt x="547" y="119"/>
                          <a:pt x="461" y="154"/>
                        </a:cubicBezTo>
                        <a:cubicBezTo>
                          <a:pt x="376" y="188"/>
                          <a:pt x="299" y="359"/>
                          <a:pt x="272" y="410"/>
                        </a:cubicBezTo>
                        <a:cubicBezTo>
                          <a:pt x="248" y="462"/>
                          <a:pt x="170" y="530"/>
                          <a:pt x="154" y="607"/>
                        </a:cubicBezTo>
                        <a:cubicBezTo>
                          <a:pt x="136" y="684"/>
                          <a:pt x="136" y="940"/>
                          <a:pt x="154" y="1009"/>
                        </a:cubicBezTo>
                        <a:cubicBezTo>
                          <a:pt x="68" y="1052"/>
                          <a:pt x="0" y="1419"/>
                          <a:pt x="272" y="1556"/>
                        </a:cubicBezTo>
                        <a:cubicBezTo>
                          <a:pt x="332" y="1753"/>
                          <a:pt x="564" y="2180"/>
                          <a:pt x="940" y="2180"/>
                        </a:cubicBezTo>
                        <a:cubicBezTo>
                          <a:pt x="1316" y="2180"/>
                          <a:pt x="1547" y="1753"/>
                          <a:pt x="1607" y="1556"/>
                        </a:cubicBezTo>
                        <a:cubicBezTo>
                          <a:pt x="1881" y="1419"/>
                          <a:pt x="1813" y="1052"/>
                          <a:pt x="1727"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08" name="Freeform 9">
                    <a:extLst>
                      <a:ext uri="{FF2B5EF4-FFF2-40B4-BE49-F238E27FC236}">
                        <a16:creationId xmlns:a16="http://schemas.microsoft.com/office/drawing/2014/main" id="{12CFCF3B-44C3-4E33-8B81-D93DFBF1AF94}"/>
                      </a:ext>
                    </a:extLst>
                  </p:cNvPr>
                  <p:cNvSpPr>
                    <a:spLocks/>
                  </p:cNvSpPr>
                  <p:nvPr/>
                </p:nvSpPr>
                <p:spPr bwMode="auto">
                  <a:xfrm>
                    <a:off x="7779170" y="1789161"/>
                    <a:ext cx="717550" cy="288925"/>
                  </a:xfrm>
                  <a:custGeom>
                    <a:avLst/>
                    <a:gdLst>
                      <a:gd name="T0" fmla="*/ 2898 w 3682"/>
                      <a:gd name="T1" fmla="*/ 222 h 1476"/>
                      <a:gd name="T2" fmla="*/ 2444 w 3682"/>
                      <a:gd name="T3" fmla="*/ 71 h 1476"/>
                      <a:gd name="T4" fmla="*/ 2306 w 3682"/>
                      <a:gd name="T5" fmla="*/ 0 h 1476"/>
                      <a:gd name="T6" fmla="*/ 2041 w 3682"/>
                      <a:gd name="T7" fmla="*/ 1043 h 1476"/>
                      <a:gd name="T8" fmla="*/ 1941 w 3682"/>
                      <a:gd name="T9" fmla="*/ 385 h 1476"/>
                      <a:gd name="T10" fmla="*/ 2041 w 3682"/>
                      <a:gd name="T11" fmla="*/ 151 h 1476"/>
                      <a:gd name="T12" fmla="*/ 1841 w 3682"/>
                      <a:gd name="T13" fmla="*/ 165 h 1476"/>
                      <a:gd name="T14" fmla="*/ 1642 w 3682"/>
                      <a:gd name="T15" fmla="*/ 151 h 1476"/>
                      <a:gd name="T16" fmla="*/ 1741 w 3682"/>
                      <a:gd name="T17" fmla="*/ 385 h 1476"/>
                      <a:gd name="T18" fmla="*/ 1642 w 3682"/>
                      <a:gd name="T19" fmla="*/ 1043 h 1476"/>
                      <a:gd name="T20" fmla="*/ 1377 w 3682"/>
                      <a:gd name="T21" fmla="*/ 0 h 1476"/>
                      <a:gd name="T22" fmla="*/ 1239 w 3682"/>
                      <a:gd name="T23" fmla="*/ 71 h 1476"/>
                      <a:gd name="T24" fmla="*/ 784 w 3682"/>
                      <a:gd name="T25" fmla="*/ 222 h 1476"/>
                      <a:gd name="T26" fmla="*/ 28 w 3682"/>
                      <a:gd name="T27" fmla="*/ 1476 h 1476"/>
                      <a:gd name="T28" fmla="*/ 1842 w 3682"/>
                      <a:gd name="T29" fmla="*/ 1476 h 1476"/>
                      <a:gd name="T30" fmla="*/ 3654 w 3682"/>
                      <a:gd name="T31" fmla="*/ 1476 h 1476"/>
                      <a:gd name="T32" fmla="*/ 2898 w 3682"/>
                      <a:gd name="T33" fmla="*/ 222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2" h="1476">
                        <a:moveTo>
                          <a:pt x="2898" y="222"/>
                        </a:moveTo>
                        <a:cubicBezTo>
                          <a:pt x="2596" y="131"/>
                          <a:pt x="2491" y="102"/>
                          <a:pt x="2444" y="71"/>
                        </a:cubicBezTo>
                        <a:cubicBezTo>
                          <a:pt x="2402" y="44"/>
                          <a:pt x="2350" y="12"/>
                          <a:pt x="2306" y="0"/>
                        </a:cubicBezTo>
                        <a:cubicBezTo>
                          <a:pt x="2303" y="9"/>
                          <a:pt x="2083" y="846"/>
                          <a:pt x="2041" y="1043"/>
                        </a:cubicBezTo>
                        <a:cubicBezTo>
                          <a:pt x="2032" y="1020"/>
                          <a:pt x="1963" y="476"/>
                          <a:pt x="1941" y="385"/>
                        </a:cubicBezTo>
                        <a:cubicBezTo>
                          <a:pt x="1955" y="368"/>
                          <a:pt x="2018" y="228"/>
                          <a:pt x="2041" y="151"/>
                        </a:cubicBezTo>
                        <a:cubicBezTo>
                          <a:pt x="2018" y="157"/>
                          <a:pt x="1941" y="165"/>
                          <a:pt x="1841" y="165"/>
                        </a:cubicBezTo>
                        <a:cubicBezTo>
                          <a:pt x="1741" y="165"/>
                          <a:pt x="1664" y="157"/>
                          <a:pt x="1642" y="151"/>
                        </a:cubicBezTo>
                        <a:cubicBezTo>
                          <a:pt x="1665" y="228"/>
                          <a:pt x="1727" y="368"/>
                          <a:pt x="1741" y="385"/>
                        </a:cubicBezTo>
                        <a:cubicBezTo>
                          <a:pt x="1719" y="476"/>
                          <a:pt x="1651" y="1020"/>
                          <a:pt x="1642" y="1043"/>
                        </a:cubicBezTo>
                        <a:cubicBezTo>
                          <a:pt x="1599" y="846"/>
                          <a:pt x="1379" y="9"/>
                          <a:pt x="1377" y="0"/>
                        </a:cubicBezTo>
                        <a:cubicBezTo>
                          <a:pt x="1332" y="12"/>
                          <a:pt x="1281" y="44"/>
                          <a:pt x="1239" y="71"/>
                        </a:cubicBezTo>
                        <a:cubicBezTo>
                          <a:pt x="1191" y="102"/>
                          <a:pt x="1086" y="131"/>
                          <a:pt x="784" y="222"/>
                        </a:cubicBezTo>
                        <a:cubicBezTo>
                          <a:pt x="482" y="313"/>
                          <a:pt x="0" y="325"/>
                          <a:pt x="28" y="1476"/>
                        </a:cubicBezTo>
                        <a:cubicBezTo>
                          <a:pt x="747" y="1476"/>
                          <a:pt x="1842" y="1476"/>
                          <a:pt x="1842" y="1476"/>
                        </a:cubicBezTo>
                        <a:cubicBezTo>
                          <a:pt x="1842" y="1476"/>
                          <a:pt x="2936" y="1476"/>
                          <a:pt x="3654" y="1476"/>
                        </a:cubicBezTo>
                        <a:cubicBezTo>
                          <a:pt x="3682" y="325"/>
                          <a:pt x="3201" y="313"/>
                          <a:pt x="2898"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nvGrpSpPr>
                <p:cNvPr id="104" name="Group 103">
                  <a:extLst>
                    <a:ext uri="{FF2B5EF4-FFF2-40B4-BE49-F238E27FC236}">
                      <a16:creationId xmlns:a16="http://schemas.microsoft.com/office/drawing/2014/main" id="{EF5AD315-82DF-4164-8AB5-1B081C53AFE2}"/>
                    </a:ext>
                  </a:extLst>
                </p:cNvPr>
                <p:cNvGrpSpPr/>
                <p:nvPr/>
              </p:nvGrpSpPr>
              <p:grpSpPr>
                <a:xfrm>
                  <a:off x="2486305" y="5071465"/>
                  <a:ext cx="717550" cy="704850"/>
                  <a:chOff x="5228057" y="1373236"/>
                  <a:chExt cx="717550" cy="704850"/>
                </a:xfrm>
                <a:grpFill/>
              </p:grpSpPr>
              <p:sp>
                <p:nvSpPr>
                  <p:cNvPr id="105" name="Freeform 10">
                    <a:extLst>
                      <a:ext uri="{FF2B5EF4-FFF2-40B4-BE49-F238E27FC236}">
                        <a16:creationId xmlns:a16="http://schemas.microsoft.com/office/drawing/2014/main" id="{D9180AE6-AD1F-4304-A923-B7DA1F05AB3A}"/>
                      </a:ext>
                    </a:extLst>
                  </p:cNvPr>
                  <p:cNvSpPr>
                    <a:spLocks/>
                  </p:cNvSpPr>
                  <p:nvPr/>
                </p:nvSpPr>
                <p:spPr bwMode="auto">
                  <a:xfrm>
                    <a:off x="5402683" y="1373236"/>
                    <a:ext cx="368300" cy="425450"/>
                  </a:xfrm>
                  <a:custGeom>
                    <a:avLst/>
                    <a:gdLst>
                      <a:gd name="T0" fmla="*/ 1727 w 1881"/>
                      <a:gd name="T1" fmla="*/ 1009 h 2180"/>
                      <a:gd name="T2" fmla="*/ 1739 w 1881"/>
                      <a:gd name="T3" fmla="*/ 690 h 2180"/>
                      <a:gd name="T4" fmla="*/ 1647 w 1881"/>
                      <a:gd name="T5" fmla="*/ 339 h 2180"/>
                      <a:gd name="T6" fmla="*/ 1345 w 1881"/>
                      <a:gd name="T7" fmla="*/ 88 h 2180"/>
                      <a:gd name="T8" fmla="*/ 1187 w 1881"/>
                      <a:gd name="T9" fmla="*/ 81 h 2180"/>
                      <a:gd name="T10" fmla="*/ 941 w 1881"/>
                      <a:gd name="T11" fmla="*/ 8 h 2180"/>
                      <a:gd name="T12" fmla="*/ 658 w 1881"/>
                      <a:gd name="T13" fmla="*/ 51 h 2180"/>
                      <a:gd name="T14" fmla="*/ 462 w 1881"/>
                      <a:gd name="T15" fmla="*/ 154 h 2180"/>
                      <a:gd name="T16" fmla="*/ 273 w 1881"/>
                      <a:gd name="T17" fmla="*/ 410 h 2180"/>
                      <a:gd name="T18" fmla="*/ 154 w 1881"/>
                      <a:gd name="T19" fmla="*/ 607 h 2180"/>
                      <a:gd name="T20" fmla="*/ 154 w 1881"/>
                      <a:gd name="T21" fmla="*/ 1009 h 2180"/>
                      <a:gd name="T22" fmla="*/ 273 w 1881"/>
                      <a:gd name="T23" fmla="*/ 1556 h 2180"/>
                      <a:gd name="T24" fmla="*/ 941 w 1881"/>
                      <a:gd name="T25" fmla="*/ 2180 h 2180"/>
                      <a:gd name="T26" fmla="*/ 1608 w 1881"/>
                      <a:gd name="T27" fmla="*/ 1556 h 2180"/>
                      <a:gd name="T28" fmla="*/ 1727 w 1881"/>
                      <a:gd name="T29" fmla="*/ 1009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1" h="2180">
                        <a:moveTo>
                          <a:pt x="1727" y="1009"/>
                        </a:moveTo>
                        <a:cubicBezTo>
                          <a:pt x="1778" y="895"/>
                          <a:pt x="1755" y="767"/>
                          <a:pt x="1739" y="690"/>
                        </a:cubicBezTo>
                        <a:cubicBezTo>
                          <a:pt x="1721" y="613"/>
                          <a:pt x="1707" y="467"/>
                          <a:pt x="1647" y="339"/>
                        </a:cubicBezTo>
                        <a:cubicBezTo>
                          <a:pt x="1623" y="287"/>
                          <a:pt x="1431" y="123"/>
                          <a:pt x="1345" y="88"/>
                        </a:cubicBezTo>
                        <a:cubicBezTo>
                          <a:pt x="1260" y="54"/>
                          <a:pt x="1236" y="78"/>
                          <a:pt x="1187" y="81"/>
                        </a:cubicBezTo>
                        <a:cubicBezTo>
                          <a:pt x="1130" y="85"/>
                          <a:pt x="1103" y="0"/>
                          <a:pt x="941" y="8"/>
                        </a:cubicBezTo>
                        <a:cubicBezTo>
                          <a:pt x="778" y="0"/>
                          <a:pt x="710" y="26"/>
                          <a:pt x="658" y="51"/>
                        </a:cubicBezTo>
                        <a:cubicBezTo>
                          <a:pt x="607" y="77"/>
                          <a:pt x="547" y="119"/>
                          <a:pt x="462" y="154"/>
                        </a:cubicBezTo>
                        <a:cubicBezTo>
                          <a:pt x="376" y="188"/>
                          <a:pt x="300" y="359"/>
                          <a:pt x="273" y="410"/>
                        </a:cubicBezTo>
                        <a:cubicBezTo>
                          <a:pt x="248" y="462"/>
                          <a:pt x="171" y="530"/>
                          <a:pt x="154" y="607"/>
                        </a:cubicBezTo>
                        <a:cubicBezTo>
                          <a:pt x="137" y="684"/>
                          <a:pt x="137" y="940"/>
                          <a:pt x="154" y="1009"/>
                        </a:cubicBezTo>
                        <a:cubicBezTo>
                          <a:pt x="68" y="1052"/>
                          <a:pt x="0" y="1419"/>
                          <a:pt x="273" y="1556"/>
                        </a:cubicBezTo>
                        <a:cubicBezTo>
                          <a:pt x="333" y="1753"/>
                          <a:pt x="564" y="2180"/>
                          <a:pt x="941" y="2180"/>
                        </a:cubicBezTo>
                        <a:cubicBezTo>
                          <a:pt x="1316" y="2180"/>
                          <a:pt x="1548" y="1753"/>
                          <a:pt x="1608" y="1556"/>
                        </a:cubicBezTo>
                        <a:cubicBezTo>
                          <a:pt x="1881" y="1419"/>
                          <a:pt x="1813" y="1052"/>
                          <a:pt x="1727" y="10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06" name="Freeform 11">
                    <a:extLst>
                      <a:ext uri="{FF2B5EF4-FFF2-40B4-BE49-F238E27FC236}">
                        <a16:creationId xmlns:a16="http://schemas.microsoft.com/office/drawing/2014/main" id="{AE732484-FC90-4FAB-B2D7-69D562C86F87}"/>
                      </a:ext>
                    </a:extLst>
                  </p:cNvPr>
                  <p:cNvSpPr>
                    <a:spLocks/>
                  </p:cNvSpPr>
                  <p:nvPr/>
                </p:nvSpPr>
                <p:spPr bwMode="auto">
                  <a:xfrm>
                    <a:off x="5228057" y="1789161"/>
                    <a:ext cx="717550" cy="288925"/>
                  </a:xfrm>
                  <a:custGeom>
                    <a:avLst/>
                    <a:gdLst>
                      <a:gd name="T0" fmla="*/ 2899 w 3682"/>
                      <a:gd name="T1" fmla="*/ 222 h 1476"/>
                      <a:gd name="T2" fmla="*/ 2444 w 3682"/>
                      <a:gd name="T3" fmla="*/ 71 h 1476"/>
                      <a:gd name="T4" fmla="*/ 2306 w 3682"/>
                      <a:gd name="T5" fmla="*/ 0 h 1476"/>
                      <a:gd name="T6" fmla="*/ 2041 w 3682"/>
                      <a:gd name="T7" fmla="*/ 1043 h 1476"/>
                      <a:gd name="T8" fmla="*/ 1941 w 3682"/>
                      <a:gd name="T9" fmla="*/ 385 h 1476"/>
                      <a:gd name="T10" fmla="*/ 2041 w 3682"/>
                      <a:gd name="T11" fmla="*/ 151 h 1476"/>
                      <a:gd name="T12" fmla="*/ 1842 w 3682"/>
                      <a:gd name="T13" fmla="*/ 165 h 1476"/>
                      <a:gd name="T14" fmla="*/ 1642 w 3682"/>
                      <a:gd name="T15" fmla="*/ 151 h 1476"/>
                      <a:gd name="T16" fmla="*/ 1741 w 3682"/>
                      <a:gd name="T17" fmla="*/ 385 h 1476"/>
                      <a:gd name="T18" fmla="*/ 1642 w 3682"/>
                      <a:gd name="T19" fmla="*/ 1043 h 1476"/>
                      <a:gd name="T20" fmla="*/ 1377 w 3682"/>
                      <a:gd name="T21" fmla="*/ 0 h 1476"/>
                      <a:gd name="T22" fmla="*/ 1239 w 3682"/>
                      <a:gd name="T23" fmla="*/ 71 h 1476"/>
                      <a:gd name="T24" fmla="*/ 784 w 3682"/>
                      <a:gd name="T25" fmla="*/ 222 h 1476"/>
                      <a:gd name="T26" fmla="*/ 28 w 3682"/>
                      <a:gd name="T27" fmla="*/ 1476 h 1476"/>
                      <a:gd name="T28" fmla="*/ 1842 w 3682"/>
                      <a:gd name="T29" fmla="*/ 1476 h 1476"/>
                      <a:gd name="T30" fmla="*/ 3654 w 3682"/>
                      <a:gd name="T31" fmla="*/ 1476 h 1476"/>
                      <a:gd name="T32" fmla="*/ 2899 w 3682"/>
                      <a:gd name="T33" fmla="*/ 222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2" h="1476">
                        <a:moveTo>
                          <a:pt x="2899" y="222"/>
                        </a:moveTo>
                        <a:cubicBezTo>
                          <a:pt x="2596" y="131"/>
                          <a:pt x="2491" y="102"/>
                          <a:pt x="2444" y="71"/>
                        </a:cubicBezTo>
                        <a:cubicBezTo>
                          <a:pt x="2403" y="44"/>
                          <a:pt x="2350" y="12"/>
                          <a:pt x="2306" y="0"/>
                        </a:cubicBezTo>
                        <a:cubicBezTo>
                          <a:pt x="2303" y="9"/>
                          <a:pt x="2083" y="846"/>
                          <a:pt x="2041" y="1043"/>
                        </a:cubicBezTo>
                        <a:cubicBezTo>
                          <a:pt x="2033" y="1020"/>
                          <a:pt x="1964" y="476"/>
                          <a:pt x="1941" y="385"/>
                        </a:cubicBezTo>
                        <a:cubicBezTo>
                          <a:pt x="1955" y="368"/>
                          <a:pt x="2018" y="228"/>
                          <a:pt x="2041" y="151"/>
                        </a:cubicBezTo>
                        <a:cubicBezTo>
                          <a:pt x="2018" y="157"/>
                          <a:pt x="1941" y="165"/>
                          <a:pt x="1842" y="165"/>
                        </a:cubicBezTo>
                        <a:cubicBezTo>
                          <a:pt x="1741" y="165"/>
                          <a:pt x="1665" y="157"/>
                          <a:pt x="1642" y="151"/>
                        </a:cubicBezTo>
                        <a:cubicBezTo>
                          <a:pt x="1665" y="228"/>
                          <a:pt x="1727" y="368"/>
                          <a:pt x="1741" y="385"/>
                        </a:cubicBezTo>
                        <a:cubicBezTo>
                          <a:pt x="1719" y="476"/>
                          <a:pt x="1651" y="1020"/>
                          <a:pt x="1642" y="1043"/>
                        </a:cubicBezTo>
                        <a:cubicBezTo>
                          <a:pt x="1599" y="846"/>
                          <a:pt x="1380" y="9"/>
                          <a:pt x="1377" y="0"/>
                        </a:cubicBezTo>
                        <a:cubicBezTo>
                          <a:pt x="1332" y="12"/>
                          <a:pt x="1281" y="44"/>
                          <a:pt x="1239" y="71"/>
                        </a:cubicBezTo>
                        <a:cubicBezTo>
                          <a:pt x="1191" y="102"/>
                          <a:pt x="1086" y="131"/>
                          <a:pt x="784" y="222"/>
                        </a:cubicBezTo>
                        <a:cubicBezTo>
                          <a:pt x="482" y="313"/>
                          <a:pt x="0" y="325"/>
                          <a:pt x="28" y="1476"/>
                        </a:cubicBezTo>
                        <a:cubicBezTo>
                          <a:pt x="747" y="1476"/>
                          <a:pt x="1842" y="1476"/>
                          <a:pt x="1842" y="1476"/>
                        </a:cubicBezTo>
                        <a:cubicBezTo>
                          <a:pt x="1842" y="1476"/>
                          <a:pt x="2935" y="1476"/>
                          <a:pt x="3654" y="1476"/>
                        </a:cubicBezTo>
                        <a:cubicBezTo>
                          <a:pt x="3682" y="325"/>
                          <a:pt x="3201" y="313"/>
                          <a:pt x="2899"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grpSp>
          <p:nvGrpSpPr>
            <p:cNvPr id="137" name="Group 136">
              <a:extLst>
                <a:ext uri="{FF2B5EF4-FFF2-40B4-BE49-F238E27FC236}">
                  <a16:creationId xmlns:a16="http://schemas.microsoft.com/office/drawing/2014/main" id="{990A8023-217F-41B0-B67B-C49D647642E1}"/>
                </a:ext>
              </a:extLst>
            </p:cNvPr>
            <p:cNvGrpSpPr/>
            <p:nvPr/>
          </p:nvGrpSpPr>
          <p:grpSpPr>
            <a:xfrm>
              <a:off x="211960" y="1172697"/>
              <a:ext cx="8591276" cy="4851488"/>
              <a:chOff x="1067951" y="867900"/>
              <a:chExt cx="9907555" cy="5594782"/>
            </a:xfrm>
          </p:grpSpPr>
          <p:sp>
            <p:nvSpPr>
              <p:cNvPr id="124" name="Rectangle 123">
                <a:extLst>
                  <a:ext uri="{FF2B5EF4-FFF2-40B4-BE49-F238E27FC236}">
                    <a16:creationId xmlns:a16="http://schemas.microsoft.com/office/drawing/2014/main" id="{28C67409-2690-427A-9511-922531A6AA14}"/>
                  </a:ext>
                </a:extLst>
              </p:cNvPr>
              <p:cNvSpPr/>
              <p:nvPr/>
            </p:nvSpPr>
            <p:spPr>
              <a:xfrm>
                <a:off x="1260407" y="2353381"/>
                <a:ext cx="2622330" cy="674368"/>
              </a:xfrm>
              <a:prstGeom prst="rect">
                <a:avLst/>
              </a:prstGeom>
            </p:spPr>
            <p:txBody>
              <a:bodyPr wrap="square" anchor="ctr">
                <a:spAutoFit/>
              </a:bodyPr>
              <a:lstStyle/>
              <a:p>
                <a:pPr algn="r">
                  <a:defRPr/>
                </a:pPr>
                <a:r>
                  <a:rPr lang="en-US" sz="1600" b="1" dirty="0">
                    <a:solidFill>
                      <a:schemeClr val="tx2"/>
                    </a:solidFill>
                    <a:latin typeface="Century Gothic" panose="020B0502020202020204" pitchFamily="34" charset="0"/>
                    <a:cs typeface="Arial" panose="020B0604020202020204" pitchFamily="34" charset="0"/>
                  </a:rPr>
                  <a:t> </a:t>
                </a:r>
                <a:r>
                  <a:rPr lang="en-US" sz="1600" b="1" i="1" dirty="0">
                    <a:solidFill>
                      <a:srgbClr val="006699"/>
                    </a:solidFill>
                    <a:latin typeface="Century Gothic" panose="020B0502020202020204" pitchFamily="34" charset="0"/>
                    <a:cs typeface="Arial" panose="020B0604020202020204" pitchFamily="34" charset="0"/>
                  </a:rPr>
                  <a:t>Extend Job Offer  &amp; On-Boarding</a:t>
                </a:r>
              </a:p>
            </p:txBody>
          </p:sp>
          <p:sp>
            <p:nvSpPr>
              <p:cNvPr id="120" name="Rectangle 119">
                <a:extLst>
                  <a:ext uri="{FF2B5EF4-FFF2-40B4-BE49-F238E27FC236}">
                    <a16:creationId xmlns:a16="http://schemas.microsoft.com/office/drawing/2014/main" id="{71063A26-2EA1-49C1-8966-B84C86358CCD}"/>
                  </a:ext>
                </a:extLst>
              </p:cNvPr>
              <p:cNvSpPr/>
              <p:nvPr/>
            </p:nvSpPr>
            <p:spPr>
              <a:xfrm>
                <a:off x="8245567" y="2366718"/>
                <a:ext cx="2729939" cy="390425"/>
              </a:xfrm>
              <a:prstGeom prst="rect">
                <a:avLst/>
              </a:prstGeom>
            </p:spPr>
            <p:txBody>
              <a:bodyPr wrap="square" anchor="ctr">
                <a:spAutoFit/>
              </a:bodyPr>
              <a:lstStyle/>
              <a:p>
                <a:pPr>
                  <a:defRPr/>
                </a:pPr>
                <a:r>
                  <a:rPr lang="en-US" sz="1600" b="1" dirty="0">
                    <a:solidFill>
                      <a:schemeClr val="tx2"/>
                    </a:solidFill>
                    <a:latin typeface="Century Gothic" panose="020B0502020202020204" pitchFamily="34" charset="0"/>
                    <a:cs typeface="Arial" panose="020B0604020202020204" pitchFamily="34" charset="0"/>
                  </a:rPr>
                  <a:t>Review Applicants</a:t>
                </a:r>
              </a:p>
            </p:txBody>
          </p:sp>
          <p:grpSp>
            <p:nvGrpSpPr>
              <p:cNvPr id="133" name="Group 132">
                <a:extLst>
                  <a:ext uri="{FF2B5EF4-FFF2-40B4-BE49-F238E27FC236}">
                    <a16:creationId xmlns:a16="http://schemas.microsoft.com/office/drawing/2014/main" id="{E77B13C4-8F0C-4030-8A2E-0CBF3A6EF21A}"/>
                  </a:ext>
                </a:extLst>
              </p:cNvPr>
              <p:cNvGrpSpPr/>
              <p:nvPr/>
            </p:nvGrpSpPr>
            <p:grpSpPr>
              <a:xfrm>
                <a:off x="8154409" y="4622557"/>
                <a:ext cx="2729939" cy="616974"/>
                <a:chOff x="8154409" y="4622557"/>
                <a:chExt cx="2729939" cy="616974"/>
              </a:xfrm>
            </p:grpSpPr>
            <p:sp>
              <p:nvSpPr>
                <p:cNvPr id="121" name="Rectangle 120">
                  <a:extLst>
                    <a:ext uri="{FF2B5EF4-FFF2-40B4-BE49-F238E27FC236}">
                      <a16:creationId xmlns:a16="http://schemas.microsoft.com/office/drawing/2014/main" id="{B57DA8E1-43C7-4CEB-B2AF-93A879A219A1}"/>
                    </a:ext>
                  </a:extLst>
                </p:cNvPr>
                <p:cNvSpPr/>
                <p:nvPr/>
              </p:nvSpPr>
              <p:spPr>
                <a:xfrm>
                  <a:off x="8154409" y="4622557"/>
                  <a:ext cx="2729939" cy="390424"/>
                </a:xfrm>
                <a:prstGeom prst="rect">
                  <a:avLst/>
                </a:prstGeom>
              </p:spPr>
              <p:txBody>
                <a:bodyPr wrap="square" anchor="ctr">
                  <a:spAutoFit/>
                </a:bodyPr>
                <a:lstStyle/>
                <a:p>
                  <a:pPr>
                    <a:defRPr/>
                  </a:pPr>
                  <a:r>
                    <a:rPr lang="en-US" sz="1600" b="1" dirty="0">
                      <a:solidFill>
                        <a:schemeClr val="tx2"/>
                      </a:solidFill>
                      <a:latin typeface="Century Gothic" panose="020B0502020202020204" pitchFamily="34" charset="0"/>
                      <a:cs typeface="Arial" panose="020B0604020202020204" pitchFamily="34" charset="0"/>
                    </a:rPr>
                    <a:t> Interview</a:t>
                  </a:r>
                </a:p>
              </p:txBody>
            </p:sp>
            <p:sp>
              <p:nvSpPr>
                <p:cNvPr id="127" name="Rectangle 126">
                  <a:extLst>
                    <a:ext uri="{FF2B5EF4-FFF2-40B4-BE49-F238E27FC236}">
                      <a16:creationId xmlns:a16="http://schemas.microsoft.com/office/drawing/2014/main" id="{EF336D9D-7431-4916-84C8-049D83F7B967}"/>
                    </a:ext>
                  </a:extLst>
                </p:cNvPr>
                <p:cNvSpPr/>
                <p:nvPr/>
              </p:nvSpPr>
              <p:spPr>
                <a:xfrm>
                  <a:off x="8154409" y="4955587"/>
                  <a:ext cx="2729939" cy="283944"/>
                </a:xfrm>
                <a:prstGeom prst="rect">
                  <a:avLst/>
                </a:prstGeom>
              </p:spPr>
              <p:txBody>
                <a:bodyPr wrap="square">
                  <a:spAutoFit/>
                </a:bodyPr>
                <a:lstStyle/>
                <a:p>
                  <a:r>
                    <a:rPr lang="en-US" sz="1000" dirty="0">
                      <a:solidFill>
                        <a:schemeClr val="accent5"/>
                      </a:solidFill>
                      <a:latin typeface="Arial" panose="020B0604020202020204" pitchFamily="34" charset="0"/>
                      <a:cs typeface="Arial" panose="020B0604020202020204" pitchFamily="34" charset="0"/>
                    </a:rPr>
                    <a:t>.</a:t>
                  </a:r>
                </a:p>
              </p:txBody>
            </p:sp>
          </p:grpSp>
          <p:sp>
            <p:nvSpPr>
              <p:cNvPr id="122" name="Rectangle 121">
                <a:extLst>
                  <a:ext uri="{FF2B5EF4-FFF2-40B4-BE49-F238E27FC236}">
                    <a16:creationId xmlns:a16="http://schemas.microsoft.com/office/drawing/2014/main" id="{801B4AD6-6011-4173-9638-56E823DB7C66}"/>
                  </a:ext>
                </a:extLst>
              </p:cNvPr>
              <p:cNvSpPr/>
              <p:nvPr/>
            </p:nvSpPr>
            <p:spPr>
              <a:xfrm>
                <a:off x="4346151" y="6072257"/>
                <a:ext cx="3485427" cy="390425"/>
              </a:xfrm>
              <a:prstGeom prst="rect">
                <a:avLst/>
              </a:prstGeom>
            </p:spPr>
            <p:txBody>
              <a:bodyPr wrap="square" anchor="ctr">
                <a:spAutoFit/>
              </a:bodyPr>
              <a:lstStyle/>
              <a:p>
                <a:pPr algn="r">
                  <a:defRPr/>
                </a:pPr>
                <a:r>
                  <a:rPr lang="en-US" sz="1600" b="1" dirty="0">
                    <a:solidFill>
                      <a:schemeClr val="tx2"/>
                    </a:solidFill>
                    <a:latin typeface="Century Gothic" panose="020B0502020202020204" pitchFamily="34" charset="0"/>
                    <a:cs typeface="Arial" panose="020B0604020202020204" pitchFamily="34" charset="0"/>
                  </a:rPr>
                  <a:t>Panel or Manager Interview</a:t>
                </a:r>
              </a:p>
            </p:txBody>
          </p:sp>
          <p:sp>
            <p:nvSpPr>
              <p:cNvPr id="123" name="Rectangle 122">
                <a:extLst>
                  <a:ext uri="{FF2B5EF4-FFF2-40B4-BE49-F238E27FC236}">
                    <a16:creationId xmlns:a16="http://schemas.microsoft.com/office/drawing/2014/main" id="{0E503147-ADE6-4622-9533-FF092C3BF84F}"/>
                  </a:ext>
                </a:extLst>
              </p:cNvPr>
              <p:cNvSpPr/>
              <p:nvPr/>
            </p:nvSpPr>
            <p:spPr bwMode="auto">
              <a:xfrm>
                <a:off x="1067951" y="4636452"/>
                <a:ext cx="2790275" cy="390424"/>
              </a:xfrm>
              <a:prstGeom prst="rect">
                <a:avLst/>
              </a:prstGeom>
            </p:spPr>
            <p:txBody>
              <a:bodyPr wrap="square" anchor="ctr">
                <a:spAutoFit/>
              </a:bodyPr>
              <a:lstStyle/>
              <a:p>
                <a:pPr algn="r">
                  <a:defRPr/>
                </a:pPr>
                <a:r>
                  <a:rPr lang="en-US" sz="1600" b="1" dirty="0">
                    <a:solidFill>
                      <a:srgbClr val="006699"/>
                    </a:solidFill>
                    <a:latin typeface="Century Gothic" panose="020B0502020202020204" pitchFamily="34" charset="0"/>
                    <a:cs typeface="Arial" panose="020B0604020202020204" pitchFamily="34" charset="0"/>
                  </a:rPr>
                  <a:t>Selection Process</a:t>
                </a:r>
              </a:p>
            </p:txBody>
          </p:sp>
          <p:grpSp>
            <p:nvGrpSpPr>
              <p:cNvPr id="131" name="Group 130">
                <a:extLst>
                  <a:ext uri="{FF2B5EF4-FFF2-40B4-BE49-F238E27FC236}">
                    <a16:creationId xmlns:a16="http://schemas.microsoft.com/office/drawing/2014/main" id="{532F49CB-3546-409D-BF7C-3D2353B0A784}"/>
                  </a:ext>
                </a:extLst>
              </p:cNvPr>
              <p:cNvGrpSpPr/>
              <p:nvPr/>
            </p:nvGrpSpPr>
            <p:grpSpPr>
              <a:xfrm>
                <a:off x="5129026" y="867900"/>
                <a:ext cx="4727230" cy="479916"/>
                <a:chOff x="4453775" y="867900"/>
                <a:chExt cx="4727230" cy="479916"/>
              </a:xfrm>
            </p:grpSpPr>
            <p:sp>
              <p:nvSpPr>
                <p:cNvPr id="119" name="Rectangle 118">
                  <a:extLst>
                    <a:ext uri="{FF2B5EF4-FFF2-40B4-BE49-F238E27FC236}">
                      <a16:creationId xmlns:a16="http://schemas.microsoft.com/office/drawing/2014/main" id="{24070926-FBEE-41AD-A7D5-8D798D8681A5}"/>
                    </a:ext>
                  </a:extLst>
                </p:cNvPr>
                <p:cNvSpPr/>
                <p:nvPr/>
              </p:nvSpPr>
              <p:spPr bwMode="auto">
                <a:xfrm>
                  <a:off x="4453775" y="867900"/>
                  <a:ext cx="1997290" cy="390424"/>
                </a:xfrm>
                <a:prstGeom prst="rect">
                  <a:avLst/>
                </a:prstGeom>
              </p:spPr>
              <p:txBody>
                <a:bodyPr wrap="square" anchor="ctr">
                  <a:spAutoFit/>
                </a:bodyPr>
                <a:lstStyle/>
                <a:p>
                  <a:pPr>
                    <a:defRPr/>
                  </a:pPr>
                  <a:r>
                    <a:rPr lang="en-US" sz="1600" b="1" dirty="0">
                      <a:solidFill>
                        <a:schemeClr val="tx2"/>
                      </a:solidFill>
                      <a:latin typeface="Century Gothic" panose="020B0502020202020204" pitchFamily="34" charset="0"/>
                      <a:cs typeface="Arial" panose="020B0604020202020204" pitchFamily="34" charset="0"/>
                    </a:rPr>
                    <a:t>Advertisements</a:t>
                  </a:r>
                </a:p>
              </p:txBody>
            </p:sp>
            <p:sp>
              <p:nvSpPr>
                <p:cNvPr id="130" name="Rectangle 129">
                  <a:extLst>
                    <a:ext uri="{FF2B5EF4-FFF2-40B4-BE49-F238E27FC236}">
                      <a16:creationId xmlns:a16="http://schemas.microsoft.com/office/drawing/2014/main" id="{A82B8E51-89E7-459A-A964-86FB71C6F61A}"/>
                    </a:ext>
                  </a:extLst>
                </p:cNvPr>
                <p:cNvSpPr/>
                <p:nvPr/>
              </p:nvSpPr>
              <p:spPr>
                <a:xfrm>
                  <a:off x="6451065" y="1063872"/>
                  <a:ext cx="2729940" cy="283944"/>
                </a:xfrm>
                <a:prstGeom prst="rect">
                  <a:avLst/>
                </a:prstGeom>
              </p:spPr>
              <p:txBody>
                <a:bodyPr wrap="square">
                  <a:spAutoFit/>
                </a:bodyPr>
                <a:lstStyle/>
                <a:p>
                  <a:endParaRPr lang="en-US" sz="1000" dirty="0">
                    <a:solidFill>
                      <a:schemeClr val="accent5"/>
                    </a:solidFill>
                    <a:latin typeface="Arial" panose="020B0604020202020204" pitchFamily="34" charset="0"/>
                    <a:cs typeface="Arial" panose="020B0604020202020204" pitchFamily="34" charset="0"/>
                  </a:endParaRPr>
                </a:p>
              </p:txBody>
            </p:sp>
          </p:grpSp>
        </p:grpSp>
      </p:grpSp>
      <p:pic>
        <p:nvPicPr>
          <p:cNvPr id="109" name="Picture 108" descr="Icon&#10;&#10;Description automatically generated with low confidence">
            <a:extLst>
              <a:ext uri="{FF2B5EF4-FFF2-40B4-BE49-F238E27FC236}">
                <a16:creationId xmlns:a16="http://schemas.microsoft.com/office/drawing/2014/main" id="{3150D8D3-4569-4059-BCC2-6991DE2A6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cxnSp>
        <p:nvCxnSpPr>
          <p:cNvPr id="5" name="Connector: Curved 4">
            <a:extLst>
              <a:ext uri="{FF2B5EF4-FFF2-40B4-BE49-F238E27FC236}">
                <a16:creationId xmlns:a16="http://schemas.microsoft.com/office/drawing/2014/main" id="{30D87D1B-0AA8-4065-99E3-CC23128D6794}"/>
              </a:ext>
            </a:extLst>
          </p:cNvPr>
          <p:cNvCxnSpPr/>
          <p:nvPr/>
        </p:nvCxnSpPr>
        <p:spPr>
          <a:xfrm rot="5400000" flipH="1" flipV="1">
            <a:off x="985242" y="3769699"/>
            <a:ext cx="1317663" cy="12700"/>
          </a:xfrm>
          <a:prstGeom prst="curvedConnector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983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6FE58BE-6EA3-4EF0-85D5-EC7A5B50FC73}"/>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556" r="5556"/>
          <a:stretch>
            <a:fillRect/>
          </a:stretch>
        </p:blipFill>
        <p:spPr>
          <a:prstGeom prst="rect">
            <a:avLst/>
          </a:prstGeom>
          <a:solidFill>
            <a:schemeClr val="tx2"/>
          </a:solidFill>
        </p:spPr>
      </p:pic>
      <p:sp>
        <p:nvSpPr>
          <p:cNvPr id="4" name="Rectangle 3">
            <a:extLst>
              <a:ext uri="{FF2B5EF4-FFF2-40B4-BE49-F238E27FC236}">
                <a16:creationId xmlns:a16="http://schemas.microsoft.com/office/drawing/2014/main" id="{2634C1CE-812D-47A2-B9EE-87567850E25B}"/>
              </a:ext>
            </a:extLst>
          </p:cNvPr>
          <p:cNvSpPr/>
          <p:nvPr/>
        </p:nvSpPr>
        <p:spPr>
          <a:xfrm>
            <a:off x="0" y="0"/>
            <a:ext cx="9144000" cy="6858000"/>
          </a:xfrm>
          <a:prstGeom prst="rect">
            <a:avLst/>
          </a:prstGeom>
          <a:solidFill>
            <a:schemeClr val="tx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 name="TextBox 5">
            <a:extLst>
              <a:ext uri="{FF2B5EF4-FFF2-40B4-BE49-F238E27FC236}">
                <a16:creationId xmlns:a16="http://schemas.microsoft.com/office/drawing/2014/main" id="{2EC6E5A9-DBA7-4565-BDB5-EBBCEF84AC62}"/>
              </a:ext>
            </a:extLst>
          </p:cNvPr>
          <p:cNvSpPr txBox="1"/>
          <p:nvPr/>
        </p:nvSpPr>
        <p:spPr>
          <a:xfrm>
            <a:off x="526943" y="2833700"/>
            <a:ext cx="8090115" cy="1015663"/>
          </a:xfrm>
          <a:prstGeom prst="rect">
            <a:avLst/>
          </a:prstGeom>
          <a:noFill/>
        </p:spPr>
        <p:txBody>
          <a:bodyPr wrap="square" rtlCol="0">
            <a:spAutoFit/>
          </a:bodyPr>
          <a:lstStyle/>
          <a:p>
            <a:pPr algn="ctr" defTabSz="685783">
              <a:defRPr/>
            </a:pPr>
            <a:r>
              <a:rPr lang="en-US" sz="6000" b="1" dirty="0">
                <a:solidFill>
                  <a:schemeClr val="bg2"/>
                </a:solidFill>
                <a:latin typeface="Century Gothic" panose="020B0502020202020204" pitchFamily="34" charset="0"/>
              </a:rPr>
              <a:t>Thanks for watching</a:t>
            </a:r>
            <a:endParaRPr lang="en-IN" sz="6000" b="1" dirty="0">
              <a:solidFill>
                <a:schemeClr val="bg2"/>
              </a:solidFill>
              <a:latin typeface="Century Gothic" panose="020B0502020202020204" pitchFamily="34" charset="0"/>
            </a:endParaRPr>
          </a:p>
        </p:txBody>
      </p:sp>
      <p:sp>
        <p:nvSpPr>
          <p:cNvPr id="15" name="Freeform: Shape 14">
            <a:extLst>
              <a:ext uri="{FF2B5EF4-FFF2-40B4-BE49-F238E27FC236}">
                <a16:creationId xmlns:a16="http://schemas.microsoft.com/office/drawing/2014/main" id="{AB21F0DC-CCD7-4E9F-AAA7-C058B04FBD94}"/>
              </a:ext>
            </a:extLst>
          </p:cNvPr>
          <p:cNvSpPr/>
          <p:nvPr/>
        </p:nvSpPr>
        <p:spPr>
          <a:xfrm rot="3278175">
            <a:off x="521385" y="4649736"/>
            <a:ext cx="495607" cy="523621"/>
          </a:xfrm>
          <a:custGeom>
            <a:avLst/>
            <a:gdLst>
              <a:gd name="connsiteX0" fmla="*/ 147415 w 726890"/>
              <a:gd name="connsiteY0" fmla="*/ 246891 h 767977"/>
              <a:gd name="connsiteX1" fmla="*/ 451790 w 726890"/>
              <a:gd name="connsiteY1" fmla="*/ 143691 h 767977"/>
              <a:gd name="connsiteX2" fmla="*/ 726890 w 726890"/>
              <a:gd name="connsiteY2" fmla="*/ 343865 h 767977"/>
              <a:gd name="connsiteX3" fmla="*/ 634928 w 726890"/>
              <a:gd name="connsiteY3" fmla="*/ 473442 h 767977"/>
              <a:gd name="connsiteX4" fmla="*/ 426857 w 726890"/>
              <a:gd name="connsiteY4" fmla="*/ 325772 h 767977"/>
              <a:gd name="connsiteX5" fmla="*/ 312112 w 726890"/>
              <a:gd name="connsiteY5" fmla="*/ 487450 h 767977"/>
              <a:gd name="connsiteX6" fmla="*/ 520183 w 726890"/>
              <a:gd name="connsiteY6" fmla="*/ 635120 h 767977"/>
              <a:gd name="connsiteX7" fmla="*/ 425893 w 726890"/>
              <a:gd name="connsiteY7" fmla="*/ 767977 h 767977"/>
              <a:gd name="connsiteX8" fmla="*/ 148465 w 726890"/>
              <a:gd name="connsiteY8" fmla="*/ 571083 h 767977"/>
              <a:gd name="connsiteX9" fmla="*/ 147415 w 726890"/>
              <a:gd name="connsiteY9" fmla="*/ 246891 h 767977"/>
              <a:gd name="connsiteX10" fmla="*/ 7601 w 726890"/>
              <a:gd name="connsiteY10" fmla="*/ 164309 h 767977"/>
              <a:gd name="connsiteX11" fmla="*/ 47227 w 726890"/>
              <a:gd name="connsiteY11" fmla="*/ 134885 h 767977"/>
              <a:gd name="connsiteX12" fmla="*/ 407332 w 726890"/>
              <a:gd name="connsiteY12" fmla="*/ 3010 h 767977"/>
              <a:gd name="connsiteX13" fmla="*/ 470365 w 726890"/>
              <a:gd name="connsiteY13" fmla="*/ 32251 h 767977"/>
              <a:gd name="connsiteX14" fmla="*/ 441123 w 726890"/>
              <a:gd name="connsiteY14" fmla="*/ 95283 h 767977"/>
              <a:gd name="connsiteX15" fmla="*/ 98317 w 726890"/>
              <a:gd name="connsiteY15" fmla="*/ 220823 h 767977"/>
              <a:gd name="connsiteX16" fmla="*/ 98317 w 726890"/>
              <a:gd name="connsiteY16" fmla="*/ 601285 h 767977"/>
              <a:gd name="connsiteX17" fmla="*/ 49184 w 726890"/>
              <a:gd name="connsiteY17" fmla="*/ 650418 h 767977"/>
              <a:gd name="connsiteX18" fmla="*/ 51 w 726890"/>
              <a:gd name="connsiteY18" fmla="*/ 601285 h 767977"/>
              <a:gd name="connsiteX19" fmla="*/ 50 w 726890"/>
              <a:gd name="connsiteY19" fmla="*/ 204586 h 767977"/>
              <a:gd name="connsiteX20" fmla="*/ 0 w 726890"/>
              <a:gd name="connsiteY20" fmla="*/ 204504 h 767977"/>
              <a:gd name="connsiteX21" fmla="*/ 7601 w 726890"/>
              <a:gd name="connsiteY21" fmla="*/ 164309 h 7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890" h="767977">
                <a:moveTo>
                  <a:pt x="147415" y="246891"/>
                </a:moveTo>
                <a:lnTo>
                  <a:pt x="451790" y="143691"/>
                </a:lnTo>
                <a:lnTo>
                  <a:pt x="726890" y="343865"/>
                </a:lnTo>
                <a:lnTo>
                  <a:pt x="634928" y="473442"/>
                </a:lnTo>
                <a:lnTo>
                  <a:pt x="426857" y="325772"/>
                </a:lnTo>
                <a:lnTo>
                  <a:pt x="312112" y="487450"/>
                </a:lnTo>
                <a:lnTo>
                  <a:pt x="520183" y="635120"/>
                </a:lnTo>
                <a:lnTo>
                  <a:pt x="425893" y="767977"/>
                </a:lnTo>
                <a:lnTo>
                  <a:pt x="148465" y="571083"/>
                </a:lnTo>
                <a:cubicBezTo>
                  <a:pt x="143842" y="456463"/>
                  <a:pt x="148742" y="332395"/>
                  <a:pt x="147415" y="246891"/>
                </a:cubicBezTo>
                <a:close/>
                <a:moveTo>
                  <a:pt x="7601" y="164309"/>
                </a:moveTo>
                <a:cubicBezTo>
                  <a:pt x="13873" y="152968"/>
                  <a:pt x="25482" y="143422"/>
                  <a:pt x="47227" y="134885"/>
                </a:cubicBezTo>
                <a:lnTo>
                  <a:pt x="407332" y="3010"/>
                </a:lnTo>
                <a:cubicBezTo>
                  <a:pt x="432812" y="-6322"/>
                  <a:pt x="461033" y="6770"/>
                  <a:pt x="470365" y="32251"/>
                </a:cubicBezTo>
                <a:cubicBezTo>
                  <a:pt x="479695" y="57731"/>
                  <a:pt x="466604" y="85952"/>
                  <a:pt x="441123" y="95283"/>
                </a:cubicBezTo>
                <a:lnTo>
                  <a:pt x="98317" y="220823"/>
                </a:lnTo>
                <a:lnTo>
                  <a:pt x="98317" y="601285"/>
                </a:lnTo>
                <a:cubicBezTo>
                  <a:pt x="98317" y="628420"/>
                  <a:pt x="76319" y="650418"/>
                  <a:pt x="49184" y="650418"/>
                </a:cubicBezTo>
                <a:cubicBezTo>
                  <a:pt x="22048" y="650418"/>
                  <a:pt x="51" y="628420"/>
                  <a:pt x="51" y="601285"/>
                </a:cubicBezTo>
                <a:lnTo>
                  <a:pt x="50" y="204586"/>
                </a:lnTo>
                <a:cubicBezTo>
                  <a:pt x="34" y="204559"/>
                  <a:pt x="17" y="204531"/>
                  <a:pt x="0" y="204504"/>
                </a:cubicBezTo>
                <a:cubicBezTo>
                  <a:pt x="394" y="188786"/>
                  <a:pt x="1329" y="175650"/>
                  <a:pt x="7601" y="16430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783">
              <a:defRPr/>
            </a:pPr>
            <a:endParaRPr lang="en-US" sz="1350" b="1" dirty="0">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921DC83-A766-4922-9FEB-E5529871A790}"/>
              </a:ext>
            </a:extLst>
          </p:cNvPr>
          <p:cNvSpPr txBox="1"/>
          <p:nvPr/>
        </p:nvSpPr>
        <p:spPr>
          <a:xfrm>
            <a:off x="1126114" y="4483103"/>
            <a:ext cx="2257542" cy="1021883"/>
          </a:xfrm>
          <a:prstGeom prst="rect">
            <a:avLst/>
          </a:prstGeom>
          <a:noFill/>
        </p:spPr>
        <p:txBody>
          <a:bodyPr wrap="square" rtlCol="0">
            <a:spAutoFit/>
          </a:bodyPr>
          <a:lstStyle/>
          <a:p>
            <a:pPr defTabSz="685783">
              <a:lnSpc>
                <a:spcPct val="150000"/>
              </a:lnSpc>
              <a:defRPr/>
            </a:pPr>
            <a:r>
              <a:rPr lang="en-US" sz="1400" b="1" dirty="0">
                <a:solidFill>
                  <a:schemeClr val="bg2"/>
                </a:solidFill>
                <a:latin typeface="Arial" panose="020B0604020202020204" pitchFamily="34" charset="0"/>
                <a:cs typeface="Arial" panose="020B0604020202020204" pitchFamily="34" charset="0"/>
              </a:rPr>
              <a:t>Email Address:</a:t>
            </a:r>
          </a:p>
          <a:p>
            <a:pPr defTabSz="685783">
              <a:lnSpc>
                <a:spcPct val="150000"/>
              </a:lnSpc>
              <a:defRPr/>
            </a:pPr>
            <a:r>
              <a:rPr lang="en-US" sz="1400" b="1" dirty="0" err="1">
                <a:solidFill>
                  <a:schemeClr val="bg2"/>
                </a:solidFill>
                <a:latin typeface="Arial" panose="020B0604020202020204" pitchFamily="34" charset="0"/>
                <a:cs typeface="Arial" panose="020B0604020202020204" pitchFamily="34" charset="0"/>
              </a:rPr>
              <a:t>Linda.Robertson</a:t>
            </a:r>
            <a:r>
              <a:rPr lang="en-US" sz="1400" b="1" dirty="0">
                <a:solidFill>
                  <a:schemeClr val="bg2"/>
                </a:solidFill>
                <a:latin typeface="Arial" panose="020B0604020202020204" pitchFamily="34" charset="0"/>
                <a:cs typeface="Arial" panose="020B0604020202020204" pitchFamily="34" charset="0"/>
              </a:rPr>
              <a:t>@</a:t>
            </a:r>
          </a:p>
          <a:p>
            <a:pPr defTabSz="685783">
              <a:lnSpc>
                <a:spcPct val="150000"/>
              </a:lnSpc>
              <a:defRPr/>
            </a:pPr>
            <a:r>
              <a:rPr lang="en-US" sz="1400" b="1" dirty="0">
                <a:solidFill>
                  <a:schemeClr val="bg2"/>
                </a:solidFill>
                <a:latin typeface="Arial" panose="020B0604020202020204" pitchFamily="34" charset="0"/>
                <a:cs typeface="Arial" panose="020B0604020202020204" pitchFamily="34" charset="0"/>
              </a:rPr>
              <a:t>ADCOcommunity.com</a:t>
            </a:r>
          </a:p>
        </p:txBody>
      </p:sp>
      <p:sp>
        <p:nvSpPr>
          <p:cNvPr id="13" name="Freeform 70">
            <a:extLst>
              <a:ext uri="{FF2B5EF4-FFF2-40B4-BE49-F238E27FC236}">
                <a16:creationId xmlns:a16="http://schemas.microsoft.com/office/drawing/2014/main" id="{2556EF8C-770E-4FBD-8F94-5FF1B3F052DD}"/>
              </a:ext>
            </a:extLst>
          </p:cNvPr>
          <p:cNvSpPr/>
          <p:nvPr/>
        </p:nvSpPr>
        <p:spPr>
          <a:xfrm>
            <a:off x="6186023" y="4620537"/>
            <a:ext cx="464139" cy="471491"/>
          </a:xfrm>
          <a:custGeom>
            <a:avLst/>
            <a:gdLst/>
            <a:ahLst/>
            <a:cxnLst/>
            <a:rect l="l" t="t" r="r" b="b"/>
            <a:pathLst>
              <a:path w="211410" h="214759">
                <a:moveTo>
                  <a:pt x="110616" y="0"/>
                </a:moveTo>
                <a:cubicBezTo>
                  <a:pt x="129071" y="0"/>
                  <a:pt x="145647" y="3776"/>
                  <a:pt x="160343" y="11329"/>
                </a:cubicBezTo>
                <a:cubicBezTo>
                  <a:pt x="175040" y="18882"/>
                  <a:pt x="186630" y="30137"/>
                  <a:pt x="195113" y="45095"/>
                </a:cubicBezTo>
                <a:cubicBezTo>
                  <a:pt x="202331" y="57968"/>
                  <a:pt x="205940" y="71958"/>
                  <a:pt x="205940" y="87064"/>
                </a:cubicBezTo>
                <a:cubicBezTo>
                  <a:pt x="205940" y="108644"/>
                  <a:pt x="198350" y="127806"/>
                  <a:pt x="183170" y="144549"/>
                </a:cubicBezTo>
                <a:cubicBezTo>
                  <a:pt x="169626" y="159581"/>
                  <a:pt x="154818" y="167097"/>
                  <a:pt x="138745" y="167097"/>
                </a:cubicBezTo>
                <a:cubicBezTo>
                  <a:pt x="133610" y="167097"/>
                  <a:pt x="129461" y="166315"/>
                  <a:pt x="126299" y="164753"/>
                </a:cubicBezTo>
                <a:cubicBezTo>
                  <a:pt x="123136" y="163190"/>
                  <a:pt x="120811" y="160957"/>
                  <a:pt x="119323" y="158055"/>
                </a:cubicBezTo>
                <a:cubicBezTo>
                  <a:pt x="118355" y="156195"/>
                  <a:pt x="117648" y="152995"/>
                  <a:pt x="117202" y="148456"/>
                </a:cubicBezTo>
                <a:cubicBezTo>
                  <a:pt x="112365" y="154037"/>
                  <a:pt x="106951" y="158520"/>
                  <a:pt x="100961" y="161906"/>
                </a:cubicBezTo>
                <a:cubicBezTo>
                  <a:pt x="94971" y="165292"/>
                  <a:pt x="88962" y="166985"/>
                  <a:pt x="82934" y="166985"/>
                </a:cubicBezTo>
                <a:cubicBezTo>
                  <a:pt x="76311" y="166985"/>
                  <a:pt x="69874" y="165050"/>
                  <a:pt x="63624" y="161181"/>
                </a:cubicBezTo>
                <a:cubicBezTo>
                  <a:pt x="57373" y="157311"/>
                  <a:pt x="52294" y="151358"/>
                  <a:pt x="48387" y="143321"/>
                </a:cubicBezTo>
                <a:cubicBezTo>
                  <a:pt x="44481" y="135285"/>
                  <a:pt x="42527" y="126466"/>
                  <a:pt x="42527" y="116867"/>
                </a:cubicBezTo>
                <a:cubicBezTo>
                  <a:pt x="42527" y="105035"/>
                  <a:pt x="45560" y="93185"/>
                  <a:pt x="51624" y="81316"/>
                </a:cubicBezTo>
                <a:cubicBezTo>
                  <a:pt x="57689" y="69447"/>
                  <a:pt x="65224" y="60536"/>
                  <a:pt x="74228" y="54582"/>
                </a:cubicBezTo>
                <a:cubicBezTo>
                  <a:pt x="83232" y="48629"/>
                  <a:pt x="91975" y="45653"/>
                  <a:pt x="100459" y="45653"/>
                </a:cubicBezTo>
                <a:cubicBezTo>
                  <a:pt x="106933" y="45653"/>
                  <a:pt x="113109" y="47346"/>
                  <a:pt x="118988" y="50732"/>
                </a:cubicBezTo>
                <a:cubicBezTo>
                  <a:pt x="124866" y="54117"/>
                  <a:pt x="129927" y="59271"/>
                  <a:pt x="134168" y="66191"/>
                </a:cubicBezTo>
                <a:lnTo>
                  <a:pt x="137963" y="48890"/>
                </a:lnTo>
                <a:lnTo>
                  <a:pt x="157943" y="48890"/>
                </a:lnTo>
                <a:lnTo>
                  <a:pt x="141870" y="123788"/>
                </a:lnTo>
                <a:cubicBezTo>
                  <a:pt x="139638" y="134206"/>
                  <a:pt x="138521" y="139973"/>
                  <a:pt x="138521" y="141089"/>
                </a:cubicBezTo>
                <a:cubicBezTo>
                  <a:pt x="138521" y="143098"/>
                  <a:pt x="139284" y="144828"/>
                  <a:pt x="140810" y="146279"/>
                </a:cubicBezTo>
                <a:cubicBezTo>
                  <a:pt x="142335" y="147730"/>
                  <a:pt x="144177" y="148456"/>
                  <a:pt x="146335" y="148456"/>
                </a:cubicBezTo>
                <a:cubicBezTo>
                  <a:pt x="150279" y="148456"/>
                  <a:pt x="155451" y="146186"/>
                  <a:pt x="161850" y="141647"/>
                </a:cubicBezTo>
                <a:cubicBezTo>
                  <a:pt x="170333" y="135694"/>
                  <a:pt x="177049" y="127713"/>
                  <a:pt x="181998" y="117704"/>
                </a:cubicBezTo>
                <a:cubicBezTo>
                  <a:pt x="186946" y="107696"/>
                  <a:pt x="189421" y="97371"/>
                  <a:pt x="189421" y="86729"/>
                </a:cubicBezTo>
                <a:cubicBezTo>
                  <a:pt x="189421" y="74302"/>
                  <a:pt x="186239" y="62694"/>
                  <a:pt x="179877" y="51904"/>
                </a:cubicBezTo>
                <a:cubicBezTo>
                  <a:pt x="173515" y="41114"/>
                  <a:pt x="164027" y="32482"/>
                  <a:pt x="151414" y="26007"/>
                </a:cubicBezTo>
                <a:cubicBezTo>
                  <a:pt x="138800" y="19533"/>
                  <a:pt x="124866" y="16296"/>
                  <a:pt x="109611" y="16296"/>
                </a:cubicBezTo>
                <a:cubicBezTo>
                  <a:pt x="92199" y="16296"/>
                  <a:pt x="76293" y="20371"/>
                  <a:pt x="61893" y="28519"/>
                </a:cubicBezTo>
                <a:cubicBezTo>
                  <a:pt x="47494" y="36667"/>
                  <a:pt x="36332" y="48350"/>
                  <a:pt x="28407" y="63568"/>
                </a:cubicBezTo>
                <a:cubicBezTo>
                  <a:pt x="20482" y="78786"/>
                  <a:pt x="16519" y="95101"/>
                  <a:pt x="16519" y="112514"/>
                </a:cubicBezTo>
                <a:cubicBezTo>
                  <a:pt x="16519" y="130745"/>
                  <a:pt x="20482" y="146447"/>
                  <a:pt x="28407" y="159618"/>
                </a:cubicBezTo>
                <a:cubicBezTo>
                  <a:pt x="36332" y="172789"/>
                  <a:pt x="47792" y="182519"/>
                  <a:pt x="62786" y="188807"/>
                </a:cubicBezTo>
                <a:cubicBezTo>
                  <a:pt x="77781" y="195095"/>
                  <a:pt x="94394" y="198239"/>
                  <a:pt x="112625" y="198239"/>
                </a:cubicBezTo>
                <a:cubicBezTo>
                  <a:pt x="132122" y="198239"/>
                  <a:pt x="148456" y="194965"/>
                  <a:pt x="161627" y="188416"/>
                </a:cubicBezTo>
                <a:cubicBezTo>
                  <a:pt x="174798" y="181868"/>
                  <a:pt x="184658" y="173905"/>
                  <a:pt x="191207" y="164529"/>
                </a:cubicBezTo>
                <a:lnTo>
                  <a:pt x="211410" y="164529"/>
                </a:lnTo>
                <a:cubicBezTo>
                  <a:pt x="207615" y="172343"/>
                  <a:pt x="201104" y="180305"/>
                  <a:pt x="191876" y="188416"/>
                </a:cubicBezTo>
                <a:cubicBezTo>
                  <a:pt x="182649" y="196527"/>
                  <a:pt x="171673" y="202946"/>
                  <a:pt x="158948" y="207671"/>
                </a:cubicBezTo>
                <a:cubicBezTo>
                  <a:pt x="146223" y="212396"/>
                  <a:pt x="130894" y="214759"/>
                  <a:pt x="112960" y="214759"/>
                </a:cubicBezTo>
                <a:cubicBezTo>
                  <a:pt x="96440" y="214759"/>
                  <a:pt x="81204" y="212638"/>
                  <a:pt x="67251" y="208396"/>
                </a:cubicBezTo>
                <a:cubicBezTo>
                  <a:pt x="53299" y="204155"/>
                  <a:pt x="41411" y="197774"/>
                  <a:pt x="31588" y="189253"/>
                </a:cubicBezTo>
                <a:cubicBezTo>
                  <a:pt x="21766" y="180733"/>
                  <a:pt x="14361" y="170929"/>
                  <a:pt x="9376" y="159841"/>
                </a:cubicBezTo>
                <a:cubicBezTo>
                  <a:pt x="3125" y="145777"/>
                  <a:pt x="0" y="130596"/>
                  <a:pt x="0" y="114300"/>
                </a:cubicBezTo>
                <a:cubicBezTo>
                  <a:pt x="0" y="96143"/>
                  <a:pt x="3720" y="78841"/>
                  <a:pt x="11162" y="62396"/>
                </a:cubicBezTo>
                <a:cubicBezTo>
                  <a:pt x="20240" y="42230"/>
                  <a:pt x="33132" y="26789"/>
                  <a:pt x="49838" y="16073"/>
                </a:cubicBezTo>
                <a:cubicBezTo>
                  <a:pt x="66544" y="5358"/>
                  <a:pt x="86804" y="0"/>
                  <a:pt x="110616" y="0"/>
                </a:cubicBezTo>
                <a:close/>
                <a:moveTo>
                  <a:pt x="101910" y="62284"/>
                </a:moveTo>
                <a:cubicBezTo>
                  <a:pt x="97147" y="62284"/>
                  <a:pt x="92664" y="63494"/>
                  <a:pt x="88459" y="65912"/>
                </a:cubicBezTo>
                <a:cubicBezTo>
                  <a:pt x="84255" y="68331"/>
                  <a:pt x="80181" y="72219"/>
                  <a:pt x="76237" y="77576"/>
                </a:cubicBezTo>
                <a:cubicBezTo>
                  <a:pt x="72293" y="82934"/>
                  <a:pt x="69130" y="89445"/>
                  <a:pt x="66749" y="97110"/>
                </a:cubicBezTo>
                <a:cubicBezTo>
                  <a:pt x="64368" y="104775"/>
                  <a:pt x="63177" y="111807"/>
                  <a:pt x="63177" y="118207"/>
                </a:cubicBezTo>
                <a:cubicBezTo>
                  <a:pt x="63177" y="128401"/>
                  <a:pt x="65596" y="136326"/>
                  <a:pt x="70432" y="141982"/>
                </a:cubicBezTo>
                <a:cubicBezTo>
                  <a:pt x="75269" y="147637"/>
                  <a:pt x="80813" y="150465"/>
                  <a:pt x="87064" y="150465"/>
                </a:cubicBezTo>
                <a:cubicBezTo>
                  <a:pt x="91231" y="150465"/>
                  <a:pt x="95622" y="149219"/>
                  <a:pt x="100235" y="146726"/>
                </a:cubicBezTo>
                <a:cubicBezTo>
                  <a:pt x="104849" y="144233"/>
                  <a:pt x="109258" y="140531"/>
                  <a:pt x="113462" y="135619"/>
                </a:cubicBezTo>
                <a:cubicBezTo>
                  <a:pt x="117667" y="130708"/>
                  <a:pt x="121108" y="124476"/>
                  <a:pt x="123787" y="116923"/>
                </a:cubicBezTo>
                <a:cubicBezTo>
                  <a:pt x="126466" y="109370"/>
                  <a:pt x="127806" y="101798"/>
                  <a:pt x="127806" y="94208"/>
                </a:cubicBezTo>
                <a:cubicBezTo>
                  <a:pt x="127806" y="84088"/>
                  <a:pt x="125294" y="76237"/>
                  <a:pt x="120271" y="70656"/>
                </a:cubicBezTo>
                <a:cubicBezTo>
                  <a:pt x="115248" y="65075"/>
                  <a:pt x="109128" y="62284"/>
                  <a:pt x="101910" y="62284"/>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b="1" dirty="0">
              <a:solidFill>
                <a:prstClr val="whit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9C6CC20-8BDA-4432-82C1-0A2C8480C3C4}"/>
              </a:ext>
            </a:extLst>
          </p:cNvPr>
          <p:cNvSpPr/>
          <p:nvPr/>
        </p:nvSpPr>
        <p:spPr>
          <a:xfrm>
            <a:off x="6689322" y="4483103"/>
            <a:ext cx="2042415" cy="698717"/>
          </a:xfrm>
          <a:prstGeom prst="rect">
            <a:avLst/>
          </a:prstGeom>
        </p:spPr>
        <p:txBody>
          <a:bodyPr wrap="square">
            <a:spAutoFit/>
          </a:bodyPr>
          <a:lstStyle/>
          <a:p>
            <a:pPr defTabSz="685783">
              <a:lnSpc>
                <a:spcPct val="150000"/>
              </a:lnSpc>
              <a:defRPr/>
            </a:pPr>
            <a:r>
              <a:rPr lang="en-US" sz="1400" b="1" dirty="0">
                <a:solidFill>
                  <a:schemeClr val="bg2"/>
                </a:solidFill>
                <a:latin typeface="Arial" panose="020B0604020202020204" pitchFamily="34" charset="0"/>
                <a:cs typeface="Arial" panose="020B0604020202020204" pitchFamily="34" charset="0"/>
              </a:rPr>
              <a:t>Web:</a:t>
            </a:r>
          </a:p>
          <a:p>
            <a:pPr defTabSz="685783">
              <a:lnSpc>
                <a:spcPct val="150000"/>
              </a:lnSpc>
              <a:defRPr/>
            </a:pPr>
            <a:r>
              <a:rPr lang="en-US" sz="1400" b="1" dirty="0">
                <a:solidFill>
                  <a:schemeClr val="bg2"/>
                </a:solidFill>
                <a:latin typeface="Arial" panose="020B0604020202020204" pitchFamily="34" charset="0"/>
                <a:cs typeface="Arial" panose="020B0604020202020204" pitchFamily="34" charset="0"/>
              </a:rPr>
              <a:t>Adcocommunity.com</a:t>
            </a:r>
          </a:p>
        </p:txBody>
      </p:sp>
      <p:sp>
        <p:nvSpPr>
          <p:cNvPr id="11" name="Freeform 72">
            <a:extLst>
              <a:ext uri="{FF2B5EF4-FFF2-40B4-BE49-F238E27FC236}">
                <a16:creationId xmlns:a16="http://schemas.microsoft.com/office/drawing/2014/main" id="{7E9CDD8E-7549-479F-9278-BB3BE5FDC8C3}"/>
              </a:ext>
            </a:extLst>
          </p:cNvPr>
          <p:cNvSpPr>
            <a:spLocks/>
          </p:cNvSpPr>
          <p:nvPr/>
        </p:nvSpPr>
        <p:spPr bwMode="auto">
          <a:xfrm>
            <a:off x="3432304" y="4620537"/>
            <a:ext cx="399842" cy="423848"/>
          </a:xfrm>
          <a:custGeom>
            <a:avLst/>
            <a:gdLst>
              <a:gd name="connsiteX0" fmla="*/ 635731 w 2840325"/>
              <a:gd name="connsiteY0" fmla="*/ 0 h 2761002"/>
              <a:gd name="connsiteX1" fmla="*/ 729847 w 2840325"/>
              <a:gd name="connsiteY1" fmla="*/ 3774 h 2761002"/>
              <a:gd name="connsiteX2" fmla="*/ 1173306 w 2840325"/>
              <a:gd name="connsiteY2" fmla="*/ 727041 h 2761002"/>
              <a:gd name="connsiteX3" fmla="*/ 1154081 w 2840325"/>
              <a:gd name="connsiteY3" fmla="*/ 759764 h 2761002"/>
              <a:gd name="connsiteX4" fmla="*/ 697279 w 2840325"/>
              <a:gd name="connsiteY4" fmla="*/ 987452 h 2761002"/>
              <a:gd name="connsiteX5" fmla="*/ 1805584 w 2840325"/>
              <a:gd name="connsiteY5" fmla="*/ 2170143 h 2761002"/>
              <a:gd name="connsiteX6" fmla="*/ 2031669 w 2840325"/>
              <a:gd name="connsiteY6" fmla="*/ 1788252 h 2761002"/>
              <a:gd name="connsiteX7" fmla="*/ 2815144 w 2840325"/>
              <a:gd name="connsiteY7" fmla="*/ 2141835 h 2761002"/>
              <a:gd name="connsiteX8" fmla="*/ 2259643 w 2840325"/>
              <a:gd name="connsiteY8" fmla="*/ 2681871 h 2761002"/>
              <a:gd name="connsiteX9" fmla="*/ 185214 w 2840325"/>
              <a:gd name="connsiteY9" fmla="*/ 538873 h 2761002"/>
              <a:gd name="connsiteX10" fmla="*/ 635731 w 2840325"/>
              <a:gd name="connsiteY10" fmla="*/ 0 h 2761002"/>
              <a:gd name="connsiteX0" fmla="*/ 634951 w 2840042"/>
              <a:gd name="connsiteY0" fmla="*/ 0 h 2779288"/>
              <a:gd name="connsiteX1" fmla="*/ 729067 w 2840042"/>
              <a:gd name="connsiteY1" fmla="*/ 3774 h 2779288"/>
              <a:gd name="connsiteX2" fmla="*/ 1172526 w 2840042"/>
              <a:gd name="connsiteY2" fmla="*/ 727041 h 2779288"/>
              <a:gd name="connsiteX3" fmla="*/ 1153301 w 2840042"/>
              <a:gd name="connsiteY3" fmla="*/ 759764 h 2779288"/>
              <a:gd name="connsiteX4" fmla="*/ 696499 w 2840042"/>
              <a:gd name="connsiteY4" fmla="*/ 987452 h 2779288"/>
              <a:gd name="connsiteX5" fmla="*/ 1804804 w 2840042"/>
              <a:gd name="connsiteY5" fmla="*/ 2170143 h 2779288"/>
              <a:gd name="connsiteX6" fmla="*/ 2030889 w 2840042"/>
              <a:gd name="connsiteY6" fmla="*/ 1788252 h 2779288"/>
              <a:gd name="connsiteX7" fmla="*/ 2814364 w 2840042"/>
              <a:gd name="connsiteY7" fmla="*/ 2141835 h 2779288"/>
              <a:gd name="connsiteX8" fmla="*/ 2268388 w 2840042"/>
              <a:gd name="connsiteY8" fmla="*/ 2700921 h 2779288"/>
              <a:gd name="connsiteX9" fmla="*/ 184434 w 2840042"/>
              <a:gd name="connsiteY9" fmla="*/ 538873 h 2779288"/>
              <a:gd name="connsiteX10" fmla="*/ 634951 w 2840042"/>
              <a:gd name="connsiteY10" fmla="*/ 0 h 2779288"/>
              <a:gd name="connsiteX0" fmla="*/ 634951 w 2841036"/>
              <a:gd name="connsiteY0" fmla="*/ 0 h 2779288"/>
              <a:gd name="connsiteX1" fmla="*/ 729067 w 2841036"/>
              <a:gd name="connsiteY1" fmla="*/ 3774 h 2779288"/>
              <a:gd name="connsiteX2" fmla="*/ 1172526 w 2841036"/>
              <a:gd name="connsiteY2" fmla="*/ 727041 h 2779288"/>
              <a:gd name="connsiteX3" fmla="*/ 1153301 w 2841036"/>
              <a:gd name="connsiteY3" fmla="*/ 759764 h 2779288"/>
              <a:gd name="connsiteX4" fmla="*/ 696499 w 2841036"/>
              <a:gd name="connsiteY4" fmla="*/ 987452 h 2779288"/>
              <a:gd name="connsiteX5" fmla="*/ 1804804 w 2841036"/>
              <a:gd name="connsiteY5" fmla="*/ 2170143 h 2779288"/>
              <a:gd name="connsiteX6" fmla="*/ 2030889 w 2841036"/>
              <a:gd name="connsiteY6" fmla="*/ 1788252 h 2779288"/>
              <a:gd name="connsiteX7" fmla="*/ 2814364 w 2841036"/>
              <a:gd name="connsiteY7" fmla="*/ 2141835 h 2779288"/>
              <a:gd name="connsiteX8" fmla="*/ 2268388 w 2841036"/>
              <a:gd name="connsiteY8" fmla="*/ 2700921 h 2779288"/>
              <a:gd name="connsiteX9" fmla="*/ 184434 w 2841036"/>
              <a:gd name="connsiteY9" fmla="*/ 538873 h 2779288"/>
              <a:gd name="connsiteX10" fmla="*/ 634951 w 2841036"/>
              <a:gd name="connsiteY10" fmla="*/ 0 h 2779288"/>
              <a:gd name="connsiteX0" fmla="*/ 634951 w 2839113"/>
              <a:gd name="connsiteY0" fmla="*/ 0 h 2779288"/>
              <a:gd name="connsiteX1" fmla="*/ 729067 w 2839113"/>
              <a:gd name="connsiteY1" fmla="*/ 3774 h 2779288"/>
              <a:gd name="connsiteX2" fmla="*/ 1172526 w 2839113"/>
              <a:gd name="connsiteY2" fmla="*/ 727041 h 2779288"/>
              <a:gd name="connsiteX3" fmla="*/ 1153301 w 2839113"/>
              <a:gd name="connsiteY3" fmla="*/ 759764 h 2779288"/>
              <a:gd name="connsiteX4" fmla="*/ 696499 w 2839113"/>
              <a:gd name="connsiteY4" fmla="*/ 987452 h 2779288"/>
              <a:gd name="connsiteX5" fmla="*/ 1804804 w 2839113"/>
              <a:gd name="connsiteY5" fmla="*/ 2170143 h 2779288"/>
              <a:gd name="connsiteX6" fmla="*/ 2030889 w 2839113"/>
              <a:gd name="connsiteY6" fmla="*/ 1788252 h 2779288"/>
              <a:gd name="connsiteX7" fmla="*/ 2814364 w 2839113"/>
              <a:gd name="connsiteY7" fmla="*/ 2141835 h 2779288"/>
              <a:gd name="connsiteX8" fmla="*/ 2268388 w 2839113"/>
              <a:gd name="connsiteY8" fmla="*/ 2700921 h 2779288"/>
              <a:gd name="connsiteX9" fmla="*/ 184434 w 2839113"/>
              <a:gd name="connsiteY9" fmla="*/ 538873 h 2779288"/>
              <a:gd name="connsiteX10" fmla="*/ 634951 w 2839113"/>
              <a:gd name="connsiteY10" fmla="*/ 0 h 2779288"/>
              <a:gd name="connsiteX0" fmla="*/ 634951 w 2839113"/>
              <a:gd name="connsiteY0" fmla="*/ 0 h 2779288"/>
              <a:gd name="connsiteX1" fmla="*/ 729067 w 2839113"/>
              <a:gd name="connsiteY1" fmla="*/ 3774 h 2779288"/>
              <a:gd name="connsiteX2" fmla="*/ 1172526 w 2839113"/>
              <a:gd name="connsiteY2" fmla="*/ 727041 h 2779288"/>
              <a:gd name="connsiteX3" fmla="*/ 696499 w 2839113"/>
              <a:gd name="connsiteY3" fmla="*/ 987452 h 2779288"/>
              <a:gd name="connsiteX4" fmla="*/ 1804804 w 2839113"/>
              <a:gd name="connsiteY4" fmla="*/ 2170143 h 2779288"/>
              <a:gd name="connsiteX5" fmla="*/ 2030889 w 2839113"/>
              <a:gd name="connsiteY5" fmla="*/ 1788252 h 2779288"/>
              <a:gd name="connsiteX6" fmla="*/ 2814364 w 2839113"/>
              <a:gd name="connsiteY6" fmla="*/ 2141835 h 2779288"/>
              <a:gd name="connsiteX7" fmla="*/ 2268388 w 2839113"/>
              <a:gd name="connsiteY7" fmla="*/ 2700921 h 2779288"/>
              <a:gd name="connsiteX8" fmla="*/ 184434 w 2839113"/>
              <a:gd name="connsiteY8" fmla="*/ 538873 h 2779288"/>
              <a:gd name="connsiteX9" fmla="*/ 634951 w 2839113"/>
              <a:gd name="connsiteY9" fmla="*/ 0 h 2779288"/>
              <a:gd name="connsiteX0" fmla="*/ 634951 w 2839113"/>
              <a:gd name="connsiteY0" fmla="*/ 0 h 2779288"/>
              <a:gd name="connsiteX1" fmla="*/ 729067 w 2839113"/>
              <a:gd name="connsiteY1" fmla="*/ 3774 h 2779288"/>
              <a:gd name="connsiteX2" fmla="*/ 1172526 w 2839113"/>
              <a:gd name="connsiteY2" fmla="*/ 727041 h 2779288"/>
              <a:gd name="connsiteX3" fmla="*/ 696499 w 2839113"/>
              <a:gd name="connsiteY3" fmla="*/ 987452 h 2779288"/>
              <a:gd name="connsiteX4" fmla="*/ 1804804 w 2839113"/>
              <a:gd name="connsiteY4" fmla="*/ 2170143 h 2779288"/>
              <a:gd name="connsiteX5" fmla="*/ 2030889 w 2839113"/>
              <a:gd name="connsiteY5" fmla="*/ 1788252 h 2779288"/>
              <a:gd name="connsiteX6" fmla="*/ 2814364 w 2839113"/>
              <a:gd name="connsiteY6" fmla="*/ 2141835 h 2779288"/>
              <a:gd name="connsiteX7" fmla="*/ 2268388 w 2839113"/>
              <a:gd name="connsiteY7" fmla="*/ 2700921 h 2779288"/>
              <a:gd name="connsiteX8" fmla="*/ 184434 w 2839113"/>
              <a:gd name="connsiteY8" fmla="*/ 538873 h 2779288"/>
              <a:gd name="connsiteX9" fmla="*/ 634951 w 2839113"/>
              <a:gd name="connsiteY9" fmla="*/ 0 h 2779288"/>
              <a:gd name="connsiteX0" fmla="*/ 634951 w 2839113"/>
              <a:gd name="connsiteY0" fmla="*/ 0 h 2779288"/>
              <a:gd name="connsiteX1" fmla="*/ 729067 w 2839113"/>
              <a:gd name="connsiteY1" fmla="*/ 3774 h 2779288"/>
              <a:gd name="connsiteX2" fmla="*/ 1172526 w 2839113"/>
              <a:gd name="connsiteY2" fmla="*/ 727041 h 2779288"/>
              <a:gd name="connsiteX3" fmla="*/ 696499 w 2839113"/>
              <a:gd name="connsiteY3" fmla="*/ 987452 h 2779288"/>
              <a:gd name="connsiteX4" fmla="*/ 1804804 w 2839113"/>
              <a:gd name="connsiteY4" fmla="*/ 2170143 h 2779288"/>
              <a:gd name="connsiteX5" fmla="*/ 2030889 w 2839113"/>
              <a:gd name="connsiteY5" fmla="*/ 1788252 h 2779288"/>
              <a:gd name="connsiteX6" fmla="*/ 2814364 w 2839113"/>
              <a:gd name="connsiteY6" fmla="*/ 2141835 h 2779288"/>
              <a:gd name="connsiteX7" fmla="*/ 2268388 w 2839113"/>
              <a:gd name="connsiteY7" fmla="*/ 2700921 h 2779288"/>
              <a:gd name="connsiteX8" fmla="*/ 184434 w 2839113"/>
              <a:gd name="connsiteY8" fmla="*/ 538873 h 2779288"/>
              <a:gd name="connsiteX9" fmla="*/ 634951 w 2839113"/>
              <a:gd name="connsiteY9" fmla="*/ 0 h 2779288"/>
              <a:gd name="connsiteX0" fmla="*/ 634951 w 2839113"/>
              <a:gd name="connsiteY0" fmla="*/ 0 h 2779288"/>
              <a:gd name="connsiteX1" fmla="*/ 729067 w 2839113"/>
              <a:gd name="connsiteY1" fmla="*/ 3774 h 2779288"/>
              <a:gd name="connsiteX2" fmla="*/ 1172526 w 2839113"/>
              <a:gd name="connsiteY2" fmla="*/ 727041 h 2779288"/>
              <a:gd name="connsiteX3" fmla="*/ 696499 w 2839113"/>
              <a:gd name="connsiteY3" fmla="*/ 987452 h 2779288"/>
              <a:gd name="connsiteX4" fmla="*/ 1804804 w 2839113"/>
              <a:gd name="connsiteY4" fmla="*/ 2170143 h 2779288"/>
              <a:gd name="connsiteX5" fmla="*/ 2030889 w 2839113"/>
              <a:gd name="connsiteY5" fmla="*/ 1788252 h 2779288"/>
              <a:gd name="connsiteX6" fmla="*/ 2814364 w 2839113"/>
              <a:gd name="connsiteY6" fmla="*/ 2141835 h 2779288"/>
              <a:gd name="connsiteX7" fmla="*/ 2268388 w 2839113"/>
              <a:gd name="connsiteY7" fmla="*/ 2700921 h 2779288"/>
              <a:gd name="connsiteX8" fmla="*/ 184434 w 2839113"/>
              <a:gd name="connsiteY8" fmla="*/ 538873 h 2779288"/>
              <a:gd name="connsiteX9" fmla="*/ 634951 w 2839113"/>
              <a:gd name="connsiteY9" fmla="*/ 0 h 2779288"/>
              <a:gd name="connsiteX0" fmla="*/ 634951 w 2839113"/>
              <a:gd name="connsiteY0" fmla="*/ 0 h 2779288"/>
              <a:gd name="connsiteX1" fmla="*/ 1172526 w 2839113"/>
              <a:gd name="connsiteY1" fmla="*/ 727041 h 2779288"/>
              <a:gd name="connsiteX2" fmla="*/ 696499 w 2839113"/>
              <a:gd name="connsiteY2" fmla="*/ 987452 h 2779288"/>
              <a:gd name="connsiteX3" fmla="*/ 1804804 w 2839113"/>
              <a:gd name="connsiteY3" fmla="*/ 2170143 h 2779288"/>
              <a:gd name="connsiteX4" fmla="*/ 2030889 w 2839113"/>
              <a:gd name="connsiteY4" fmla="*/ 1788252 h 2779288"/>
              <a:gd name="connsiteX5" fmla="*/ 2814364 w 2839113"/>
              <a:gd name="connsiteY5" fmla="*/ 2141835 h 2779288"/>
              <a:gd name="connsiteX6" fmla="*/ 2268388 w 2839113"/>
              <a:gd name="connsiteY6" fmla="*/ 2700921 h 2779288"/>
              <a:gd name="connsiteX7" fmla="*/ 184434 w 2839113"/>
              <a:gd name="connsiteY7" fmla="*/ 538873 h 2779288"/>
              <a:gd name="connsiteX8" fmla="*/ 634951 w 2839113"/>
              <a:gd name="connsiteY8" fmla="*/ 0 h 27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113" h="2779288">
                <a:moveTo>
                  <a:pt x="634951" y="0"/>
                </a:moveTo>
                <a:lnTo>
                  <a:pt x="1172526" y="727041"/>
                </a:lnTo>
                <a:cubicBezTo>
                  <a:pt x="1061475" y="975770"/>
                  <a:pt x="874225" y="1005423"/>
                  <a:pt x="696499" y="987452"/>
                </a:cubicBezTo>
                <a:cubicBezTo>
                  <a:pt x="251073" y="1846230"/>
                  <a:pt x="1559023" y="2431995"/>
                  <a:pt x="1804804" y="2170143"/>
                </a:cubicBezTo>
                <a:cubicBezTo>
                  <a:pt x="1811009" y="1988316"/>
                  <a:pt x="1835290" y="1864195"/>
                  <a:pt x="2030889" y="1788252"/>
                </a:cubicBezTo>
                <a:lnTo>
                  <a:pt x="2814364" y="2141835"/>
                </a:lnTo>
                <a:cubicBezTo>
                  <a:pt x="2940357" y="2610284"/>
                  <a:pt x="2558789" y="2740386"/>
                  <a:pt x="2268388" y="2700921"/>
                </a:cubicBezTo>
                <a:cubicBezTo>
                  <a:pt x="1034091" y="3148684"/>
                  <a:pt x="-543194" y="1577028"/>
                  <a:pt x="184434" y="538873"/>
                </a:cubicBezTo>
                <a:cubicBezTo>
                  <a:pt x="195816" y="545508"/>
                  <a:pt x="49512" y="10994"/>
                  <a:pt x="634951" y="0"/>
                </a:cubicBezTo>
                <a:close/>
              </a:path>
            </a:pathLst>
          </a:custGeom>
          <a:solidFill>
            <a:schemeClr val="accent1"/>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350" b="1" kern="0" dirty="0">
              <a:solidFill>
                <a:prstClr val="black"/>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5B0A405-DDF7-4868-8DB3-A3F652C9CFC7}"/>
              </a:ext>
            </a:extLst>
          </p:cNvPr>
          <p:cNvSpPr/>
          <p:nvPr/>
        </p:nvSpPr>
        <p:spPr>
          <a:xfrm>
            <a:off x="3903560" y="4483103"/>
            <a:ext cx="1940717" cy="698717"/>
          </a:xfrm>
          <a:prstGeom prst="rect">
            <a:avLst/>
          </a:prstGeom>
        </p:spPr>
        <p:txBody>
          <a:bodyPr wrap="square">
            <a:spAutoFit/>
          </a:bodyPr>
          <a:lstStyle/>
          <a:p>
            <a:pPr defTabSz="685783">
              <a:lnSpc>
                <a:spcPct val="150000"/>
              </a:lnSpc>
              <a:defRPr/>
            </a:pPr>
            <a:r>
              <a:rPr lang="en-US" sz="1400" b="1" dirty="0">
                <a:solidFill>
                  <a:schemeClr val="bg2"/>
                </a:solidFill>
                <a:latin typeface="Arial" panose="020B0604020202020204" pitchFamily="34" charset="0"/>
                <a:cs typeface="Arial" panose="020B0604020202020204" pitchFamily="34" charset="0"/>
              </a:rPr>
              <a:t>Contact Number:</a:t>
            </a:r>
          </a:p>
          <a:p>
            <a:pPr defTabSz="685783">
              <a:lnSpc>
                <a:spcPct val="150000"/>
              </a:lnSpc>
              <a:defRPr/>
            </a:pPr>
            <a:r>
              <a:rPr lang="en-US" sz="1400" b="1" dirty="0">
                <a:solidFill>
                  <a:schemeClr val="bg2"/>
                </a:solidFill>
                <a:latin typeface="Arial" panose="020B0604020202020204" pitchFamily="34" charset="0"/>
                <a:cs typeface="Arial" panose="020B0604020202020204" pitchFamily="34" charset="0"/>
              </a:rPr>
              <a:t>817.428.2434 #954</a:t>
            </a:r>
          </a:p>
        </p:txBody>
      </p:sp>
      <p:grpSp>
        <p:nvGrpSpPr>
          <p:cNvPr id="17" name="Group 16">
            <a:extLst>
              <a:ext uri="{FF2B5EF4-FFF2-40B4-BE49-F238E27FC236}">
                <a16:creationId xmlns:a16="http://schemas.microsoft.com/office/drawing/2014/main" id="{371C6FE0-B3D2-425F-9145-6BC790A6CE44}"/>
              </a:ext>
            </a:extLst>
          </p:cNvPr>
          <p:cNvGrpSpPr/>
          <p:nvPr/>
        </p:nvGrpSpPr>
        <p:grpSpPr>
          <a:xfrm>
            <a:off x="3845402" y="942535"/>
            <a:ext cx="1453196" cy="1453196"/>
            <a:chOff x="5566595" y="1233711"/>
            <a:chExt cx="1058810" cy="1058810"/>
          </a:xfrm>
        </p:grpSpPr>
        <p:sp>
          <p:nvSpPr>
            <p:cNvPr id="18" name="Oval 17">
              <a:extLst>
                <a:ext uri="{FF2B5EF4-FFF2-40B4-BE49-F238E27FC236}">
                  <a16:creationId xmlns:a16="http://schemas.microsoft.com/office/drawing/2014/main" id="{CF01045D-D860-449C-B34E-DF23EE6E30EF}"/>
                </a:ext>
              </a:extLst>
            </p:cNvPr>
            <p:cNvSpPr/>
            <p:nvPr/>
          </p:nvSpPr>
          <p:spPr>
            <a:xfrm>
              <a:off x="5566595" y="1233711"/>
              <a:ext cx="1058810" cy="1058810"/>
            </a:xfrm>
            <a:prstGeom prst="ellipse">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350" dirty="0">
                <a:solidFill>
                  <a:prstClr val="white"/>
                </a:solidFill>
                <a:latin typeface="Calibri" panose="020F0502020204030204"/>
              </a:endParaRPr>
            </a:p>
          </p:txBody>
        </p:sp>
        <p:pic>
          <p:nvPicPr>
            <p:cNvPr id="19" name="Graphic 18" descr="Handshake">
              <a:extLst>
                <a:ext uri="{FF2B5EF4-FFF2-40B4-BE49-F238E27FC236}">
                  <a16:creationId xmlns:a16="http://schemas.microsoft.com/office/drawing/2014/main" id="{AF9BFB0C-55EC-4F3B-B795-2B961045A2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1305916"/>
              <a:ext cx="914400" cy="914400"/>
            </a:xfrm>
            <a:prstGeom prst="rect">
              <a:avLst/>
            </a:prstGeom>
          </p:spPr>
        </p:pic>
      </p:grpSp>
    </p:spTree>
    <p:extLst>
      <p:ext uri="{BB962C8B-B14F-4D97-AF65-F5344CB8AC3E}">
        <p14:creationId xmlns:p14="http://schemas.microsoft.com/office/powerpoint/2010/main" val="416082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D40C86E-11FE-4282-B6F9-06B38E58DF00}"/>
              </a:ext>
            </a:extLst>
          </p:cNvPr>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5487" r="15487"/>
          <a:stretch>
            <a:fillRect/>
          </a:stretch>
        </p:blipFill>
        <p:spPr>
          <a:xfrm>
            <a:off x="369864" y="1639904"/>
            <a:ext cx="4031111" cy="3755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9" name="Group 98">
            <a:extLst>
              <a:ext uri="{FF2B5EF4-FFF2-40B4-BE49-F238E27FC236}">
                <a16:creationId xmlns:a16="http://schemas.microsoft.com/office/drawing/2014/main" id="{803C721C-C8CD-4C58-B916-089CF0BDC94B}"/>
              </a:ext>
            </a:extLst>
          </p:cNvPr>
          <p:cNvGrpSpPr/>
          <p:nvPr/>
        </p:nvGrpSpPr>
        <p:grpSpPr>
          <a:xfrm>
            <a:off x="4742678" y="149125"/>
            <a:ext cx="4316730" cy="6855316"/>
            <a:chOff x="4724205" y="1342"/>
            <a:chExt cx="4316730" cy="6855316"/>
          </a:xfrm>
        </p:grpSpPr>
        <p:cxnSp>
          <p:nvCxnSpPr>
            <p:cNvPr id="7" name="Straight Connector 6">
              <a:extLst>
                <a:ext uri="{FF2B5EF4-FFF2-40B4-BE49-F238E27FC236}">
                  <a16:creationId xmlns:a16="http://schemas.microsoft.com/office/drawing/2014/main" id="{4A17284C-643C-460C-81EA-2F433F0A7B29}"/>
                </a:ext>
              </a:extLst>
            </p:cNvPr>
            <p:cNvCxnSpPr/>
            <p:nvPr/>
          </p:nvCxnSpPr>
          <p:spPr>
            <a:xfrm>
              <a:off x="4794969" y="1342"/>
              <a:ext cx="0" cy="68553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AD293F4E-8897-44D1-B269-EB89C071CBB9}"/>
                </a:ext>
              </a:extLst>
            </p:cNvPr>
            <p:cNvGrpSpPr/>
            <p:nvPr/>
          </p:nvGrpSpPr>
          <p:grpSpPr>
            <a:xfrm>
              <a:off x="4724205" y="726609"/>
              <a:ext cx="4316730" cy="5404792"/>
              <a:chOff x="4724205" y="726609"/>
              <a:chExt cx="4316730" cy="5404792"/>
            </a:xfrm>
          </p:grpSpPr>
          <p:grpSp>
            <p:nvGrpSpPr>
              <p:cNvPr id="76" name="Group 75">
                <a:extLst>
                  <a:ext uri="{FF2B5EF4-FFF2-40B4-BE49-F238E27FC236}">
                    <a16:creationId xmlns:a16="http://schemas.microsoft.com/office/drawing/2014/main" id="{1E733340-1C81-47A4-BC2E-9411703C9AC4}"/>
                  </a:ext>
                </a:extLst>
              </p:cNvPr>
              <p:cNvGrpSpPr/>
              <p:nvPr/>
            </p:nvGrpSpPr>
            <p:grpSpPr>
              <a:xfrm>
                <a:off x="4724205" y="726609"/>
                <a:ext cx="4305491" cy="659504"/>
                <a:chOff x="6326413" y="717256"/>
                <a:chExt cx="4415469" cy="676352"/>
              </a:xfrm>
            </p:grpSpPr>
            <p:sp>
              <p:nvSpPr>
                <p:cNvPr id="77" name="Oval 76">
                  <a:extLst>
                    <a:ext uri="{FF2B5EF4-FFF2-40B4-BE49-F238E27FC236}">
                      <a16:creationId xmlns:a16="http://schemas.microsoft.com/office/drawing/2014/main" id="{F9726B2E-4C7B-4121-8B20-AF676A7F5ABC}"/>
                    </a:ext>
                  </a:extLst>
                </p:cNvPr>
                <p:cNvSpPr/>
                <p:nvPr/>
              </p:nvSpPr>
              <p:spPr>
                <a:xfrm>
                  <a:off x="6326413" y="982860"/>
                  <a:ext cx="145144" cy="145144"/>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78" name="Group 77">
                  <a:extLst>
                    <a:ext uri="{FF2B5EF4-FFF2-40B4-BE49-F238E27FC236}">
                      <a16:creationId xmlns:a16="http://schemas.microsoft.com/office/drawing/2014/main" id="{A25E3E2B-8F8C-4399-A87D-BDFF0554A080}"/>
                    </a:ext>
                  </a:extLst>
                </p:cNvPr>
                <p:cNvGrpSpPr/>
                <p:nvPr/>
              </p:nvGrpSpPr>
              <p:grpSpPr>
                <a:xfrm>
                  <a:off x="6686557" y="717256"/>
                  <a:ext cx="4055325" cy="676352"/>
                  <a:chOff x="6686557" y="717256"/>
                  <a:chExt cx="4055325" cy="676352"/>
                </a:xfrm>
              </p:grpSpPr>
              <p:grpSp>
                <p:nvGrpSpPr>
                  <p:cNvPr id="84" name="Group 83">
                    <a:extLst>
                      <a:ext uri="{FF2B5EF4-FFF2-40B4-BE49-F238E27FC236}">
                        <a16:creationId xmlns:a16="http://schemas.microsoft.com/office/drawing/2014/main" id="{FD91E223-A6D0-45D3-A3B5-1A0E83065228}"/>
                      </a:ext>
                    </a:extLst>
                  </p:cNvPr>
                  <p:cNvGrpSpPr/>
                  <p:nvPr/>
                </p:nvGrpSpPr>
                <p:grpSpPr>
                  <a:xfrm>
                    <a:off x="6833252" y="809841"/>
                    <a:ext cx="3285996" cy="491182"/>
                    <a:chOff x="6833252" y="809841"/>
                    <a:chExt cx="3285996" cy="491182"/>
                  </a:xfrm>
                </p:grpSpPr>
                <p:grpSp>
                  <p:nvGrpSpPr>
                    <p:cNvPr id="85" name="Group 84">
                      <a:extLst>
                        <a:ext uri="{FF2B5EF4-FFF2-40B4-BE49-F238E27FC236}">
                          <a16:creationId xmlns:a16="http://schemas.microsoft.com/office/drawing/2014/main" id="{6B68834D-6BBB-4C5D-9933-6425A2F6F199}"/>
                        </a:ext>
                      </a:extLst>
                    </p:cNvPr>
                    <p:cNvGrpSpPr/>
                    <p:nvPr/>
                  </p:nvGrpSpPr>
                  <p:grpSpPr>
                    <a:xfrm>
                      <a:off x="6833252" y="809841"/>
                      <a:ext cx="613384" cy="491182"/>
                      <a:chOff x="-5292725" y="1493838"/>
                      <a:chExt cx="3641725" cy="2916237"/>
                    </a:xfrm>
                    <a:solidFill>
                      <a:schemeClr val="accent1"/>
                    </a:solidFill>
                  </p:grpSpPr>
                  <p:sp>
                    <p:nvSpPr>
                      <p:cNvPr id="87" name="Freeform 12">
                        <a:extLst>
                          <a:ext uri="{FF2B5EF4-FFF2-40B4-BE49-F238E27FC236}">
                            <a16:creationId xmlns:a16="http://schemas.microsoft.com/office/drawing/2014/main" id="{16FCE9CD-B637-4B53-8E6B-F5F1943FDB5E}"/>
                          </a:ext>
                        </a:extLst>
                      </p:cNvPr>
                      <p:cNvSpPr>
                        <a:spLocks/>
                      </p:cNvSpPr>
                      <p:nvPr/>
                    </p:nvSpPr>
                    <p:spPr bwMode="auto">
                      <a:xfrm>
                        <a:off x="-5292725" y="2592388"/>
                        <a:ext cx="3641725" cy="1817687"/>
                      </a:xfrm>
                      <a:custGeom>
                        <a:avLst/>
                        <a:gdLst>
                          <a:gd name="T0" fmla="*/ 853 w 10090"/>
                          <a:gd name="T1" fmla="*/ 2735 h 5033"/>
                          <a:gd name="T2" fmla="*/ 1033 w 10090"/>
                          <a:gd name="T3" fmla="*/ 2970 h 5033"/>
                          <a:gd name="T4" fmla="*/ 482 w 10090"/>
                          <a:gd name="T5" fmla="*/ 841 h 5033"/>
                          <a:gd name="T6" fmla="*/ 237 w 10090"/>
                          <a:gd name="T7" fmla="*/ 2713 h 5033"/>
                          <a:gd name="T8" fmla="*/ 313 w 10090"/>
                          <a:gd name="T9" fmla="*/ 4935 h 5033"/>
                          <a:gd name="T10" fmla="*/ 753 w 10090"/>
                          <a:gd name="T11" fmla="*/ 3404 h 5033"/>
                          <a:gd name="T12" fmla="*/ 2113 w 10090"/>
                          <a:gd name="T13" fmla="*/ 4930 h 5033"/>
                          <a:gd name="T14" fmla="*/ 2542 w 10090"/>
                          <a:gd name="T15" fmla="*/ 3173 h 5033"/>
                          <a:gd name="T16" fmla="*/ 2819 w 10090"/>
                          <a:gd name="T17" fmla="*/ 4935 h 5033"/>
                          <a:gd name="T18" fmla="*/ 3378 w 10090"/>
                          <a:gd name="T19" fmla="*/ 3692 h 5033"/>
                          <a:gd name="T20" fmla="*/ 4779 w 10090"/>
                          <a:gd name="T21" fmla="*/ 4385 h 5033"/>
                          <a:gd name="T22" fmla="*/ 4093 w 10090"/>
                          <a:gd name="T23" fmla="*/ 3413 h 5033"/>
                          <a:gd name="T24" fmla="*/ 3382 w 10090"/>
                          <a:gd name="T25" fmla="*/ 2467 h 5033"/>
                          <a:gd name="T26" fmla="*/ 6703 w 10090"/>
                          <a:gd name="T27" fmla="*/ 2467 h 5033"/>
                          <a:gd name="T28" fmla="*/ 5292 w 10090"/>
                          <a:gd name="T29" fmla="*/ 4413 h 5033"/>
                          <a:gd name="T30" fmla="*/ 6016 w 10090"/>
                          <a:gd name="T31" fmla="*/ 4609 h 5033"/>
                          <a:gd name="T32" fmla="*/ 6719 w 10090"/>
                          <a:gd name="T33" fmla="*/ 4938 h 5033"/>
                          <a:gd name="T34" fmla="*/ 7281 w 10090"/>
                          <a:gd name="T35" fmla="*/ 3453 h 5033"/>
                          <a:gd name="T36" fmla="*/ 7547 w 10090"/>
                          <a:gd name="T37" fmla="*/ 4928 h 5033"/>
                          <a:gd name="T38" fmla="*/ 7978 w 10090"/>
                          <a:gd name="T39" fmla="*/ 3407 h 5033"/>
                          <a:gd name="T40" fmla="*/ 9373 w 10090"/>
                          <a:gd name="T41" fmla="*/ 4938 h 5033"/>
                          <a:gd name="T42" fmla="*/ 9849 w 10090"/>
                          <a:gd name="T43" fmla="*/ 2714 h 5033"/>
                          <a:gd name="T44" fmla="*/ 9641 w 10090"/>
                          <a:gd name="T45" fmla="*/ 681 h 5033"/>
                          <a:gd name="T46" fmla="*/ 9048 w 10090"/>
                          <a:gd name="T47" fmla="*/ 2970 h 5033"/>
                          <a:gd name="T48" fmla="*/ 9297 w 10090"/>
                          <a:gd name="T49" fmla="*/ 844 h 5033"/>
                          <a:gd name="T50" fmla="*/ 7791 w 10090"/>
                          <a:gd name="T51" fmla="*/ 1012 h 5033"/>
                          <a:gd name="T52" fmla="*/ 6980 w 10090"/>
                          <a:gd name="T53" fmla="*/ 1594 h 5033"/>
                          <a:gd name="T54" fmla="*/ 8677 w 10090"/>
                          <a:gd name="T55" fmla="*/ 705 h 5033"/>
                          <a:gd name="T56" fmla="*/ 8345 w 10090"/>
                          <a:gd name="T57" fmla="*/ 1855 h 5033"/>
                          <a:gd name="T58" fmla="*/ 7803 w 10090"/>
                          <a:gd name="T59" fmla="*/ 2264 h 5033"/>
                          <a:gd name="T60" fmla="*/ 7272 w 10090"/>
                          <a:gd name="T61" fmla="*/ 1864 h 5033"/>
                          <a:gd name="T62" fmla="*/ 2807 w 10090"/>
                          <a:gd name="T63" fmla="*/ 2389 h 5033"/>
                          <a:gd name="T64" fmla="*/ 2045 w 10090"/>
                          <a:gd name="T65" fmla="*/ 1864 h 5033"/>
                          <a:gd name="T66" fmla="*/ 1123 w 10090"/>
                          <a:gd name="T67" fmla="*/ 701 h 5033"/>
                          <a:gd name="T68" fmla="*/ 1892 w 10090"/>
                          <a:gd name="T69" fmla="*/ 1586 h 5033"/>
                          <a:gd name="T70" fmla="*/ 3352 w 10090"/>
                          <a:gd name="T71" fmla="*/ 1051 h 5033"/>
                          <a:gd name="T72" fmla="*/ 1636 w 10090"/>
                          <a:gd name="T73" fmla="*/ 152 h 5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90" h="5033">
                            <a:moveTo>
                              <a:pt x="795" y="844"/>
                            </a:moveTo>
                            <a:cubicBezTo>
                              <a:pt x="795" y="1151"/>
                              <a:pt x="742" y="2532"/>
                              <a:pt x="853" y="2735"/>
                            </a:cubicBezTo>
                            <a:lnTo>
                              <a:pt x="983" y="2896"/>
                            </a:lnTo>
                            <a:cubicBezTo>
                              <a:pt x="1033" y="2960"/>
                              <a:pt x="983" y="2871"/>
                              <a:pt x="1033" y="2970"/>
                            </a:cubicBezTo>
                            <a:lnTo>
                              <a:pt x="700" y="2967"/>
                            </a:lnTo>
                            <a:lnTo>
                              <a:pt x="482" y="841"/>
                            </a:lnTo>
                            <a:cubicBezTo>
                              <a:pt x="461" y="640"/>
                              <a:pt x="438" y="669"/>
                              <a:pt x="45" y="677"/>
                            </a:cubicBezTo>
                            <a:cubicBezTo>
                              <a:pt x="0" y="1019"/>
                              <a:pt x="197" y="2283"/>
                              <a:pt x="237" y="2713"/>
                            </a:cubicBezTo>
                            <a:cubicBezTo>
                              <a:pt x="272" y="3088"/>
                              <a:pt x="303" y="3373"/>
                              <a:pt x="302" y="3772"/>
                            </a:cubicBezTo>
                            <a:cubicBezTo>
                              <a:pt x="302" y="4128"/>
                              <a:pt x="277" y="4592"/>
                              <a:pt x="313" y="4935"/>
                            </a:cubicBezTo>
                            <a:lnTo>
                              <a:pt x="726" y="4932"/>
                            </a:lnTo>
                            <a:cubicBezTo>
                              <a:pt x="753" y="4553"/>
                              <a:pt x="678" y="3696"/>
                              <a:pt x="753" y="3404"/>
                            </a:cubicBezTo>
                            <a:lnTo>
                              <a:pt x="2092" y="3402"/>
                            </a:lnTo>
                            <a:lnTo>
                              <a:pt x="2113" y="4930"/>
                            </a:lnTo>
                            <a:lnTo>
                              <a:pt x="2532" y="4939"/>
                            </a:lnTo>
                            <a:lnTo>
                              <a:pt x="2542" y="3173"/>
                            </a:lnTo>
                            <a:cubicBezTo>
                              <a:pt x="2788" y="3163"/>
                              <a:pt x="2811" y="3153"/>
                              <a:pt x="2813" y="3380"/>
                            </a:cubicBezTo>
                            <a:cubicBezTo>
                              <a:pt x="2816" y="3814"/>
                              <a:pt x="2783" y="4569"/>
                              <a:pt x="2819" y="4935"/>
                            </a:cubicBezTo>
                            <a:lnTo>
                              <a:pt x="3371" y="4931"/>
                            </a:lnTo>
                            <a:lnTo>
                              <a:pt x="3378" y="3692"/>
                            </a:lnTo>
                            <a:cubicBezTo>
                              <a:pt x="3826" y="3967"/>
                              <a:pt x="4066" y="5033"/>
                              <a:pt x="4571" y="4928"/>
                            </a:cubicBezTo>
                            <a:cubicBezTo>
                              <a:pt x="4784" y="4884"/>
                              <a:pt x="4919" y="4632"/>
                              <a:pt x="4779" y="4385"/>
                            </a:cubicBezTo>
                            <a:cubicBezTo>
                              <a:pt x="4712" y="4266"/>
                              <a:pt x="4531" y="4039"/>
                              <a:pt x="4443" y="3910"/>
                            </a:cubicBezTo>
                            <a:cubicBezTo>
                              <a:pt x="4346" y="3767"/>
                              <a:pt x="4217" y="3590"/>
                              <a:pt x="4093" y="3413"/>
                            </a:cubicBezTo>
                            <a:lnTo>
                              <a:pt x="3579" y="2693"/>
                            </a:lnTo>
                            <a:cubicBezTo>
                              <a:pt x="3462" y="2571"/>
                              <a:pt x="3400" y="2630"/>
                              <a:pt x="3382" y="2467"/>
                            </a:cubicBezTo>
                            <a:cubicBezTo>
                              <a:pt x="3522" y="2380"/>
                              <a:pt x="5444" y="2430"/>
                              <a:pt x="5886" y="2430"/>
                            </a:cubicBezTo>
                            <a:cubicBezTo>
                              <a:pt x="6116" y="2430"/>
                              <a:pt x="6531" y="2367"/>
                              <a:pt x="6703" y="2467"/>
                            </a:cubicBezTo>
                            <a:cubicBezTo>
                              <a:pt x="6680" y="2699"/>
                              <a:pt x="6689" y="2429"/>
                              <a:pt x="6341" y="2922"/>
                            </a:cubicBezTo>
                            <a:lnTo>
                              <a:pt x="5292" y="4413"/>
                            </a:lnTo>
                            <a:cubicBezTo>
                              <a:pt x="5179" y="4652"/>
                              <a:pt x="5317" y="4880"/>
                              <a:pt x="5508" y="4926"/>
                            </a:cubicBezTo>
                            <a:cubicBezTo>
                              <a:pt x="5795" y="4995"/>
                              <a:pt x="5910" y="4760"/>
                              <a:pt x="6016" y="4609"/>
                            </a:cubicBezTo>
                            <a:cubicBezTo>
                              <a:pt x="6081" y="4516"/>
                              <a:pt x="6644" y="3700"/>
                              <a:pt x="6708" y="3655"/>
                            </a:cubicBezTo>
                            <a:lnTo>
                              <a:pt x="6719" y="4938"/>
                            </a:lnTo>
                            <a:lnTo>
                              <a:pt x="7279" y="4925"/>
                            </a:lnTo>
                            <a:lnTo>
                              <a:pt x="7281" y="3453"/>
                            </a:lnTo>
                            <a:cubicBezTo>
                              <a:pt x="7276" y="3167"/>
                              <a:pt x="7250" y="3168"/>
                              <a:pt x="7544" y="3172"/>
                            </a:cubicBezTo>
                            <a:lnTo>
                              <a:pt x="7547" y="4928"/>
                            </a:lnTo>
                            <a:lnTo>
                              <a:pt x="7966" y="4936"/>
                            </a:lnTo>
                            <a:lnTo>
                              <a:pt x="7978" y="3407"/>
                            </a:lnTo>
                            <a:cubicBezTo>
                              <a:pt x="8227" y="3389"/>
                              <a:pt x="9197" y="3340"/>
                              <a:pt x="9329" y="3433"/>
                            </a:cubicBezTo>
                            <a:cubicBezTo>
                              <a:pt x="9427" y="3568"/>
                              <a:pt x="9342" y="4656"/>
                              <a:pt x="9373" y="4938"/>
                            </a:cubicBezTo>
                            <a:lnTo>
                              <a:pt x="9785" y="4926"/>
                            </a:lnTo>
                            <a:cubicBezTo>
                              <a:pt x="9831" y="4179"/>
                              <a:pt x="9783" y="3478"/>
                              <a:pt x="9849" y="2714"/>
                            </a:cubicBezTo>
                            <a:cubicBezTo>
                              <a:pt x="9884" y="2297"/>
                              <a:pt x="10090" y="994"/>
                              <a:pt x="10039" y="680"/>
                            </a:cubicBezTo>
                            <a:lnTo>
                              <a:pt x="9641" y="681"/>
                            </a:lnTo>
                            <a:lnTo>
                              <a:pt x="9388" y="2968"/>
                            </a:lnTo>
                            <a:lnTo>
                              <a:pt x="9048" y="2970"/>
                            </a:lnTo>
                            <a:cubicBezTo>
                              <a:pt x="9159" y="2740"/>
                              <a:pt x="9297" y="2843"/>
                              <a:pt x="9297" y="2396"/>
                            </a:cubicBezTo>
                            <a:lnTo>
                              <a:pt x="9297" y="844"/>
                            </a:lnTo>
                            <a:cubicBezTo>
                              <a:pt x="9297" y="365"/>
                              <a:pt x="8994" y="0"/>
                              <a:pt x="8475" y="146"/>
                            </a:cubicBezTo>
                            <a:cubicBezTo>
                              <a:pt x="8081" y="257"/>
                              <a:pt x="8029" y="723"/>
                              <a:pt x="7791" y="1012"/>
                            </a:cubicBezTo>
                            <a:cubicBezTo>
                              <a:pt x="7548" y="1033"/>
                              <a:pt x="6927" y="984"/>
                              <a:pt x="6754" y="1042"/>
                            </a:cubicBezTo>
                            <a:cubicBezTo>
                              <a:pt x="6507" y="1125"/>
                              <a:pt x="6434" y="1594"/>
                              <a:pt x="6980" y="1594"/>
                            </a:cubicBezTo>
                            <a:lnTo>
                              <a:pt x="8192" y="1592"/>
                            </a:lnTo>
                            <a:lnTo>
                              <a:pt x="8677" y="705"/>
                            </a:lnTo>
                            <a:lnTo>
                              <a:pt x="8961" y="694"/>
                            </a:lnTo>
                            <a:cubicBezTo>
                              <a:pt x="8903" y="929"/>
                              <a:pt x="8477" y="1606"/>
                              <a:pt x="8345" y="1855"/>
                            </a:cubicBezTo>
                            <a:lnTo>
                              <a:pt x="8038" y="1867"/>
                            </a:lnTo>
                            <a:cubicBezTo>
                              <a:pt x="7964" y="2115"/>
                              <a:pt x="8065" y="2180"/>
                              <a:pt x="7803" y="2264"/>
                            </a:cubicBezTo>
                            <a:cubicBezTo>
                              <a:pt x="7704" y="2296"/>
                              <a:pt x="7383" y="2388"/>
                              <a:pt x="7278" y="2384"/>
                            </a:cubicBezTo>
                            <a:lnTo>
                              <a:pt x="7272" y="1864"/>
                            </a:lnTo>
                            <a:lnTo>
                              <a:pt x="2818" y="1863"/>
                            </a:lnTo>
                            <a:lnTo>
                              <a:pt x="2807" y="2389"/>
                            </a:lnTo>
                            <a:cubicBezTo>
                              <a:pt x="2675" y="2384"/>
                              <a:pt x="2432" y="2310"/>
                              <a:pt x="2304" y="2270"/>
                            </a:cubicBezTo>
                            <a:cubicBezTo>
                              <a:pt x="2075" y="2198"/>
                              <a:pt x="2070" y="2122"/>
                              <a:pt x="2045" y="1864"/>
                            </a:cubicBezTo>
                            <a:cubicBezTo>
                              <a:pt x="1676" y="1847"/>
                              <a:pt x="1800" y="1970"/>
                              <a:pt x="1487" y="1398"/>
                            </a:cubicBezTo>
                            <a:cubicBezTo>
                              <a:pt x="1393" y="1226"/>
                              <a:pt x="1169" y="873"/>
                              <a:pt x="1123" y="701"/>
                            </a:cubicBezTo>
                            <a:lnTo>
                              <a:pt x="1414" y="694"/>
                            </a:lnTo>
                            <a:lnTo>
                              <a:pt x="1892" y="1586"/>
                            </a:lnTo>
                            <a:lnTo>
                              <a:pt x="3135" y="1594"/>
                            </a:lnTo>
                            <a:cubicBezTo>
                              <a:pt x="3599" y="1594"/>
                              <a:pt x="3612" y="1164"/>
                              <a:pt x="3352" y="1051"/>
                            </a:cubicBezTo>
                            <a:cubicBezTo>
                              <a:pt x="3188" y="980"/>
                              <a:pt x="2527" y="1024"/>
                              <a:pt x="2289" y="1017"/>
                            </a:cubicBezTo>
                            <a:cubicBezTo>
                              <a:pt x="2122" y="722"/>
                              <a:pt x="1945" y="253"/>
                              <a:pt x="1636" y="152"/>
                            </a:cubicBezTo>
                            <a:cubicBezTo>
                              <a:pt x="1235" y="22"/>
                              <a:pt x="795" y="239"/>
                              <a:pt x="795" y="84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8" name="Freeform 13">
                        <a:extLst>
                          <a:ext uri="{FF2B5EF4-FFF2-40B4-BE49-F238E27FC236}">
                            <a16:creationId xmlns:a16="http://schemas.microsoft.com/office/drawing/2014/main" id="{0C1D43A9-6A21-4297-A433-040A6B9DF1B7}"/>
                          </a:ext>
                        </a:extLst>
                      </p:cNvPr>
                      <p:cNvSpPr>
                        <a:spLocks/>
                      </p:cNvSpPr>
                      <p:nvPr/>
                    </p:nvSpPr>
                    <p:spPr bwMode="auto">
                      <a:xfrm>
                        <a:off x="-3371850" y="1493838"/>
                        <a:ext cx="842963" cy="862012"/>
                      </a:xfrm>
                      <a:custGeom>
                        <a:avLst/>
                        <a:gdLst>
                          <a:gd name="T0" fmla="*/ 94 w 2333"/>
                          <a:gd name="T1" fmla="*/ 713 h 2387"/>
                          <a:gd name="T2" fmla="*/ 953 w 2333"/>
                          <a:gd name="T3" fmla="*/ 1939 h 2387"/>
                          <a:gd name="T4" fmla="*/ 1849 w 2333"/>
                          <a:gd name="T5" fmla="*/ 2387 h 2387"/>
                          <a:gd name="T6" fmla="*/ 1866 w 2333"/>
                          <a:gd name="T7" fmla="*/ 1947 h 2387"/>
                          <a:gd name="T8" fmla="*/ 2233 w 2333"/>
                          <a:gd name="T9" fmla="*/ 678 h 2387"/>
                          <a:gd name="T10" fmla="*/ 1692 w 2333"/>
                          <a:gd name="T11" fmla="*/ 166 h 2387"/>
                          <a:gd name="T12" fmla="*/ 94 w 2333"/>
                          <a:gd name="T13" fmla="*/ 713 h 2387"/>
                        </a:gdLst>
                        <a:ahLst/>
                        <a:cxnLst>
                          <a:cxn ang="0">
                            <a:pos x="T0" y="T1"/>
                          </a:cxn>
                          <a:cxn ang="0">
                            <a:pos x="T2" y="T3"/>
                          </a:cxn>
                          <a:cxn ang="0">
                            <a:pos x="T4" y="T5"/>
                          </a:cxn>
                          <a:cxn ang="0">
                            <a:pos x="T6" y="T7"/>
                          </a:cxn>
                          <a:cxn ang="0">
                            <a:pos x="T8" y="T9"/>
                          </a:cxn>
                          <a:cxn ang="0">
                            <a:pos x="T10" y="T11"/>
                          </a:cxn>
                          <a:cxn ang="0">
                            <a:pos x="T12" y="T13"/>
                          </a:cxn>
                        </a:cxnLst>
                        <a:rect l="0" t="0" r="r" b="b"/>
                        <a:pathLst>
                          <a:path w="2333" h="2387">
                            <a:moveTo>
                              <a:pt x="94" y="713"/>
                            </a:moveTo>
                            <a:cubicBezTo>
                              <a:pt x="94" y="1867"/>
                              <a:pt x="0" y="1939"/>
                              <a:pt x="953" y="1939"/>
                            </a:cubicBezTo>
                            <a:cubicBezTo>
                              <a:pt x="1420" y="1939"/>
                              <a:pt x="1537" y="2314"/>
                              <a:pt x="1849" y="2387"/>
                            </a:cubicBezTo>
                            <a:lnTo>
                              <a:pt x="1866" y="1947"/>
                            </a:lnTo>
                            <a:cubicBezTo>
                              <a:pt x="2333" y="1706"/>
                              <a:pt x="2233" y="1641"/>
                              <a:pt x="2233" y="678"/>
                            </a:cubicBezTo>
                            <a:cubicBezTo>
                              <a:pt x="2232" y="299"/>
                              <a:pt x="2069" y="166"/>
                              <a:pt x="1692" y="166"/>
                            </a:cubicBezTo>
                            <a:cubicBezTo>
                              <a:pt x="600" y="166"/>
                              <a:pt x="94" y="0"/>
                              <a:pt x="94" y="7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9" name="Freeform 14">
                        <a:extLst>
                          <a:ext uri="{FF2B5EF4-FFF2-40B4-BE49-F238E27FC236}">
                            <a16:creationId xmlns:a16="http://schemas.microsoft.com/office/drawing/2014/main" id="{45A75042-9CDC-4095-82C4-3004CAB8F4B4}"/>
                          </a:ext>
                        </a:extLst>
                      </p:cNvPr>
                      <p:cNvSpPr>
                        <a:spLocks/>
                      </p:cNvSpPr>
                      <p:nvPr/>
                    </p:nvSpPr>
                    <p:spPr bwMode="auto">
                      <a:xfrm>
                        <a:off x="-4516438" y="1798638"/>
                        <a:ext cx="893763" cy="519112"/>
                      </a:xfrm>
                      <a:custGeom>
                        <a:avLst/>
                        <a:gdLst>
                          <a:gd name="T0" fmla="*/ 432 w 2475"/>
                          <a:gd name="T1" fmla="*/ 1125 h 1439"/>
                          <a:gd name="T2" fmla="*/ 452 w 2475"/>
                          <a:gd name="T3" fmla="*/ 1392 h 1439"/>
                          <a:gd name="T4" fmla="*/ 1118 w 2475"/>
                          <a:gd name="T5" fmla="*/ 1163 h 1439"/>
                          <a:gd name="T6" fmla="*/ 2421 w 2475"/>
                          <a:gd name="T7" fmla="*/ 645 h 1439"/>
                          <a:gd name="T8" fmla="*/ 2124 w 2475"/>
                          <a:gd name="T9" fmla="*/ 37 h 1439"/>
                          <a:gd name="T10" fmla="*/ 358 w 2475"/>
                          <a:gd name="T11" fmla="*/ 29 h 1439"/>
                          <a:gd name="T12" fmla="*/ 23 w 2475"/>
                          <a:gd name="T13" fmla="*/ 609 h 1439"/>
                          <a:gd name="T14" fmla="*/ 432 w 2475"/>
                          <a:gd name="T15" fmla="*/ 1125 h 1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5" h="1439">
                            <a:moveTo>
                              <a:pt x="432" y="1125"/>
                            </a:moveTo>
                            <a:lnTo>
                              <a:pt x="452" y="1392"/>
                            </a:lnTo>
                            <a:cubicBezTo>
                              <a:pt x="675" y="1371"/>
                              <a:pt x="903" y="1231"/>
                              <a:pt x="1118" y="1163"/>
                            </a:cubicBezTo>
                            <a:cubicBezTo>
                              <a:pt x="1691" y="981"/>
                              <a:pt x="2425" y="1439"/>
                              <a:pt x="2421" y="645"/>
                            </a:cubicBezTo>
                            <a:cubicBezTo>
                              <a:pt x="2420" y="303"/>
                              <a:pt x="2475" y="125"/>
                              <a:pt x="2124" y="37"/>
                            </a:cubicBezTo>
                            <a:cubicBezTo>
                              <a:pt x="1985" y="2"/>
                              <a:pt x="525" y="0"/>
                              <a:pt x="358" y="29"/>
                            </a:cubicBezTo>
                            <a:cubicBezTo>
                              <a:pt x="0" y="89"/>
                              <a:pt x="24" y="242"/>
                              <a:pt x="23" y="609"/>
                            </a:cubicBezTo>
                            <a:cubicBezTo>
                              <a:pt x="22" y="1007"/>
                              <a:pt x="46" y="1051"/>
                              <a:pt x="432" y="11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90" name="Freeform 15">
                        <a:extLst>
                          <a:ext uri="{FF2B5EF4-FFF2-40B4-BE49-F238E27FC236}">
                            <a16:creationId xmlns:a16="http://schemas.microsoft.com/office/drawing/2014/main" id="{A6ACDF24-E6EF-4813-9940-B79BEBE5DEAF}"/>
                          </a:ext>
                        </a:extLst>
                      </p:cNvPr>
                      <p:cNvSpPr>
                        <a:spLocks/>
                      </p:cNvSpPr>
                      <p:nvPr/>
                    </p:nvSpPr>
                    <p:spPr bwMode="auto">
                      <a:xfrm>
                        <a:off x="-5200650" y="1962150"/>
                        <a:ext cx="790575" cy="692150"/>
                      </a:xfrm>
                      <a:custGeom>
                        <a:avLst/>
                        <a:gdLst>
                          <a:gd name="T0" fmla="*/ 911 w 2192"/>
                          <a:gd name="T1" fmla="*/ 294 h 1917"/>
                          <a:gd name="T2" fmla="*/ 1346 w 2192"/>
                          <a:gd name="T3" fmla="*/ 1622 h 1917"/>
                          <a:gd name="T4" fmla="*/ 911 w 2192"/>
                          <a:gd name="T5" fmla="*/ 294 h 1917"/>
                        </a:gdLst>
                        <a:ahLst/>
                        <a:cxnLst>
                          <a:cxn ang="0">
                            <a:pos x="T0" y="T1"/>
                          </a:cxn>
                          <a:cxn ang="0">
                            <a:pos x="T2" y="T3"/>
                          </a:cxn>
                          <a:cxn ang="0">
                            <a:pos x="T4" y="T5"/>
                          </a:cxn>
                        </a:cxnLst>
                        <a:rect l="0" t="0" r="r" b="b"/>
                        <a:pathLst>
                          <a:path w="2192" h="1917">
                            <a:moveTo>
                              <a:pt x="911" y="294"/>
                            </a:moveTo>
                            <a:cubicBezTo>
                              <a:pt x="0" y="604"/>
                              <a:pt x="449" y="1917"/>
                              <a:pt x="1346" y="1622"/>
                            </a:cubicBezTo>
                            <a:cubicBezTo>
                              <a:pt x="2192" y="1345"/>
                              <a:pt x="1775" y="0"/>
                              <a:pt x="911" y="29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91" name="Freeform 16">
                        <a:extLst>
                          <a:ext uri="{FF2B5EF4-FFF2-40B4-BE49-F238E27FC236}">
                            <a16:creationId xmlns:a16="http://schemas.microsoft.com/office/drawing/2014/main" id="{95D18ED8-6CF3-4A3C-84B8-EEC2B4ABB1BB}"/>
                          </a:ext>
                        </a:extLst>
                      </p:cNvPr>
                      <p:cNvSpPr>
                        <a:spLocks/>
                      </p:cNvSpPr>
                      <p:nvPr/>
                    </p:nvSpPr>
                    <p:spPr bwMode="auto">
                      <a:xfrm>
                        <a:off x="-2663825" y="1954213"/>
                        <a:ext cx="792163" cy="684212"/>
                      </a:xfrm>
                      <a:custGeom>
                        <a:avLst/>
                        <a:gdLst>
                          <a:gd name="T0" fmla="*/ 890 w 2192"/>
                          <a:gd name="T1" fmla="*/ 321 h 1898"/>
                          <a:gd name="T2" fmla="*/ 1311 w 2192"/>
                          <a:gd name="T3" fmla="*/ 1656 h 1898"/>
                          <a:gd name="T4" fmla="*/ 890 w 2192"/>
                          <a:gd name="T5" fmla="*/ 321 h 1898"/>
                        </a:gdLst>
                        <a:ahLst/>
                        <a:cxnLst>
                          <a:cxn ang="0">
                            <a:pos x="T0" y="T1"/>
                          </a:cxn>
                          <a:cxn ang="0">
                            <a:pos x="T2" y="T3"/>
                          </a:cxn>
                          <a:cxn ang="0">
                            <a:pos x="T4" y="T5"/>
                          </a:cxn>
                        </a:cxnLst>
                        <a:rect l="0" t="0" r="r" b="b"/>
                        <a:pathLst>
                          <a:path w="2192" h="1898">
                            <a:moveTo>
                              <a:pt x="890" y="321"/>
                            </a:moveTo>
                            <a:cubicBezTo>
                              <a:pt x="0" y="647"/>
                              <a:pt x="432" y="1898"/>
                              <a:pt x="1311" y="1656"/>
                            </a:cubicBezTo>
                            <a:cubicBezTo>
                              <a:pt x="2192" y="1415"/>
                              <a:pt x="1767" y="0"/>
                              <a:pt x="890" y="3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sp>
                  <p:nvSpPr>
                    <p:cNvPr id="86" name="Rectangle 85">
                      <a:extLst>
                        <a:ext uri="{FF2B5EF4-FFF2-40B4-BE49-F238E27FC236}">
                          <a16:creationId xmlns:a16="http://schemas.microsoft.com/office/drawing/2014/main" id="{40C5B59E-9E2C-468D-8A1B-F8913BDCA386}"/>
                        </a:ext>
                      </a:extLst>
                    </p:cNvPr>
                    <p:cNvSpPr/>
                    <p:nvPr/>
                  </p:nvSpPr>
                  <p:spPr>
                    <a:xfrm>
                      <a:off x="7627617" y="913394"/>
                      <a:ext cx="2491631" cy="284075"/>
                    </a:xfrm>
                    <a:prstGeom prst="rect">
                      <a:avLst/>
                    </a:prstGeom>
                  </p:spPr>
                  <p:txBody>
                    <a:bodyPr wrap="square">
                      <a:spAutoFit/>
                    </a:bodyPr>
                    <a:lstStyle/>
                    <a:p>
                      <a:r>
                        <a:rPr lang="en-US" sz="1200" b="1" dirty="0">
                          <a:solidFill>
                            <a:schemeClr val="tx2"/>
                          </a:solidFill>
                          <a:latin typeface="Century Gothic" panose="020B0502020202020204" pitchFamily="34" charset="0"/>
                          <a:cs typeface="Arial" panose="020B0604020202020204" pitchFamily="34" charset="0"/>
                        </a:rPr>
                        <a:t>Why Behavioral  Interviewing?</a:t>
                      </a:r>
                    </a:p>
                  </p:txBody>
                </p:sp>
              </p:grpSp>
              <p:grpSp>
                <p:nvGrpSpPr>
                  <p:cNvPr id="80" name="Group 79">
                    <a:extLst>
                      <a:ext uri="{FF2B5EF4-FFF2-40B4-BE49-F238E27FC236}">
                        <a16:creationId xmlns:a16="http://schemas.microsoft.com/office/drawing/2014/main" id="{D92391B8-BB76-48F9-B1B0-A2E3DF9FB6C8}"/>
                      </a:ext>
                    </a:extLst>
                  </p:cNvPr>
                  <p:cNvGrpSpPr/>
                  <p:nvPr/>
                </p:nvGrpSpPr>
                <p:grpSpPr>
                  <a:xfrm>
                    <a:off x="6686557" y="717256"/>
                    <a:ext cx="4055325" cy="676352"/>
                    <a:chOff x="6686557" y="717256"/>
                    <a:chExt cx="4055325" cy="676352"/>
                  </a:xfrm>
                </p:grpSpPr>
                <p:sp>
                  <p:nvSpPr>
                    <p:cNvPr id="81" name="Rectangle 80">
                      <a:extLst>
                        <a:ext uri="{FF2B5EF4-FFF2-40B4-BE49-F238E27FC236}">
                          <a16:creationId xmlns:a16="http://schemas.microsoft.com/office/drawing/2014/main" id="{C8F8E848-0819-4EDF-8AF5-AC8DF212DC4C}"/>
                        </a:ext>
                      </a:extLst>
                    </p:cNvPr>
                    <p:cNvSpPr/>
                    <p:nvPr/>
                  </p:nvSpPr>
                  <p:spPr>
                    <a:xfrm>
                      <a:off x="6686557" y="717256"/>
                      <a:ext cx="4055325" cy="676352"/>
                    </a:xfrm>
                    <a:prstGeom prst="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82" name="Rectangle 81">
                      <a:extLst>
                        <a:ext uri="{FF2B5EF4-FFF2-40B4-BE49-F238E27FC236}">
                          <a16:creationId xmlns:a16="http://schemas.microsoft.com/office/drawing/2014/main" id="{20480659-71AD-4E1F-A6D3-C9D2AC21DBEC}"/>
                        </a:ext>
                      </a:extLst>
                    </p:cNvPr>
                    <p:cNvSpPr/>
                    <p:nvPr/>
                  </p:nvSpPr>
                  <p:spPr>
                    <a:xfrm>
                      <a:off x="6686558" y="717256"/>
                      <a:ext cx="906772" cy="6763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grpSp>
            <p:nvGrpSpPr>
              <p:cNvPr id="97" name="Group 96">
                <a:extLst>
                  <a:ext uri="{FF2B5EF4-FFF2-40B4-BE49-F238E27FC236}">
                    <a16:creationId xmlns:a16="http://schemas.microsoft.com/office/drawing/2014/main" id="{A5A9E555-0DF0-4312-A35D-FABB10C49591}"/>
                  </a:ext>
                </a:extLst>
              </p:cNvPr>
              <p:cNvGrpSpPr/>
              <p:nvPr/>
            </p:nvGrpSpPr>
            <p:grpSpPr>
              <a:xfrm>
                <a:off x="4724205" y="1912928"/>
                <a:ext cx="4316730" cy="2867852"/>
                <a:chOff x="4722222" y="1904637"/>
                <a:chExt cx="4425266" cy="2939963"/>
              </a:xfrm>
            </p:grpSpPr>
            <p:sp>
              <p:nvSpPr>
                <p:cNvPr id="61" name="Oval 60">
                  <a:extLst>
                    <a:ext uri="{FF2B5EF4-FFF2-40B4-BE49-F238E27FC236}">
                      <a16:creationId xmlns:a16="http://schemas.microsoft.com/office/drawing/2014/main" id="{B52E398C-35E3-4741-85DC-2DE08D844452}"/>
                    </a:ext>
                  </a:extLst>
                </p:cNvPr>
                <p:cNvSpPr/>
                <p:nvPr/>
              </p:nvSpPr>
              <p:spPr>
                <a:xfrm>
                  <a:off x="4722222" y="2170137"/>
                  <a:ext cx="145087" cy="145087"/>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62" name="Group 61">
                  <a:extLst>
                    <a:ext uri="{FF2B5EF4-FFF2-40B4-BE49-F238E27FC236}">
                      <a16:creationId xmlns:a16="http://schemas.microsoft.com/office/drawing/2014/main" id="{DBEB884C-1683-49B1-9B0A-8A2E72219ECD}"/>
                    </a:ext>
                  </a:extLst>
                </p:cNvPr>
                <p:cNvGrpSpPr/>
                <p:nvPr/>
              </p:nvGrpSpPr>
              <p:grpSpPr>
                <a:xfrm>
                  <a:off x="5082223" y="1904637"/>
                  <a:ext cx="4065265" cy="2939963"/>
                  <a:chOff x="6686557" y="1904040"/>
                  <a:chExt cx="4066855" cy="2941116"/>
                </a:xfrm>
              </p:grpSpPr>
              <p:grpSp>
                <p:nvGrpSpPr>
                  <p:cNvPr id="63" name="Group 62">
                    <a:extLst>
                      <a:ext uri="{FF2B5EF4-FFF2-40B4-BE49-F238E27FC236}">
                        <a16:creationId xmlns:a16="http://schemas.microsoft.com/office/drawing/2014/main" id="{E31B0945-874C-4B89-B8F8-24FDD799FAEC}"/>
                      </a:ext>
                    </a:extLst>
                  </p:cNvPr>
                  <p:cNvGrpSpPr/>
                  <p:nvPr/>
                </p:nvGrpSpPr>
                <p:grpSpPr>
                  <a:xfrm>
                    <a:off x="6686557" y="1904040"/>
                    <a:ext cx="4055325" cy="676352"/>
                    <a:chOff x="6686557" y="1904040"/>
                    <a:chExt cx="4055325" cy="676352"/>
                  </a:xfrm>
                </p:grpSpPr>
                <p:sp>
                  <p:nvSpPr>
                    <p:cNvPr id="73" name="Rectangle 72">
                      <a:extLst>
                        <a:ext uri="{FF2B5EF4-FFF2-40B4-BE49-F238E27FC236}">
                          <a16:creationId xmlns:a16="http://schemas.microsoft.com/office/drawing/2014/main" id="{8ED63E78-E79B-452F-B972-19B92D33E21B}"/>
                        </a:ext>
                      </a:extLst>
                    </p:cNvPr>
                    <p:cNvSpPr/>
                    <p:nvPr/>
                  </p:nvSpPr>
                  <p:spPr>
                    <a:xfrm>
                      <a:off x="6686557" y="1904040"/>
                      <a:ext cx="4055325" cy="676352"/>
                    </a:xfrm>
                    <a:prstGeom prst="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4" name="Rectangle 73">
                      <a:extLst>
                        <a:ext uri="{FF2B5EF4-FFF2-40B4-BE49-F238E27FC236}">
                          <a16:creationId xmlns:a16="http://schemas.microsoft.com/office/drawing/2014/main" id="{CC95E3C4-9E66-4B10-BA48-BF95DD485266}"/>
                        </a:ext>
                      </a:extLst>
                    </p:cNvPr>
                    <p:cNvSpPr/>
                    <p:nvPr/>
                  </p:nvSpPr>
                  <p:spPr>
                    <a:xfrm>
                      <a:off x="6686558" y="1904040"/>
                      <a:ext cx="906772" cy="6763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66" name="Group 65">
                    <a:extLst>
                      <a:ext uri="{FF2B5EF4-FFF2-40B4-BE49-F238E27FC236}">
                        <a16:creationId xmlns:a16="http://schemas.microsoft.com/office/drawing/2014/main" id="{D9A0D74D-05CA-4F8B-AB22-4974C0152F81}"/>
                      </a:ext>
                    </a:extLst>
                  </p:cNvPr>
                  <p:cNvGrpSpPr/>
                  <p:nvPr/>
                </p:nvGrpSpPr>
                <p:grpSpPr>
                  <a:xfrm>
                    <a:off x="6808920" y="1975516"/>
                    <a:ext cx="3944492" cy="2869640"/>
                    <a:chOff x="6808920" y="1975516"/>
                    <a:chExt cx="3944492" cy="2869640"/>
                  </a:xfrm>
                </p:grpSpPr>
                <p:sp>
                  <p:nvSpPr>
                    <p:cNvPr id="67" name="Rectangle 66">
                      <a:extLst>
                        <a:ext uri="{FF2B5EF4-FFF2-40B4-BE49-F238E27FC236}">
                          <a16:creationId xmlns:a16="http://schemas.microsoft.com/office/drawing/2014/main" id="{0E430CAC-23C3-44F0-8A5C-F76BCDCA75D1}"/>
                        </a:ext>
                      </a:extLst>
                    </p:cNvPr>
                    <p:cNvSpPr/>
                    <p:nvPr/>
                  </p:nvSpPr>
                  <p:spPr>
                    <a:xfrm>
                      <a:off x="7639147" y="4561081"/>
                      <a:ext cx="3114265" cy="284075"/>
                    </a:xfrm>
                    <a:prstGeom prst="rect">
                      <a:avLst/>
                    </a:prstGeom>
                  </p:spPr>
                  <p:txBody>
                    <a:bodyPr wrap="square">
                      <a:spAutoFit/>
                    </a:bodyPr>
                    <a:lstStyle/>
                    <a:p>
                      <a:r>
                        <a:rPr lang="en-US" sz="1200" b="1" dirty="0">
                          <a:solidFill>
                            <a:schemeClr val="tx2"/>
                          </a:solidFill>
                          <a:latin typeface="Century Gothic" panose="020B0502020202020204" pitchFamily="34" charset="0"/>
                          <a:cs typeface="Arial" panose="020B0604020202020204" pitchFamily="34" charset="0"/>
                        </a:rPr>
                        <a:t>Best Practices </a:t>
                      </a:r>
                    </a:p>
                  </p:txBody>
                </p:sp>
                <p:grpSp>
                  <p:nvGrpSpPr>
                    <p:cNvPr id="68" name="Group 67">
                      <a:extLst>
                        <a:ext uri="{FF2B5EF4-FFF2-40B4-BE49-F238E27FC236}">
                          <a16:creationId xmlns:a16="http://schemas.microsoft.com/office/drawing/2014/main" id="{11510D15-32D8-42C2-BD19-1D1ED9D48940}"/>
                        </a:ext>
                      </a:extLst>
                    </p:cNvPr>
                    <p:cNvGrpSpPr/>
                    <p:nvPr/>
                  </p:nvGrpSpPr>
                  <p:grpSpPr>
                    <a:xfrm>
                      <a:off x="6808920" y="1975516"/>
                      <a:ext cx="662048" cy="533400"/>
                      <a:chOff x="892338" y="4778172"/>
                      <a:chExt cx="1298196" cy="1045934"/>
                    </a:xfrm>
                    <a:solidFill>
                      <a:schemeClr val="accent2"/>
                    </a:solidFill>
                  </p:grpSpPr>
                  <p:sp>
                    <p:nvSpPr>
                      <p:cNvPr id="69" name="Freeform 110">
                        <a:extLst>
                          <a:ext uri="{FF2B5EF4-FFF2-40B4-BE49-F238E27FC236}">
                            <a16:creationId xmlns:a16="http://schemas.microsoft.com/office/drawing/2014/main" id="{482EF4D8-7DC1-438C-960B-5FC75E313CD5}"/>
                          </a:ext>
                        </a:extLst>
                      </p:cNvPr>
                      <p:cNvSpPr/>
                      <p:nvPr/>
                    </p:nvSpPr>
                    <p:spPr>
                      <a:xfrm>
                        <a:off x="908250" y="4896664"/>
                        <a:ext cx="991933" cy="812343"/>
                      </a:xfrm>
                      <a:custGeom>
                        <a:avLst/>
                        <a:gdLst>
                          <a:gd name="connsiteX0" fmla="*/ 679622 w 3639350"/>
                          <a:gd name="connsiteY0" fmla="*/ 1824923 h 2980444"/>
                          <a:gd name="connsiteX1" fmla="*/ 203723 w 3639350"/>
                          <a:gd name="connsiteY1" fmla="*/ 2300822 h 2980444"/>
                          <a:gd name="connsiteX2" fmla="*/ 679622 w 3639350"/>
                          <a:gd name="connsiteY2" fmla="*/ 2776721 h 2980444"/>
                          <a:gd name="connsiteX3" fmla="*/ 1155521 w 3639350"/>
                          <a:gd name="connsiteY3" fmla="*/ 2300822 h 2980444"/>
                          <a:gd name="connsiteX4" fmla="*/ 679622 w 3639350"/>
                          <a:gd name="connsiteY4" fmla="*/ 1824923 h 2980444"/>
                          <a:gd name="connsiteX5" fmla="*/ 2138905 w 3639350"/>
                          <a:gd name="connsiteY5" fmla="*/ 0 h 2980444"/>
                          <a:gd name="connsiteX6" fmla="*/ 3639350 w 3639350"/>
                          <a:gd name="connsiteY6" fmla="*/ 6175 h 2980444"/>
                          <a:gd name="connsiteX7" fmla="*/ 3098175 w 3639350"/>
                          <a:gd name="connsiteY7" fmla="*/ 1223194 h 2980444"/>
                          <a:gd name="connsiteX8" fmla="*/ 2899232 w 3639350"/>
                          <a:gd name="connsiteY8" fmla="*/ 1142329 h 2980444"/>
                          <a:gd name="connsiteX9" fmla="*/ 3261833 w 3639350"/>
                          <a:gd name="connsiteY9" fmla="*/ 333950 h 2980444"/>
                          <a:gd name="connsiteX10" fmla="*/ 3166733 w 3639350"/>
                          <a:gd name="connsiteY10" fmla="*/ 381919 h 2980444"/>
                          <a:gd name="connsiteX11" fmla="*/ 1271185 w 3639350"/>
                          <a:gd name="connsiteY11" fmla="*/ 1830522 h 2980444"/>
                          <a:gd name="connsiteX12" fmla="*/ 1217924 w 3639350"/>
                          <a:gd name="connsiteY12" fmla="*/ 1890233 h 2980444"/>
                          <a:gd name="connsiteX13" fmla="*/ 1243176 w 3639350"/>
                          <a:gd name="connsiteY13" fmla="*/ 1920839 h 2980444"/>
                          <a:gd name="connsiteX14" fmla="*/ 1359244 w 3639350"/>
                          <a:gd name="connsiteY14" fmla="*/ 2300822 h 2980444"/>
                          <a:gd name="connsiteX15" fmla="*/ 679622 w 3639350"/>
                          <a:gd name="connsiteY15" fmla="*/ 2980444 h 2980444"/>
                          <a:gd name="connsiteX16" fmla="*/ 0 w 3639350"/>
                          <a:gd name="connsiteY16" fmla="*/ 2300822 h 2980444"/>
                          <a:gd name="connsiteX17" fmla="*/ 679622 w 3639350"/>
                          <a:gd name="connsiteY17" fmla="*/ 1621200 h 2980444"/>
                          <a:gd name="connsiteX18" fmla="*/ 944161 w 3639350"/>
                          <a:gd name="connsiteY18" fmla="*/ 1674608 h 2980444"/>
                          <a:gd name="connsiteX19" fmla="*/ 1054074 w 3639350"/>
                          <a:gd name="connsiteY19" fmla="*/ 1734266 h 2980444"/>
                          <a:gd name="connsiteX20" fmla="*/ 1061543 w 3639350"/>
                          <a:gd name="connsiteY20" fmla="*/ 1727167 h 2980444"/>
                          <a:gd name="connsiteX21" fmla="*/ 2840151 w 3639350"/>
                          <a:gd name="connsiteY21" fmla="*/ 333236 h 2980444"/>
                          <a:gd name="connsiteX22" fmla="*/ 3090908 w 3639350"/>
                          <a:gd name="connsiteY22" fmla="*/ 209564 h 2980444"/>
                          <a:gd name="connsiteX23" fmla="*/ 2138905 w 3639350"/>
                          <a:gd name="connsiteY23" fmla="*/ 238709 h 298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39350" h="2980444">
                            <a:moveTo>
                              <a:pt x="679622" y="1824923"/>
                            </a:moveTo>
                            <a:cubicBezTo>
                              <a:pt x="416790" y="1824923"/>
                              <a:pt x="203723" y="2037990"/>
                              <a:pt x="203723" y="2300822"/>
                            </a:cubicBezTo>
                            <a:cubicBezTo>
                              <a:pt x="203723" y="2563654"/>
                              <a:pt x="416790" y="2776721"/>
                              <a:pt x="679622" y="2776721"/>
                            </a:cubicBezTo>
                            <a:cubicBezTo>
                              <a:pt x="942454" y="2776721"/>
                              <a:pt x="1155521" y="2563654"/>
                              <a:pt x="1155521" y="2300822"/>
                            </a:cubicBezTo>
                            <a:cubicBezTo>
                              <a:pt x="1155521" y="2037990"/>
                              <a:pt x="942454" y="1824923"/>
                              <a:pt x="679622" y="1824923"/>
                            </a:cubicBezTo>
                            <a:close/>
                            <a:moveTo>
                              <a:pt x="2138905" y="0"/>
                            </a:moveTo>
                            <a:lnTo>
                              <a:pt x="3639350" y="6175"/>
                            </a:lnTo>
                            <a:lnTo>
                              <a:pt x="3098175" y="1223194"/>
                            </a:lnTo>
                            <a:lnTo>
                              <a:pt x="2899232" y="1142329"/>
                            </a:lnTo>
                            <a:lnTo>
                              <a:pt x="3261833" y="333950"/>
                            </a:lnTo>
                            <a:lnTo>
                              <a:pt x="3166733" y="381919"/>
                            </a:lnTo>
                            <a:cubicBezTo>
                              <a:pt x="2370428" y="803668"/>
                              <a:pt x="1611533" y="1461652"/>
                              <a:pt x="1271185" y="1830522"/>
                            </a:cubicBezTo>
                            <a:lnTo>
                              <a:pt x="1217924" y="1890233"/>
                            </a:lnTo>
                            <a:lnTo>
                              <a:pt x="1243176" y="1920839"/>
                            </a:lnTo>
                            <a:cubicBezTo>
                              <a:pt x="1316455" y="2029307"/>
                              <a:pt x="1359244" y="2160068"/>
                              <a:pt x="1359244" y="2300822"/>
                            </a:cubicBezTo>
                            <a:cubicBezTo>
                              <a:pt x="1359244" y="2676167"/>
                              <a:pt x="1054967" y="2980444"/>
                              <a:pt x="679622" y="2980444"/>
                            </a:cubicBezTo>
                            <a:cubicBezTo>
                              <a:pt x="304277" y="2980444"/>
                              <a:pt x="0" y="2676167"/>
                              <a:pt x="0" y="2300822"/>
                            </a:cubicBezTo>
                            <a:cubicBezTo>
                              <a:pt x="0" y="1925477"/>
                              <a:pt x="304277" y="1621200"/>
                              <a:pt x="679622" y="1621200"/>
                            </a:cubicBezTo>
                            <a:cubicBezTo>
                              <a:pt x="773458" y="1621200"/>
                              <a:pt x="862853" y="1640217"/>
                              <a:pt x="944161" y="1674608"/>
                            </a:cubicBezTo>
                            <a:lnTo>
                              <a:pt x="1054074" y="1734266"/>
                            </a:lnTo>
                            <a:lnTo>
                              <a:pt x="1061543" y="1727167"/>
                            </a:lnTo>
                            <a:cubicBezTo>
                              <a:pt x="1403265" y="1399150"/>
                              <a:pt x="1996135" y="793726"/>
                              <a:pt x="2840151" y="333236"/>
                            </a:cubicBezTo>
                            <a:lnTo>
                              <a:pt x="3090908" y="209564"/>
                            </a:lnTo>
                            <a:lnTo>
                              <a:pt x="2138905" y="238709"/>
                            </a:lnTo>
                            <a:close/>
                          </a:path>
                        </a:pathLst>
                      </a:custGeom>
                      <a:grp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70" name="Cross 69">
                        <a:extLst>
                          <a:ext uri="{FF2B5EF4-FFF2-40B4-BE49-F238E27FC236}">
                            <a16:creationId xmlns:a16="http://schemas.microsoft.com/office/drawing/2014/main" id="{9D2817DC-A92C-463F-B179-A7EFF173898D}"/>
                          </a:ext>
                        </a:extLst>
                      </p:cNvPr>
                      <p:cNvSpPr/>
                      <p:nvPr/>
                    </p:nvSpPr>
                    <p:spPr>
                      <a:xfrm rot="234655">
                        <a:off x="1802156" y="5147108"/>
                        <a:ext cx="388378" cy="397883"/>
                      </a:xfrm>
                      <a:prstGeom prst="plus">
                        <a:avLst>
                          <a:gd name="adj" fmla="val 43107"/>
                        </a:avLst>
                      </a:prstGeom>
                      <a:grp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71" name="Cross 70">
                        <a:extLst>
                          <a:ext uri="{FF2B5EF4-FFF2-40B4-BE49-F238E27FC236}">
                            <a16:creationId xmlns:a16="http://schemas.microsoft.com/office/drawing/2014/main" id="{84D14493-49D9-460A-AF06-DDF9869F1CDB}"/>
                          </a:ext>
                        </a:extLst>
                      </p:cNvPr>
                      <p:cNvSpPr/>
                      <p:nvPr/>
                    </p:nvSpPr>
                    <p:spPr>
                      <a:xfrm rot="18900000">
                        <a:off x="1359519" y="5426223"/>
                        <a:ext cx="388378" cy="397883"/>
                      </a:xfrm>
                      <a:prstGeom prst="plus">
                        <a:avLst>
                          <a:gd name="adj" fmla="val 42945"/>
                        </a:avLst>
                      </a:prstGeom>
                      <a:grp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72" name="Cross 71">
                        <a:extLst>
                          <a:ext uri="{FF2B5EF4-FFF2-40B4-BE49-F238E27FC236}">
                            <a16:creationId xmlns:a16="http://schemas.microsoft.com/office/drawing/2014/main" id="{A288C5FB-CBD9-41B5-BFB4-7F6EE45DEF22}"/>
                          </a:ext>
                        </a:extLst>
                      </p:cNvPr>
                      <p:cNvSpPr/>
                      <p:nvPr/>
                    </p:nvSpPr>
                    <p:spPr>
                      <a:xfrm rot="19480738">
                        <a:off x="892338" y="4778172"/>
                        <a:ext cx="388378" cy="397883"/>
                      </a:xfrm>
                      <a:prstGeom prst="plus">
                        <a:avLst>
                          <a:gd name="adj" fmla="val 42945"/>
                        </a:avLst>
                      </a:prstGeom>
                      <a:grp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grpSp>
          </p:grpSp>
          <p:grpSp>
            <p:nvGrpSpPr>
              <p:cNvPr id="4" name="Group 3">
                <a:extLst>
                  <a:ext uri="{FF2B5EF4-FFF2-40B4-BE49-F238E27FC236}">
                    <a16:creationId xmlns:a16="http://schemas.microsoft.com/office/drawing/2014/main" id="{406DE65D-08D1-4510-8CED-212F193395AC}"/>
                  </a:ext>
                </a:extLst>
              </p:cNvPr>
              <p:cNvGrpSpPr/>
              <p:nvPr/>
            </p:nvGrpSpPr>
            <p:grpSpPr>
              <a:xfrm>
                <a:off x="4724205" y="2104175"/>
                <a:ext cx="4305490" cy="1654576"/>
                <a:chOff x="4722222" y="2070863"/>
                <a:chExt cx="4413742" cy="1696180"/>
              </a:xfrm>
            </p:grpSpPr>
            <p:sp>
              <p:nvSpPr>
                <p:cNvPr id="38" name="Oval 37">
                  <a:extLst>
                    <a:ext uri="{FF2B5EF4-FFF2-40B4-BE49-F238E27FC236}">
                      <a16:creationId xmlns:a16="http://schemas.microsoft.com/office/drawing/2014/main" id="{A4AA60FA-B436-4BDF-853F-06A18914AD81}"/>
                    </a:ext>
                  </a:extLst>
                </p:cNvPr>
                <p:cNvSpPr/>
                <p:nvPr/>
              </p:nvSpPr>
              <p:spPr>
                <a:xfrm>
                  <a:off x="4722222" y="3356456"/>
                  <a:ext cx="145087" cy="145087"/>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39" name="Group 38">
                  <a:extLst>
                    <a:ext uri="{FF2B5EF4-FFF2-40B4-BE49-F238E27FC236}">
                      <a16:creationId xmlns:a16="http://schemas.microsoft.com/office/drawing/2014/main" id="{368C5CF2-EF7E-4538-B1B3-724B2D400F6F}"/>
                    </a:ext>
                  </a:extLst>
                </p:cNvPr>
                <p:cNvGrpSpPr/>
                <p:nvPr/>
              </p:nvGrpSpPr>
              <p:grpSpPr>
                <a:xfrm>
                  <a:off x="5082224" y="2070863"/>
                  <a:ext cx="4053740" cy="1696180"/>
                  <a:chOff x="6686557" y="2070331"/>
                  <a:chExt cx="4055325" cy="1696845"/>
                </a:xfrm>
              </p:grpSpPr>
              <p:grpSp>
                <p:nvGrpSpPr>
                  <p:cNvPr id="40" name="Group 39">
                    <a:extLst>
                      <a:ext uri="{FF2B5EF4-FFF2-40B4-BE49-F238E27FC236}">
                        <a16:creationId xmlns:a16="http://schemas.microsoft.com/office/drawing/2014/main" id="{091587E9-B1C7-4419-8BFF-01B2A5233914}"/>
                      </a:ext>
                    </a:extLst>
                  </p:cNvPr>
                  <p:cNvGrpSpPr/>
                  <p:nvPr/>
                </p:nvGrpSpPr>
                <p:grpSpPr>
                  <a:xfrm>
                    <a:off x="6686557" y="3090824"/>
                    <a:ext cx="4055325" cy="676352"/>
                    <a:chOff x="6686557" y="3090824"/>
                    <a:chExt cx="4055325" cy="676352"/>
                  </a:xfrm>
                </p:grpSpPr>
                <p:sp>
                  <p:nvSpPr>
                    <p:cNvPr id="59" name="Rectangle 58">
                      <a:extLst>
                        <a:ext uri="{FF2B5EF4-FFF2-40B4-BE49-F238E27FC236}">
                          <a16:creationId xmlns:a16="http://schemas.microsoft.com/office/drawing/2014/main" id="{9AF35037-F7E2-46B5-ABA3-9449A5B3D6DE}"/>
                        </a:ext>
                      </a:extLst>
                    </p:cNvPr>
                    <p:cNvSpPr/>
                    <p:nvPr/>
                  </p:nvSpPr>
                  <p:spPr>
                    <a:xfrm>
                      <a:off x="6686557" y="3090824"/>
                      <a:ext cx="4055325" cy="676352"/>
                    </a:xfrm>
                    <a:prstGeom prst="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0" name="Rectangle 59">
                      <a:extLst>
                        <a:ext uri="{FF2B5EF4-FFF2-40B4-BE49-F238E27FC236}">
                          <a16:creationId xmlns:a16="http://schemas.microsoft.com/office/drawing/2014/main" id="{9B17D698-02BF-4023-BEA3-6973ED6CC584}"/>
                        </a:ext>
                      </a:extLst>
                    </p:cNvPr>
                    <p:cNvSpPr/>
                    <p:nvPr/>
                  </p:nvSpPr>
                  <p:spPr>
                    <a:xfrm>
                      <a:off x="6686558" y="3090824"/>
                      <a:ext cx="906772" cy="67635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43" name="Group 42">
                    <a:extLst>
                      <a:ext uri="{FF2B5EF4-FFF2-40B4-BE49-F238E27FC236}">
                        <a16:creationId xmlns:a16="http://schemas.microsoft.com/office/drawing/2014/main" id="{4BAFA484-D07E-49D7-BBC2-547F3FFBBF6D}"/>
                      </a:ext>
                    </a:extLst>
                  </p:cNvPr>
                  <p:cNvGrpSpPr/>
                  <p:nvPr/>
                </p:nvGrpSpPr>
                <p:grpSpPr>
                  <a:xfrm>
                    <a:off x="6866343" y="2070331"/>
                    <a:ext cx="3252907" cy="1627605"/>
                    <a:chOff x="6866343" y="2070331"/>
                    <a:chExt cx="3252907" cy="1627605"/>
                  </a:xfrm>
                </p:grpSpPr>
                <p:sp>
                  <p:nvSpPr>
                    <p:cNvPr id="44" name="Rectangle 43">
                      <a:extLst>
                        <a:ext uri="{FF2B5EF4-FFF2-40B4-BE49-F238E27FC236}">
                          <a16:creationId xmlns:a16="http://schemas.microsoft.com/office/drawing/2014/main" id="{1B81FA96-7A38-430C-B38A-54567462912A}"/>
                        </a:ext>
                      </a:extLst>
                    </p:cNvPr>
                    <p:cNvSpPr/>
                    <p:nvPr/>
                  </p:nvSpPr>
                  <p:spPr>
                    <a:xfrm>
                      <a:off x="7636075" y="2070331"/>
                      <a:ext cx="2483175" cy="284076"/>
                    </a:xfrm>
                    <a:prstGeom prst="rect">
                      <a:avLst/>
                    </a:prstGeom>
                  </p:spPr>
                  <p:txBody>
                    <a:bodyPr wrap="square">
                      <a:spAutoFit/>
                    </a:bodyPr>
                    <a:lstStyle/>
                    <a:p>
                      <a:r>
                        <a:rPr lang="en-US" sz="1200" b="1" dirty="0">
                          <a:solidFill>
                            <a:schemeClr val="tx2"/>
                          </a:solidFill>
                          <a:latin typeface="Century Gothic" panose="020B0502020202020204" pitchFamily="34" charset="0"/>
                          <a:cs typeface="Arial" panose="020B0604020202020204" pitchFamily="34" charset="0"/>
                        </a:rPr>
                        <a:t>Preparing for the Interview</a:t>
                      </a:r>
                    </a:p>
                  </p:txBody>
                </p:sp>
                <p:grpSp>
                  <p:nvGrpSpPr>
                    <p:cNvPr id="45" name="Group 44">
                      <a:extLst>
                        <a:ext uri="{FF2B5EF4-FFF2-40B4-BE49-F238E27FC236}">
                          <a16:creationId xmlns:a16="http://schemas.microsoft.com/office/drawing/2014/main" id="{F47F7D80-9DA3-4C5F-98CC-4C89A86D3680}"/>
                        </a:ext>
                      </a:extLst>
                    </p:cNvPr>
                    <p:cNvGrpSpPr/>
                    <p:nvPr/>
                  </p:nvGrpSpPr>
                  <p:grpSpPr>
                    <a:xfrm>
                      <a:off x="6866343" y="3160064"/>
                      <a:ext cx="547203" cy="537872"/>
                      <a:chOff x="5075350" y="5188501"/>
                      <a:chExt cx="1066342" cy="1048160"/>
                    </a:xfrm>
                  </p:grpSpPr>
                  <p:sp>
                    <p:nvSpPr>
                      <p:cNvPr id="46" name="Freeform 94">
                        <a:extLst>
                          <a:ext uri="{FF2B5EF4-FFF2-40B4-BE49-F238E27FC236}">
                            <a16:creationId xmlns:a16="http://schemas.microsoft.com/office/drawing/2014/main" id="{4D5F8F3C-C509-43B0-9CB2-ED8F19A5868E}"/>
                          </a:ext>
                        </a:extLst>
                      </p:cNvPr>
                      <p:cNvSpPr/>
                      <p:nvPr/>
                    </p:nvSpPr>
                    <p:spPr>
                      <a:xfrm>
                        <a:off x="5107773" y="5192723"/>
                        <a:ext cx="990395" cy="990397"/>
                      </a:xfrm>
                      <a:custGeom>
                        <a:avLst/>
                        <a:gdLst>
                          <a:gd name="connsiteX0" fmla="*/ 480060 w 960120"/>
                          <a:gd name="connsiteY0" fmla="*/ 0 h 960120"/>
                          <a:gd name="connsiteX1" fmla="*/ 960120 w 960120"/>
                          <a:gd name="connsiteY1" fmla="*/ 480060 h 960120"/>
                          <a:gd name="connsiteX2" fmla="*/ 480060 w 960120"/>
                          <a:gd name="connsiteY2" fmla="*/ 960120 h 960120"/>
                          <a:gd name="connsiteX3" fmla="*/ 0 w 960120"/>
                          <a:gd name="connsiteY3" fmla="*/ 480060 h 960120"/>
                          <a:gd name="connsiteX4" fmla="*/ 480060 w 960120"/>
                          <a:gd name="connsiteY4" fmla="*/ 0 h 96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 h="960120">
                            <a:moveTo>
                              <a:pt x="480060" y="0"/>
                            </a:moveTo>
                            <a:cubicBezTo>
                              <a:pt x="745190" y="0"/>
                              <a:pt x="960120" y="214930"/>
                              <a:pt x="960120" y="480060"/>
                            </a:cubicBezTo>
                            <a:cubicBezTo>
                              <a:pt x="960120" y="745190"/>
                              <a:pt x="745190" y="960120"/>
                              <a:pt x="480060" y="960120"/>
                            </a:cubicBezTo>
                            <a:cubicBezTo>
                              <a:pt x="214930" y="960120"/>
                              <a:pt x="0" y="745190"/>
                              <a:pt x="0" y="480060"/>
                            </a:cubicBezTo>
                            <a:cubicBezTo>
                              <a:pt x="0" y="214930"/>
                              <a:pt x="214930" y="0"/>
                              <a:pt x="480060" y="0"/>
                            </a:cubicBezTo>
                            <a:close/>
                          </a:path>
                        </a:pathLst>
                      </a:custGeom>
                      <a:solidFill>
                        <a:schemeClr val="accent3"/>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grpSp>
                    <p:nvGrpSpPr>
                      <p:cNvPr id="47" name="Group 46">
                        <a:extLst>
                          <a:ext uri="{FF2B5EF4-FFF2-40B4-BE49-F238E27FC236}">
                            <a16:creationId xmlns:a16="http://schemas.microsoft.com/office/drawing/2014/main" id="{497021E4-9F41-4D8D-94DB-C4068205070B}"/>
                          </a:ext>
                        </a:extLst>
                      </p:cNvPr>
                      <p:cNvGrpSpPr/>
                      <p:nvPr/>
                    </p:nvGrpSpPr>
                    <p:grpSpPr>
                      <a:xfrm>
                        <a:off x="5075350" y="5188501"/>
                        <a:ext cx="1066342" cy="1048160"/>
                        <a:chOff x="3163456" y="3346343"/>
                        <a:chExt cx="1163452" cy="1143614"/>
                      </a:xfrm>
                    </p:grpSpPr>
                    <p:sp>
                      <p:nvSpPr>
                        <p:cNvPr id="48" name="Freeform 96">
                          <a:extLst>
                            <a:ext uri="{FF2B5EF4-FFF2-40B4-BE49-F238E27FC236}">
                              <a16:creationId xmlns:a16="http://schemas.microsoft.com/office/drawing/2014/main" id="{CF51258A-25C3-4DC4-A13A-DCDC5ACE931B}"/>
                            </a:ext>
                          </a:extLst>
                        </p:cNvPr>
                        <p:cNvSpPr/>
                        <p:nvPr/>
                      </p:nvSpPr>
                      <p:spPr>
                        <a:xfrm rot="20371691">
                          <a:off x="3163456" y="3533434"/>
                          <a:ext cx="1080960" cy="512606"/>
                        </a:xfrm>
                        <a:custGeom>
                          <a:avLst/>
                          <a:gdLst>
                            <a:gd name="connsiteX0" fmla="*/ 622916 w 960450"/>
                            <a:gd name="connsiteY0" fmla="*/ 37498 h 455458"/>
                            <a:gd name="connsiteX1" fmla="*/ 928142 w 960450"/>
                            <a:gd name="connsiteY1" fmla="*/ 301531 h 455458"/>
                            <a:gd name="connsiteX2" fmla="*/ 960450 w 960450"/>
                            <a:gd name="connsiteY2" fmla="*/ 380994 h 455458"/>
                            <a:gd name="connsiteX3" fmla="*/ 943230 w 960450"/>
                            <a:gd name="connsiteY3" fmla="*/ 455458 h 455458"/>
                            <a:gd name="connsiteX4" fmla="*/ 938110 w 960450"/>
                            <a:gd name="connsiteY4" fmla="*/ 426296 h 455458"/>
                            <a:gd name="connsiteX5" fmla="*/ 611830 w 960450"/>
                            <a:gd name="connsiteY5" fmla="*/ 80807 h 455458"/>
                            <a:gd name="connsiteX6" fmla="*/ 7023 w 960450"/>
                            <a:gd name="connsiteY6" fmla="*/ 260110 h 455458"/>
                            <a:gd name="connsiteX7" fmla="*/ 0 w 960450"/>
                            <a:gd name="connsiteY7" fmla="*/ 274076 h 455458"/>
                            <a:gd name="connsiteX8" fmla="*/ 9756 w 960450"/>
                            <a:gd name="connsiteY8" fmla="*/ 198859 h 455458"/>
                            <a:gd name="connsiteX9" fmla="*/ 58557 w 960450"/>
                            <a:gd name="connsiteY9" fmla="*/ 139773 h 455458"/>
                            <a:gd name="connsiteX10" fmla="*/ 622916 w 960450"/>
                            <a:gd name="connsiteY10" fmla="*/ 37498 h 45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450" h="455458">
                              <a:moveTo>
                                <a:pt x="622916" y="37498"/>
                              </a:moveTo>
                              <a:cubicBezTo>
                                <a:pt x="761319" y="89167"/>
                                <a:pt x="867826" y="186284"/>
                                <a:pt x="928142" y="301531"/>
                              </a:cubicBezTo>
                              <a:lnTo>
                                <a:pt x="960450" y="380994"/>
                              </a:lnTo>
                              <a:lnTo>
                                <a:pt x="943230" y="455458"/>
                              </a:lnTo>
                              <a:lnTo>
                                <a:pt x="938110" y="426296"/>
                              </a:lnTo>
                              <a:cubicBezTo>
                                <a:pt x="895734" y="275523"/>
                                <a:pt x="778160" y="142902"/>
                                <a:pt x="611830" y="80807"/>
                              </a:cubicBezTo>
                              <a:cubicBezTo>
                                <a:pt x="378969" y="-6125"/>
                                <a:pt x="127706" y="73978"/>
                                <a:pt x="7023" y="260110"/>
                              </a:cubicBezTo>
                              <a:lnTo>
                                <a:pt x="0" y="274076"/>
                              </a:lnTo>
                              <a:lnTo>
                                <a:pt x="9756" y="198859"/>
                              </a:lnTo>
                              <a:lnTo>
                                <a:pt x="58557" y="139773"/>
                              </a:lnTo>
                              <a:cubicBezTo>
                                <a:pt x="194905" y="6760"/>
                                <a:pt x="415312" y="-40006"/>
                                <a:pt x="622916" y="37498"/>
                              </a:cubicBezTo>
                              <a:close/>
                            </a:path>
                          </a:pathLst>
                        </a:custGeom>
                        <a:solidFill>
                          <a:schemeClr val="bg2"/>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49" name="Freeform 97">
                          <a:extLst>
                            <a:ext uri="{FF2B5EF4-FFF2-40B4-BE49-F238E27FC236}">
                              <a16:creationId xmlns:a16="http://schemas.microsoft.com/office/drawing/2014/main" id="{0DA3C2AC-A212-4FEB-829F-F80DAE32A8E3}"/>
                            </a:ext>
                          </a:extLst>
                        </p:cNvPr>
                        <p:cNvSpPr/>
                        <p:nvPr/>
                      </p:nvSpPr>
                      <p:spPr>
                        <a:xfrm rot="2132437">
                          <a:off x="3233285" y="3687346"/>
                          <a:ext cx="1093623" cy="288572"/>
                        </a:xfrm>
                        <a:custGeom>
                          <a:avLst/>
                          <a:gdLst>
                            <a:gd name="connsiteX0" fmla="*/ 90018 w 971701"/>
                            <a:gd name="connsiteY0" fmla="*/ 125014 h 256400"/>
                            <a:gd name="connsiteX1" fmla="*/ 470412 w 971701"/>
                            <a:gd name="connsiteY1" fmla="*/ 944 h 256400"/>
                            <a:gd name="connsiteX2" fmla="*/ 929955 w 971701"/>
                            <a:gd name="connsiteY2" fmla="*/ 138653 h 256400"/>
                            <a:gd name="connsiteX3" fmla="*/ 971701 w 971701"/>
                            <a:gd name="connsiteY3" fmla="*/ 184934 h 256400"/>
                            <a:gd name="connsiteX4" fmla="*/ 966659 w 971701"/>
                            <a:gd name="connsiteY4" fmla="*/ 250161 h 256400"/>
                            <a:gd name="connsiteX5" fmla="*/ 963284 w 971701"/>
                            <a:gd name="connsiteY5" fmla="*/ 243603 h 256400"/>
                            <a:gd name="connsiteX6" fmla="*/ 464158 w 971701"/>
                            <a:gd name="connsiteY6" fmla="*/ 46303 h 256400"/>
                            <a:gd name="connsiteX7" fmla="*/ 18875 w 971701"/>
                            <a:gd name="connsiteY7" fmla="*/ 241698 h 256400"/>
                            <a:gd name="connsiteX8" fmla="*/ 9186 w 971701"/>
                            <a:gd name="connsiteY8" fmla="*/ 256400 h 256400"/>
                            <a:gd name="connsiteX9" fmla="*/ 0 w 971701"/>
                            <a:gd name="connsiteY9" fmla="*/ 216611 h 256400"/>
                            <a:gd name="connsiteX10" fmla="*/ 25999 w 971701"/>
                            <a:gd name="connsiteY10" fmla="*/ 181615 h 256400"/>
                            <a:gd name="connsiteX11" fmla="*/ 90018 w 971701"/>
                            <a:gd name="connsiteY11" fmla="*/ 125014 h 25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701" h="256400">
                              <a:moveTo>
                                <a:pt x="90018" y="125014"/>
                              </a:moveTo>
                              <a:cubicBezTo>
                                <a:pt x="185550" y="54986"/>
                                <a:pt x="319896" y="8097"/>
                                <a:pt x="470412" y="944"/>
                              </a:cubicBezTo>
                              <a:cubicBezTo>
                                <a:pt x="658556" y="-7997"/>
                                <a:pt x="827438" y="47265"/>
                                <a:pt x="929955" y="138653"/>
                              </a:cubicBezTo>
                              <a:lnTo>
                                <a:pt x="971701" y="184934"/>
                              </a:lnTo>
                              <a:lnTo>
                                <a:pt x="966659" y="250161"/>
                              </a:lnTo>
                              <a:lnTo>
                                <a:pt x="963284" y="243603"/>
                              </a:lnTo>
                              <a:cubicBezTo>
                                <a:pt x="876618" y="117837"/>
                                <a:pt x="683824" y="35864"/>
                                <a:pt x="464158" y="46303"/>
                              </a:cubicBezTo>
                              <a:cubicBezTo>
                                <a:pt x="271949" y="55437"/>
                                <a:pt x="106934" y="133056"/>
                                <a:pt x="18875" y="241698"/>
                              </a:cubicBezTo>
                              <a:lnTo>
                                <a:pt x="9186" y="256400"/>
                              </a:lnTo>
                              <a:lnTo>
                                <a:pt x="0" y="216611"/>
                              </a:lnTo>
                              <a:lnTo>
                                <a:pt x="25999" y="181615"/>
                              </a:lnTo>
                              <a:cubicBezTo>
                                <a:pt x="44677" y="161474"/>
                                <a:pt x="66135" y="142521"/>
                                <a:pt x="90018" y="125014"/>
                              </a:cubicBezTo>
                              <a:close/>
                            </a:path>
                          </a:pathLst>
                        </a:custGeom>
                        <a:solidFill>
                          <a:schemeClr val="bg2"/>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0" name="Freeform 98">
                          <a:extLst>
                            <a:ext uri="{FF2B5EF4-FFF2-40B4-BE49-F238E27FC236}">
                              <a16:creationId xmlns:a16="http://schemas.microsoft.com/office/drawing/2014/main" id="{85CD8D1B-40B5-4665-84C0-444BB92F47F4}"/>
                            </a:ext>
                          </a:extLst>
                        </p:cNvPr>
                        <p:cNvSpPr/>
                        <p:nvPr/>
                      </p:nvSpPr>
                      <p:spPr>
                        <a:xfrm rot="2132437">
                          <a:off x="4013868" y="4485174"/>
                          <a:ext cx="3544" cy="4783"/>
                        </a:xfrm>
                        <a:custGeom>
                          <a:avLst/>
                          <a:gdLst>
                            <a:gd name="connsiteX0" fmla="*/ 1700 w 3149"/>
                            <a:gd name="connsiteY0" fmla="*/ 0 h 4250"/>
                            <a:gd name="connsiteX1" fmla="*/ 3149 w 3149"/>
                            <a:gd name="connsiteY1" fmla="*/ 0 h 4250"/>
                            <a:gd name="connsiteX2" fmla="*/ 3138 w 3149"/>
                            <a:gd name="connsiteY2" fmla="*/ 28 h 4250"/>
                            <a:gd name="connsiteX3" fmla="*/ 0 w 3149"/>
                            <a:gd name="connsiteY3" fmla="*/ 4250 h 4250"/>
                            <a:gd name="connsiteX4" fmla="*/ 1700 w 3149"/>
                            <a:gd name="connsiteY4" fmla="*/ 0 h 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 h="4250">
                              <a:moveTo>
                                <a:pt x="1700" y="0"/>
                              </a:moveTo>
                              <a:lnTo>
                                <a:pt x="3149" y="0"/>
                              </a:lnTo>
                              <a:lnTo>
                                <a:pt x="3138" y="28"/>
                              </a:lnTo>
                              <a:lnTo>
                                <a:pt x="0" y="4250"/>
                              </a:lnTo>
                              <a:lnTo>
                                <a:pt x="1700" y="0"/>
                              </a:lnTo>
                              <a:close/>
                            </a:path>
                          </a:pathLst>
                        </a:custGeom>
                        <a:solidFill>
                          <a:sysClr val="window" lastClr="FFFFFF"/>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1" name="Freeform 99">
                          <a:extLst>
                            <a:ext uri="{FF2B5EF4-FFF2-40B4-BE49-F238E27FC236}">
                              <a16:creationId xmlns:a16="http://schemas.microsoft.com/office/drawing/2014/main" id="{0C714B62-9116-4647-9E57-FAFCCBD91F4A}"/>
                            </a:ext>
                          </a:extLst>
                        </p:cNvPr>
                        <p:cNvSpPr/>
                        <p:nvPr/>
                      </p:nvSpPr>
                      <p:spPr>
                        <a:xfrm>
                          <a:off x="3466833" y="3346343"/>
                          <a:ext cx="605576" cy="1002087"/>
                        </a:xfrm>
                        <a:custGeom>
                          <a:avLst/>
                          <a:gdLst>
                            <a:gd name="connsiteX0" fmla="*/ 206728 w 538064"/>
                            <a:gd name="connsiteY0" fmla="*/ 0 h 890367"/>
                            <a:gd name="connsiteX1" fmla="*/ 189540 w 538064"/>
                            <a:gd name="connsiteY1" fmla="*/ 14181 h 890367"/>
                            <a:gd name="connsiteX2" fmla="*/ 43519 w 538064"/>
                            <a:gd name="connsiteY2" fmla="*/ 366706 h 890367"/>
                            <a:gd name="connsiteX3" fmla="*/ 441591 w 538064"/>
                            <a:gd name="connsiteY3" fmla="*/ 855124 h 890367"/>
                            <a:gd name="connsiteX4" fmla="*/ 538064 w 538064"/>
                            <a:gd name="connsiteY4" fmla="*/ 864849 h 890367"/>
                            <a:gd name="connsiteX5" fmla="*/ 498420 w 538064"/>
                            <a:gd name="connsiteY5" fmla="*/ 890367 h 890367"/>
                            <a:gd name="connsiteX6" fmla="*/ 418986 w 538064"/>
                            <a:gd name="connsiteY6" fmla="*/ 882359 h 890367"/>
                            <a:gd name="connsiteX7" fmla="*/ 0 w 538064"/>
                            <a:gd name="connsiteY7" fmla="*/ 368281 h 890367"/>
                            <a:gd name="connsiteX8" fmla="*/ 89618 w 538064"/>
                            <a:gd name="connsiteY8" fmla="*/ 74895 h 890367"/>
                            <a:gd name="connsiteX9" fmla="*/ 144821 w 538064"/>
                            <a:gd name="connsiteY9" fmla="*/ 7988 h 890367"/>
                            <a:gd name="connsiteX10" fmla="*/ 206728 w 538064"/>
                            <a:gd name="connsiteY10" fmla="*/ 0 h 89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064" h="890367">
                              <a:moveTo>
                                <a:pt x="206728" y="0"/>
                              </a:moveTo>
                              <a:lnTo>
                                <a:pt x="189540" y="14181"/>
                              </a:lnTo>
                              <a:cubicBezTo>
                                <a:pt x="99321" y="104400"/>
                                <a:pt x="43519" y="229037"/>
                                <a:pt x="43519" y="366706"/>
                              </a:cubicBezTo>
                              <a:cubicBezTo>
                                <a:pt x="43519" y="607628"/>
                                <a:pt x="214412" y="808636"/>
                                <a:pt x="441591" y="855124"/>
                              </a:cubicBezTo>
                              <a:lnTo>
                                <a:pt x="538064" y="864849"/>
                              </a:lnTo>
                              <a:lnTo>
                                <a:pt x="498420" y="890367"/>
                              </a:lnTo>
                              <a:lnTo>
                                <a:pt x="418986" y="882359"/>
                              </a:lnTo>
                              <a:cubicBezTo>
                                <a:pt x="179872" y="833429"/>
                                <a:pt x="0" y="621861"/>
                                <a:pt x="0" y="368281"/>
                              </a:cubicBezTo>
                              <a:cubicBezTo>
                                <a:pt x="0" y="259604"/>
                                <a:pt x="33038" y="158644"/>
                                <a:pt x="89618" y="74895"/>
                              </a:cubicBezTo>
                              <a:lnTo>
                                <a:pt x="144821" y="7988"/>
                              </a:lnTo>
                              <a:lnTo>
                                <a:pt x="206728" y="0"/>
                              </a:lnTo>
                              <a:close/>
                            </a:path>
                          </a:pathLst>
                        </a:custGeom>
                        <a:solidFill>
                          <a:schemeClr val="bg2"/>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endParaRPr>
                        </a:p>
                      </p:txBody>
                    </p:sp>
                    <p:sp>
                      <p:nvSpPr>
                        <p:cNvPr id="52" name="Freeform 100">
                          <a:extLst>
                            <a:ext uri="{FF2B5EF4-FFF2-40B4-BE49-F238E27FC236}">
                              <a16:creationId xmlns:a16="http://schemas.microsoft.com/office/drawing/2014/main" id="{7E9F6E0F-45C8-4ECB-8662-78E9E91634E3}"/>
                            </a:ext>
                          </a:extLst>
                        </p:cNvPr>
                        <p:cNvSpPr/>
                        <p:nvPr/>
                      </p:nvSpPr>
                      <p:spPr>
                        <a:xfrm rot="19899652">
                          <a:off x="3210183" y="3608157"/>
                          <a:ext cx="1053426" cy="624853"/>
                        </a:xfrm>
                        <a:custGeom>
                          <a:avLst/>
                          <a:gdLst>
                            <a:gd name="connsiteX0" fmla="*/ 893856 w 935985"/>
                            <a:gd name="connsiteY0" fmla="*/ 0 h 555191"/>
                            <a:gd name="connsiteX1" fmla="*/ 935985 w 935985"/>
                            <a:gd name="connsiteY1" fmla="*/ 97497 h 555191"/>
                            <a:gd name="connsiteX2" fmla="*/ 917233 w 935985"/>
                            <a:gd name="connsiteY2" fmla="*/ 193128 h 555191"/>
                            <a:gd name="connsiteX3" fmla="*/ 877708 w 935985"/>
                            <a:gd name="connsiteY3" fmla="*/ 288162 h 555191"/>
                            <a:gd name="connsiteX4" fmla="*/ 189260 w 935985"/>
                            <a:gd name="connsiteY4" fmla="*/ 494195 h 555191"/>
                            <a:gd name="connsiteX5" fmla="*/ 34129 w 935985"/>
                            <a:gd name="connsiteY5" fmla="*/ 365159 h 555191"/>
                            <a:gd name="connsiteX6" fmla="*/ 2988 w 935985"/>
                            <a:gd name="connsiteY6" fmla="*/ 317512 h 555191"/>
                            <a:gd name="connsiteX7" fmla="*/ 0 w 935985"/>
                            <a:gd name="connsiteY7" fmla="*/ 216314 h 555191"/>
                            <a:gd name="connsiteX8" fmla="*/ 15208 w 935985"/>
                            <a:gd name="connsiteY8" fmla="*/ 255324 h 555191"/>
                            <a:gd name="connsiteX9" fmla="*/ 214716 w 935985"/>
                            <a:gd name="connsiteY9" fmla="*/ 447690 h 555191"/>
                            <a:gd name="connsiteX10" fmla="*/ 840672 w 935985"/>
                            <a:gd name="connsiteY10" fmla="*/ 260360 h 555191"/>
                            <a:gd name="connsiteX11" fmla="*/ 894083 w 935985"/>
                            <a:gd name="connsiteY11" fmla="*/ 84842 h 555191"/>
                            <a:gd name="connsiteX12" fmla="*/ 893856 w 935985"/>
                            <a:gd name="connsiteY12" fmla="*/ 0 h 555191"/>
                            <a:gd name="connsiteX0" fmla="*/ 893856 w 935985"/>
                            <a:gd name="connsiteY0" fmla="*/ 0 h 555191"/>
                            <a:gd name="connsiteX1" fmla="*/ 935985 w 935985"/>
                            <a:gd name="connsiteY1" fmla="*/ 97497 h 555191"/>
                            <a:gd name="connsiteX2" fmla="*/ 917233 w 935985"/>
                            <a:gd name="connsiteY2" fmla="*/ 193128 h 555191"/>
                            <a:gd name="connsiteX3" fmla="*/ 877708 w 935985"/>
                            <a:gd name="connsiteY3" fmla="*/ 288162 h 555191"/>
                            <a:gd name="connsiteX4" fmla="*/ 189260 w 935985"/>
                            <a:gd name="connsiteY4" fmla="*/ 494195 h 555191"/>
                            <a:gd name="connsiteX5" fmla="*/ 34129 w 935985"/>
                            <a:gd name="connsiteY5" fmla="*/ 365159 h 555191"/>
                            <a:gd name="connsiteX6" fmla="*/ 2988 w 935985"/>
                            <a:gd name="connsiteY6" fmla="*/ 317512 h 555191"/>
                            <a:gd name="connsiteX7" fmla="*/ 0 w 935985"/>
                            <a:gd name="connsiteY7" fmla="*/ 216314 h 555191"/>
                            <a:gd name="connsiteX8" fmla="*/ 15208 w 935985"/>
                            <a:gd name="connsiteY8" fmla="*/ 255324 h 555191"/>
                            <a:gd name="connsiteX9" fmla="*/ 214716 w 935985"/>
                            <a:gd name="connsiteY9" fmla="*/ 447690 h 555191"/>
                            <a:gd name="connsiteX10" fmla="*/ 840672 w 935985"/>
                            <a:gd name="connsiteY10" fmla="*/ 260360 h 555191"/>
                            <a:gd name="connsiteX11" fmla="*/ 894083 w 935985"/>
                            <a:gd name="connsiteY11" fmla="*/ 84842 h 555191"/>
                            <a:gd name="connsiteX12" fmla="*/ 893856 w 935985"/>
                            <a:gd name="connsiteY12" fmla="*/ 0 h 55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985" h="555191">
                              <a:moveTo>
                                <a:pt x="893856" y="0"/>
                              </a:moveTo>
                              <a:cubicBezTo>
                                <a:pt x="907899" y="32499"/>
                                <a:pt x="931252" y="70020"/>
                                <a:pt x="935985" y="97497"/>
                              </a:cubicBezTo>
                              <a:lnTo>
                                <a:pt x="917233" y="193128"/>
                              </a:lnTo>
                              <a:cubicBezTo>
                                <a:pt x="907489" y="225455"/>
                                <a:pt x="894360" y="257288"/>
                                <a:pt x="877708" y="288162"/>
                              </a:cubicBezTo>
                              <a:cubicBezTo>
                                <a:pt x="744493" y="535166"/>
                                <a:pt x="436263" y="627410"/>
                                <a:pt x="189260" y="494195"/>
                              </a:cubicBezTo>
                              <a:cubicBezTo>
                                <a:pt x="127509" y="460891"/>
                                <a:pt x="75431" y="416649"/>
                                <a:pt x="34129" y="365159"/>
                              </a:cubicBezTo>
                              <a:lnTo>
                                <a:pt x="2988" y="317512"/>
                              </a:lnTo>
                              <a:lnTo>
                                <a:pt x="0" y="216314"/>
                              </a:lnTo>
                              <a:lnTo>
                                <a:pt x="15208" y="255324"/>
                              </a:lnTo>
                              <a:cubicBezTo>
                                <a:pt x="55821" y="334153"/>
                                <a:pt x="122301" y="402016"/>
                                <a:pt x="214716" y="447690"/>
                              </a:cubicBezTo>
                              <a:cubicBezTo>
                                <a:pt x="461155" y="569489"/>
                                <a:pt x="719549" y="484942"/>
                                <a:pt x="840672" y="260360"/>
                              </a:cubicBezTo>
                              <a:cubicBezTo>
                                <a:pt x="870953" y="204214"/>
                                <a:pt x="888422" y="144589"/>
                                <a:pt x="894083" y="84842"/>
                              </a:cubicBezTo>
                              <a:cubicBezTo>
                                <a:pt x="894007" y="56561"/>
                                <a:pt x="893932" y="28281"/>
                                <a:pt x="893856" y="0"/>
                              </a:cubicBezTo>
                              <a:close/>
                            </a:path>
                          </a:pathLst>
                        </a:custGeom>
                        <a:solidFill>
                          <a:sysClr val="window" lastClr="FFFFFF"/>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3" name="Oval 52">
                          <a:extLst>
                            <a:ext uri="{FF2B5EF4-FFF2-40B4-BE49-F238E27FC236}">
                              <a16:creationId xmlns:a16="http://schemas.microsoft.com/office/drawing/2014/main" id="{17BD03D3-4799-496C-8F94-628A47EB5067}"/>
                            </a:ext>
                          </a:extLst>
                        </p:cNvPr>
                        <p:cNvSpPr/>
                        <p:nvPr/>
                      </p:nvSpPr>
                      <p:spPr>
                        <a:xfrm flipH="1">
                          <a:off x="3422536" y="3528892"/>
                          <a:ext cx="180799" cy="180795"/>
                        </a:xfrm>
                        <a:prstGeom prst="ellipse">
                          <a:avLst/>
                        </a:prstGeom>
                        <a:solidFill>
                          <a:sysClr val="window" lastClr="FFFFFF"/>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4" name="Oval 53">
                          <a:extLst>
                            <a:ext uri="{FF2B5EF4-FFF2-40B4-BE49-F238E27FC236}">
                              <a16:creationId xmlns:a16="http://schemas.microsoft.com/office/drawing/2014/main" id="{AD814A1E-584D-4AC5-90FC-BDB0BC26914F}"/>
                            </a:ext>
                          </a:extLst>
                        </p:cNvPr>
                        <p:cNvSpPr/>
                        <p:nvPr/>
                      </p:nvSpPr>
                      <p:spPr>
                        <a:xfrm flipH="1">
                          <a:off x="3463487" y="3568846"/>
                          <a:ext cx="98898" cy="100886"/>
                        </a:xfrm>
                        <a:prstGeom prst="ellipse">
                          <a:avLst/>
                        </a:prstGeom>
                        <a:solidFill>
                          <a:srgbClr val="63B6AB"/>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5" name="Oval 54">
                          <a:extLst>
                            <a:ext uri="{FF2B5EF4-FFF2-40B4-BE49-F238E27FC236}">
                              <a16:creationId xmlns:a16="http://schemas.microsoft.com/office/drawing/2014/main" id="{46FC792D-E606-400A-8ECC-7C4877416847}"/>
                            </a:ext>
                          </a:extLst>
                        </p:cNvPr>
                        <p:cNvSpPr/>
                        <p:nvPr/>
                      </p:nvSpPr>
                      <p:spPr>
                        <a:xfrm flipH="1">
                          <a:off x="3653019" y="4123860"/>
                          <a:ext cx="180799" cy="180795"/>
                        </a:xfrm>
                        <a:prstGeom prst="ellipse">
                          <a:avLst/>
                        </a:prstGeom>
                        <a:solidFill>
                          <a:sysClr val="window" lastClr="FFFFFF"/>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6" name="Oval 55">
                          <a:extLst>
                            <a:ext uri="{FF2B5EF4-FFF2-40B4-BE49-F238E27FC236}">
                              <a16:creationId xmlns:a16="http://schemas.microsoft.com/office/drawing/2014/main" id="{700EAA97-EC7E-4414-8FF8-1364569244B6}"/>
                            </a:ext>
                          </a:extLst>
                        </p:cNvPr>
                        <p:cNvSpPr/>
                        <p:nvPr/>
                      </p:nvSpPr>
                      <p:spPr>
                        <a:xfrm flipH="1">
                          <a:off x="3693969" y="4163815"/>
                          <a:ext cx="98898" cy="100886"/>
                        </a:xfrm>
                        <a:prstGeom prst="ellipse">
                          <a:avLst/>
                        </a:prstGeom>
                        <a:solidFill>
                          <a:srgbClr val="63B6AB"/>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7" name="Oval 56">
                          <a:extLst>
                            <a:ext uri="{FF2B5EF4-FFF2-40B4-BE49-F238E27FC236}">
                              <a16:creationId xmlns:a16="http://schemas.microsoft.com/office/drawing/2014/main" id="{3E803303-C224-4920-8E4D-BED12A5B8554}"/>
                            </a:ext>
                          </a:extLst>
                        </p:cNvPr>
                        <p:cNvSpPr/>
                        <p:nvPr/>
                      </p:nvSpPr>
                      <p:spPr>
                        <a:xfrm flipH="1">
                          <a:off x="3969263" y="3861217"/>
                          <a:ext cx="180799" cy="180795"/>
                        </a:xfrm>
                        <a:prstGeom prst="ellipse">
                          <a:avLst/>
                        </a:prstGeom>
                        <a:solidFill>
                          <a:sysClr val="window" lastClr="FFFFFF"/>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sp>
                      <p:nvSpPr>
                        <p:cNvPr id="58" name="Oval 57">
                          <a:extLst>
                            <a:ext uri="{FF2B5EF4-FFF2-40B4-BE49-F238E27FC236}">
                              <a16:creationId xmlns:a16="http://schemas.microsoft.com/office/drawing/2014/main" id="{8780E0EC-8825-4801-9420-BA847D2C29EE}"/>
                            </a:ext>
                          </a:extLst>
                        </p:cNvPr>
                        <p:cNvSpPr/>
                        <p:nvPr/>
                      </p:nvSpPr>
                      <p:spPr>
                        <a:xfrm flipH="1">
                          <a:off x="4010213" y="3901172"/>
                          <a:ext cx="98898" cy="100886"/>
                        </a:xfrm>
                        <a:prstGeom prst="ellipse">
                          <a:avLst/>
                        </a:prstGeom>
                        <a:solidFill>
                          <a:srgbClr val="63B6AB"/>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endParaRPr>
                        </a:p>
                      </p:txBody>
                    </p:sp>
                  </p:grpSp>
                </p:grpSp>
              </p:grpSp>
            </p:grpSp>
          </p:grpSp>
          <p:grpSp>
            <p:nvGrpSpPr>
              <p:cNvPr id="3" name="Group 2">
                <a:extLst>
                  <a:ext uri="{FF2B5EF4-FFF2-40B4-BE49-F238E27FC236}">
                    <a16:creationId xmlns:a16="http://schemas.microsoft.com/office/drawing/2014/main" id="{7B1D041E-998A-40F0-8565-59FE09995C6E}"/>
                  </a:ext>
                </a:extLst>
              </p:cNvPr>
              <p:cNvGrpSpPr/>
              <p:nvPr/>
            </p:nvGrpSpPr>
            <p:grpSpPr>
              <a:xfrm>
                <a:off x="4724205" y="3299013"/>
                <a:ext cx="4305490" cy="1646055"/>
                <a:chOff x="4722222" y="3265917"/>
                <a:chExt cx="4413742" cy="1687445"/>
              </a:xfrm>
            </p:grpSpPr>
            <p:sp>
              <p:nvSpPr>
                <p:cNvPr id="26" name="Oval 25">
                  <a:extLst>
                    <a:ext uri="{FF2B5EF4-FFF2-40B4-BE49-F238E27FC236}">
                      <a16:creationId xmlns:a16="http://schemas.microsoft.com/office/drawing/2014/main" id="{7E8CE48D-8301-40A8-A102-E5011AC48B13}"/>
                    </a:ext>
                  </a:extLst>
                </p:cNvPr>
                <p:cNvSpPr/>
                <p:nvPr/>
              </p:nvSpPr>
              <p:spPr>
                <a:xfrm>
                  <a:off x="4722222" y="4542776"/>
                  <a:ext cx="145087" cy="145087"/>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27" name="Group 26">
                  <a:extLst>
                    <a:ext uri="{FF2B5EF4-FFF2-40B4-BE49-F238E27FC236}">
                      <a16:creationId xmlns:a16="http://schemas.microsoft.com/office/drawing/2014/main" id="{497A0215-1C7F-49BF-A4AD-8A3A61641504}"/>
                    </a:ext>
                  </a:extLst>
                </p:cNvPr>
                <p:cNvGrpSpPr/>
                <p:nvPr/>
              </p:nvGrpSpPr>
              <p:grpSpPr>
                <a:xfrm>
                  <a:off x="5082224" y="3265917"/>
                  <a:ext cx="4053740" cy="1687445"/>
                  <a:chOff x="6686557" y="3265853"/>
                  <a:chExt cx="4055325" cy="1688107"/>
                </a:xfrm>
              </p:grpSpPr>
              <p:grpSp>
                <p:nvGrpSpPr>
                  <p:cNvPr id="28" name="Group 27">
                    <a:extLst>
                      <a:ext uri="{FF2B5EF4-FFF2-40B4-BE49-F238E27FC236}">
                        <a16:creationId xmlns:a16="http://schemas.microsoft.com/office/drawing/2014/main" id="{EBD0415D-52CF-4E2D-AF3B-5C7E74B7BD46}"/>
                      </a:ext>
                    </a:extLst>
                  </p:cNvPr>
                  <p:cNvGrpSpPr/>
                  <p:nvPr/>
                </p:nvGrpSpPr>
                <p:grpSpPr>
                  <a:xfrm>
                    <a:off x="6686557" y="4277608"/>
                    <a:ext cx="4055325" cy="676352"/>
                    <a:chOff x="6686557" y="4277608"/>
                    <a:chExt cx="4055325" cy="676352"/>
                  </a:xfrm>
                </p:grpSpPr>
                <p:sp>
                  <p:nvSpPr>
                    <p:cNvPr id="36" name="Rectangle 35">
                      <a:extLst>
                        <a:ext uri="{FF2B5EF4-FFF2-40B4-BE49-F238E27FC236}">
                          <a16:creationId xmlns:a16="http://schemas.microsoft.com/office/drawing/2014/main" id="{7A2860C7-0F5B-4E96-BEA9-CFCCFD53CF94}"/>
                        </a:ext>
                      </a:extLst>
                    </p:cNvPr>
                    <p:cNvSpPr/>
                    <p:nvPr/>
                  </p:nvSpPr>
                  <p:spPr>
                    <a:xfrm>
                      <a:off x="6686557" y="4277608"/>
                      <a:ext cx="4055325" cy="676352"/>
                    </a:xfrm>
                    <a:prstGeom prst="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7" name="Rectangle 36">
                      <a:extLst>
                        <a:ext uri="{FF2B5EF4-FFF2-40B4-BE49-F238E27FC236}">
                          <a16:creationId xmlns:a16="http://schemas.microsoft.com/office/drawing/2014/main" id="{1DFABED6-E8FD-4FFA-A45D-CD4E6C522B99}"/>
                        </a:ext>
                      </a:extLst>
                    </p:cNvPr>
                    <p:cNvSpPr/>
                    <p:nvPr/>
                  </p:nvSpPr>
                  <p:spPr>
                    <a:xfrm>
                      <a:off x="6686558" y="4277608"/>
                      <a:ext cx="906772" cy="6763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31" name="Group 30">
                    <a:extLst>
                      <a:ext uri="{FF2B5EF4-FFF2-40B4-BE49-F238E27FC236}">
                        <a16:creationId xmlns:a16="http://schemas.microsoft.com/office/drawing/2014/main" id="{945B2213-A4C8-48A0-967C-C11DEEA4973C}"/>
                      </a:ext>
                    </a:extLst>
                  </p:cNvPr>
                  <p:cNvGrpSpPr/>
                  <p:nvPr/>
                </p:nvGrpSpPr>
                <p:grpSpPr>
                  <a:xfrm>
                    <a:off x="6947136" y="3265853"/>
                    <a:ext cx="2499581" cy="1624551"/>
                    <a:chOff x="6947136" y="3265853"/>
                    <a:chExt cx="2499581" cy="1624551"/>
                  </a:xfrm>
                </p:grpSpPr>
                <p:sp>
                  <p:nvSpPr>
                    <p:cNvPr id="32" name="Rectangle 31">
                      <a:extLst>
                        <a:ext uri="{FF2B5EF4-FFF2-40B4-BE49-F238E27FC236}">
                          <a16:creationId xmlns:a16="http://schemas.microsoft.com/office/drawing/2014/main" id="{1A0F1977-B4F1-486F-B12D-469CD8756F7E}"/>
                        </a:ext>
                      </a:extLst>
                    </p:cNvPr>
                    <p:cNvSpPr/>
                    <p:nvPr/>
                  </p:nvSpPr>
                  <p:spPr>
                    <a:xfrm>
                      <a:off x="7636075" y="3265853"/>
                      <a:ext cx="1810642" cy="284077"/>
                    </a:xfrm>
                    <a:prstGeom prst="rect">
                      <a:avLst/>
                    </a:prstGeom>
                  </p:spPr>
                  <p:txBody>
                    <a:bodyPr wrap="square">
                      <a:spAutoFit/>
                    </a:bodyPr>
                    <a:lstStyle/>
                    <a:p>
                      <a:r>
                        <a:rPr lang="en-US" sz="1200" b="1" dirty="0">
                          <a:solidFill>
                            <a:schemeClr val="tx2"/>
                          </a:solidFill>
                          <a:latin typeface="Century Gothic" panose="020B0502020202020204" pitchFamily="34" charset="0"/>
                          <a:cs typeface="Arial" panose="020B0604020202020204" pitchFamily="34" charset="0"/>
                        </a:rPr>
                        <a:t>The Interview</a:t>
                      </a:r>
                    </a:p>
                  </p:txBody>
                </p:sp>
                <p:grpSp>
                  <p:nvGrpSpPr>
                    <p:cNvPr id="33" name="Group 4">
                      <a:extLst>
                        <a:ext uri="{FF2B5EF4-FFF2-40B4-BE49-F238E27FC236}">
                          <a16:creationId xmlns:a16="http://schemas.microsoft.com/office/drawing/2014/main" id="{B33547A4-BE65-48A4-AD65-9D4055904D2A}"/>
                        </a:ext>
                      </a:extLst>
                    </p:cNvPr>
                    <p:cNvGrpSpPr>
                      <a:grpSpLocks noChangeAspect="1"/>
                    </p:cNvGrpSpPr>
                    <p:nvPr/>
                  </p:nvGrpSpPr>
                  <p:grpSpPr bwMode="auto">
                    <a:xfrm>
                      <a:off x="6947136" y="4341165"/>
                      <a:ext cx="385616" cy="549239"/>
                      <a:chOff x="-5133" y="153"/>
                      <a:chExt cx="3594" cy="5119"/>
                    </a:xfrm>
                    <a:solidFill>
                      <a:schemeClr val="accent4"/>
                    </a:solidFill>
                  </p:grpSpPr>
                  <p:sp>
                    <p:nvSpPr>
                      <p:cNvPr id="34" name="Freeform 5">
                        <a:extLst>
                          <a:ext uri="{FF2B5EF4-FFF2-40B4-BE49-F238E27FC236}">
                            <a16:creationId xmlns:a16="http://schemas.microsoft.com/office/drawing/2014/main" id="{7C1E98A5-47CD-4AC4-BED2-C83BABCEE08A}"/>
                          </a:ext>
                        </a:extLst>
                      </p:cNvPr>
                      <p:cNvSpPr>
                        <a:spLocks/>
                      </p:cNvSpPr>
                      <p:nvPr/>
                    </p:nvSpPr>
                    <p:spPr bwMode="auto">
                      <a:xfrm>
                        <a:off x="-4706" y="153"/>
                        <a:ext cx="1748" cy="1555"/>
                      </a:xfrm>
                      <a:custGeom>
                        <a:avLst/>
                        <a:gdLst>
                          <a:gd name="T0" fmla="*/ 147 w 769"/>
                          <a:gd name="T1" fmla="*/ 686 h 686"/>
                          <a:gd name="T2" fmla="*/ 147 w 769"/>
                          <a:gd name="T3" fmla="*/ 391 h 686"/>
                          <a:gd name="T4" fmla="*/ 386 w 769"/>
                          <a:gd name="T5" fmla="*/ 153 h 686"/>
                          <a:gd name="T6" fmla="*/ 624 w 769"/>
                          <a:gd name="T7" fmla="*/ 391 h 686"/>
                          <a:gd name="T8" fmla="*/ 624 w 769"/>
                          <a:gd name="T9" fmla="*/ 684 h 686"/>
                          <a:gd name="T10" fmla="*/ 769 w 769"/>
                          <a:gd name="T11" fmla="*/ 384 h 686"/>
                          <a:gd name="T12" fmla="*/ 386 w 769"/>
                          <a:gd name="T13" fmla="*/ 0 h 686"/>
                          <a:gd name="T14" fmla="*/ 0 w 769"/>
                          <a:gd name="T15" fmla="*/ 384 h 686"/>
                          <a:gd name="T16" fmla="*/ 147 w 769"/>
                          <a:gd name="T17" fmla="*/ 68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686">
                            <a:moveTo>
                              <a:pt x="147" y="686"/>
                            </a:moveTo>
                            <a:cubicBezTo>
                              <a:pt x="147" y="391"/>
                              <a:pt x="147" y="391"/>
                              <a:pt x="147" y="391"/>
                            </a:cubicBezTo>
                            <a:cubicBezTo>
                              <a:pt x="147" y="260"/>
                              <a:pt x="255" y="153"/>
                              <a:pt x="386" y="153"/>
                            </a:cubicBezTo>
                            <a:cubicBezTo>
                              <a:pt x="517" y="153"/>
                              <a:pt x="624" y="260"/>
                              <a:pt x="624" y="391"/>
                            </a:cubicBezTo>
                            <a:cubicBezTo>
                              <a:pt x="624" y="684"/>
                              <a:pt x="624" y="684"/>
                              <a:pt x="624" y="684"/>
                            </a:cubicBezTo>
                            <a:cubicBezTo>
                              <a:pt x="712" y="615"/>
                              <a:pt x="769" y="505"/>
                              <a:pt x="769" y="384"/>
                            </a:cubicBezTo>
                            <a:cubicBezTo>
                              <a:pt x="769" y="172"/>
                              <a:pt x="597" y="0"/>
                              <a:pt x="386" y="0"/>
                            </a:cubicBezTo>
                            <a:cubicBezTo>
                              <a:pt x="174" y="0"/>
                              <a:pt x="0" y="172"/>
                              <a:pt x="0" y="384"/>
                            </a:cubicBezTo>
                            <a:cubicBezTo>
                              <a:pt x="0" y="505"/>
                              <a:pt x="57" y="615"/>
                              <a:pt x="147" y="6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sp>
                    <p:nvSpPr>
                      <p:cNvPr id="35" name="Freeform 6">
                        <a:extLst>
                          <a:ext uri="{FF2B5EF4-FFF2-40B4-BE49-F238E27FC236}">
                            <a16:creationId xmlns:a16="http://schemas.microsoft.com/office/drawing/2014/main" id="{15EC9B9F-95DC-428E-829D-B668C923D926}"/>
                          </a:ext>
                        </a:extLst>
                      </p:cNvPr>
                      <p:cNvSpPr>
                        <a:spLocks/>
                      </p:cNvSpPr>
                      <p:nvPr/>
                    </p:nvSpPr>
                    <p:spPr bwMode="auto">
                      <a:xfrm>
                        <a:off x="-5133" y="715"/>
                        <a:ext cx="3594" cy="4557"/>
                      </a:xfrm>
                      <a:custGeom>
                        <a:avLst/>
                        <a:gdLst>
                          <a:gd name="T0" fmla="*/ 1452 w 1581"/>
                          <a:gd name="T1" fmla="*/ 769 h 2010"/>
                          <a:gd name="T2" fmla="*/ 1290 w 1581"/>
                          <a:gd name="T3" fmla="*/ 912 h 2010"/>
                          <a:gd name="T4" fmla="*/ 1290 w 1581"/>
                          <a:gd name="T5" fmla="*/ 840 h 2010"/>
                          <a:gd name="T6" fmla="*/ 1166 w 1581"/>
                          <a:gd name="T7" fmla="*/ 693 h 2010"/>
                          <a:gd name="T8" fmla="*/ 1005 w 1581"/>
                          <a:gd name="T9" fmla="*/ 836 h 2010"/>
                          <a:gd name="T10" fmla="*/ 1005 w 1581"/>
                          <a:gd name="T11" fmla="*/ 764 h 2010"/>
                          <a:gd name="T12" fmla="*/ 881 w 1581"/>
                          <a:gd name="T13" fmla="*/ 617 h 2010"/>
                          <a:gd name="T14" fmla="*/ 719 w 1581"/>
                          <a:gd name="T15" fmla="*/ 760 h 2010"/>
                          <a:gd name="T16" fmla="*/ 719 w 1581"/>
                          <a:gd name="T17" fmla="*/ 143 h 2010"/>
                          <a:gd name="T18" fmla="*/ 576 w 1581"/>
                          <a:gd name="T19" fmla="*/ 0 h 2010"/>
                          <a:gd name="T20" fmla="*/ 433 w 1581"/>
                          <a:gd name="T21" fmla="*/ 143 h 2010"/>
                          <a:gd name="T22" fmla="*/ 433 w 1581"/>
                          <a:gd name="T23" fmla="*/ 1248 h 2010"/>
                          <a:gd name="T24" fmla="*/ 402 w 1581"/>
                          <a:gd name="T25" fmla="*/ 1255 h 2010"/>
                          <a:gd name="T26" fmla="*/ 285 w 1581"/>
                          <a:gd name="T27" fmla="*/ 1036 h 2010"/>
                          <a:gd name="T28" fmla="*/ 97 w 1581"/>
                          <a:gd name="T29" fmla="*/ 971 h 2010"/>
                          <a:gd name="T30" fmla="*/ 33 w 1581"/>
                          <a:gd name="T31" fmla="*/ 1160 h 2010"/>
                          <a:gd name="T32" fmla="*/ 278 w 1581"/>
                          <a:gd name="T33" fmla="*/ 1583 h 2010"/>
                          <a:gd name="T34" fmla="*/ 621 w 1581"/>
                          <a:gd name="T35" fmla="*/ 1938 h 2010"/>
                          <a:gd name="T36" fmla="*/ 793 w 1581"/>
                          <a:gd name="T37" fmla="*/ 2010 h 2010"/>
                          <a:gd name="T38" fmla="*/ 1157 w 1581"/>
                          <a:gd name="T39" fmla="*/ 2010 h 2010"/>
                          <a:gd name="T40" fmla="*/ 1316 w 1581"/>
                          <a:gd name="T41" fmla="*/ 1924 h 2010"/>
                          <a:gd name="T42" fmla="*/ 1383 w 1581"/>
                          <a:gd name="T43" fmla="*/ 1826 h 2010"/>
                          <a:gd name="T44" fmla="*/ 1581 w 1581"/>
                          <a:gd name="T45" fmla="*/ 1179 h 2010"/>
                          <a:gd name="T46" fmla="*/ 1581 w 1581"/>
                          <a:gd name="T47" fmla="*/ 917 h 2010"/>
                          <a:gd name="T48" fmla="*/ 1452 w 1581"/>
                          <a:gd name="T49" fmla="*/ 769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1" h="2010">
                            <a:moveTo>
                              <a:pt x="1452" y="769"/>
                            </a:moveTo>
                            <a:cubicBezTo>
                              <a:pt x="1364" y="757"/>
                              <a:pt x="1290" y="826"/>
                              <a:pt x="1290" y="912"/>
                            </a:cubicBezTo>
                            <a:cubicBezTo>
                              <a:pt x="1290" y="840"/>
                              <a:pt x="1290" y="840"/>
                              <a:pt x="1290" y="840"/>
                            </a:cubicBezTo>
                            <a:cubicBezTo>
                              <a:pt x="1290" y="767"/>
                              <a:pt x="1238" y="702"/>
                              <a:pt x="1166" y="693"/>
                            </a:cubicBezTo>
                            <a:cubicBezTo>
                              <a:pt x="1078" y="681"/>
                              <a:pt x="1005" y="750"/>
                              <a:pt x="1005" y="836"/>
                            </a:cubicBezTo>
                            <a:cubicBezTo>
                              <a:pt x="1005" y="764"/>
                              <a:pt x="1005" y="764"/>
                              <a:pt x="1005" y="764"/>
                            </a:cubicBezTo>
                            <a:cubicBezTo>
                              <a:pt x="1005" y="690"/>
                              <a:pt x="952" y="626"/>
                              <a:pt x="881" y="617"/>
                            </a:cubicBezTo>
                            <a:cubicBezTo>
                              <a:pt x="793" y="605"/>
                              <a:pt x="719" y="674"/>
                              <a:pt x="719" y="760"/>
                            </a:cubicBezTo>
                            <a:cubicBezTo>
                              <a:pt x="719" y="143"/>
                              <a:pt x="719" y="143"/>
                              <a:pt x="719" y="143"/>
                            </a:cubicBezTo>
                            <a:cubicBezTo>
                              <a:pt x="719" y="64"/>
                              <a:pt x="655" y="0"/>
                              <a:pt x="576" y="0"/>
                            </a:cubicBezTo>
                            <a:cubicBezTo>
                              <a:pt x="497" y="0"/>
                              <a:pt x="433" y="64"/>
                              <a:pt x="433" y="143"/>
                            </a:cubicBezTo>
                            <a:cubicBezTo>
                              <a:pt x="433" y="1248"/>
                              <a:pt x="433" y="1248"/>
                              <a:pt x="433" y="1248"/>
                            </a:cubicBezTo>
                            <a:cubicBezTo>
                              <a:pt x="433" y="1264"/>
                              <a:pt x="412" y="1269"/>
                              <a:pt x="402" y="1255"/>
                            </a:cubicBezTo>
                            <a:cubicBezTo>
                              <a:pt x="350" y="1164"/>
                              <a:pt x="285" y="1038"/>
                              <a:pt x="285" y="1036"/>
                            </a:cubicBezTo>
                            <a:cubicBezTo>
                              <a:pt x="252" y="967"/>
                              <a:pt x="166" y="938"/>
                              <a:pt x="97" y="971"/>
                            </a:cubicBezTo>
                            <a:cubicBezTo>
                              <a:pt x="28" y="1005"/>
                              <a:pt x="0" y="1091"/>
                              <a:pt x="33" y="1160"/>
                            </a:cubicBezTo>
                            <a:cubicBezTo>
                              <a:pt x="38" y="1167"/>
                              <a:pt x="162" y="1417"/>
                              <a:pt x="278" y="1583"/>
                            </a:cubicBezTo>
                            <a:cubicBezTo>
                              <a:pt x="428" y="1795"/>
                              <a:pt x="557" y="1895"/>
                              <a:pt x="621" y="1938"/>
                            </a:cubicBezTo>
                            <a:cubicBezTo>
                              <a:pt x="685" y="1983"/>
                              <a:pt x="752" y="2010"/>
                              <a:pt x="793" y="2010"/>
                            </a:cubicBezTo>
                            <a:cubicBezTo>
                              <a:pt x="835" y="2010"/>
                              <a:pt x="1157" y="2010"/>
                              <a:pt x="1157" y="2010"/>
                            </a:cubicBezTo>
                            <a:cubicBezTo>
                              <a:pt x="1221" y="2010"/>
                              <a:pt x="1278" y="1979"/>
                              <a:pt x="1316" y="1924"/>
                            </a:cubicBezTo>
                            <a:cubicBezTo>
                              <a:pt x="1383" y="1826"/>
                              <a:pt x="1383" y="1826"/>
                              <a:pt x="1383" y="1826"/>
                            </a:cubicBezTo>
                            <a:cubicBezTo>
                              <a:pt x="1512" y="1641"/>
                              <a:pt x="1581" y="1412"/>
                              <a:pt x="1581" y="1179"/>
                            </a:cubicBezTo>
                            <a:cubicBezTo>
                              <a:pt x="1581" y="917"/>
                              <a:pt x="1581" y="917"/>
                              <a:pt x="1581" y="917"/>
                            </a:cubicBezTo>
                            <a:cubicBezTo>
                              <a:pt x="1576" y="843"/>
                              <a:pt x="1524" y="779"/>
                              <a:pt x="1452" y="7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endParaRPr>
                      </a:p>
                    </p:txBody>
                  </p:sp>
                </p:grpSp>
              </p:grpSp>
            </p:grpSp>
          </p:grpSp>
          <p:grpSp>
            <p:nvGrpSpPr>
              <p:cNvPr id="2" name="Group 1">
                <a:extLst>
                  <a:ext uri="{FF2B5EF4-FFF2-40B4-BE49-F238E27FC236}">
                    <a16:creationId xmlns:a16="http://schemas.microsoft.com/office/drawing/2014/main" id="{F1A36ABE-1804-4C06-A5D8-F483006B9A9E}"/>
                  </a:ext>
                </a:extLst>
              </p:cNvPr>
              <p:cNvGrpSpPr/>
              <p:nvPr/>
            </p:nvGrpSpPr>
            <p:grpSpPr>
              <a:xfrm>
                <a:off x="4724205" y="5471896"/>
                <a:ext cx="4305489" cy="659505"/>
                <a:chOff x="4722222" y="5463595"/>
                <a:chExt cx="4413742" cy="676087"/>
              </a:xfrm>
            </p:grpSpPr>
            <p:sp>
              <p:nvSpPr>
                <p:cNvPr id="13" name="Oval 12">
                  <a:extLst>
                    <a:ext uri="{FF2B5EF4-FFF2-40B4-BE49-F238E27FC236}">
                      <a16:creationId xmlns:a16="http://schemas.microsoft.com/office/drawing/2014/main" id="{5F0B28FB-1EE2-4641-BEBC-29B995C4DAAB}"/>
                    </a:ext>
                  </a:extLst>
                </p:cNvPr>
                <p:cNvSpPr/>
                <p:nvPr/>
              </p:nvSpPr>
              <p:spPr>
                <a:xfrm>
                  <a:off x="4722222" y="5729095"/>
                  <a:ext cx="145087" cy="145087"/>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4" name="Group 13">
                  <a:extLst>
                    <a:ext uri="{FF2B5EF4-FFF2-40B4-BE49-F238E27FC236}">
                      <a16:creationId xmlns:a16="http://schemas.microsoft.com/office/drawing/2014/main" id="{751F7E10-2D04-4E06-BA1F-9A4A590D3FA5}"/>
                    </a:ext>
                  </a:extLst>
                </p:cNvPr>
                <p:cNvGrpSpPr/>
                <p:nvPr/>
              </p:nvGrpSpPr>
              <p:grpSpPr>
                <a:xfrm>
                  <a:off x="5082224" y="5463595"/>
                  <a:ext cx="4053740" cy="676087"/>
                  <a:chOff x="6686557" y="5464392"/>
                  <a:chExt cx="4055325" cy="676352"/>
                </a:xfrm>
              </p:grpSpPr>
              <p:grpSp>
                <p:nvGrpSpPr>
                  <p:cNvPr id="15" name="Group 14">
                    <a:extLst>
                      <a:ext uri="{FF2B5EF4-FFF2-40B4-BE49-F238E27FC236}">
                        <a16:creationId xmlns:a16="http://schemas.microsoft.com/office/drawing/2014/main" id="{C5E5E0F5-C0FD-4378-A021-6E1280FE944D}"/>
                      </a:ext>
                    </a:extLst>
                  </p:cNvPr>
                  <p:cNvGrpSpPr/>
                  <p:nvPr/>
                </p:nvGrpSpPr>
                <p:grpSpPr>
                  <a:xfrm>
                    <a:off x="6686557" y="5464392"/>
                    <a:ext cx="4055325" cy="676352"/>
                    <a:chOff x="6686557" y="5464392"/>
                    <a:chExt cx="4055325" cy="676352"/>
                  </a:xfrm>
                </p:grpSpPr>
                <p:sp>
                  <p:nvSpPr>
                    <p:cNvPr id="24" name="Rectangle 23">
                      <a:extLst>
                        <a:ext uri="{FF2B5EF4-FFF2-40B4-BE49-F238E27FC236}">
                          <a16:creationId xmlns:a16="http://schemas.microsoft.com/office/drawing/2014/main" id="{AAC6867E-7BC1-4961-903F-AAF0737E84A0}"/>
                        </a:ext>
                      </a:extLst>
                    </p:cNvPr>
                    <p:cNvSpPr/>
                    <p:nvPr/>
                  </p:nvSpPr>
                  <p:spPr>
                    <a:xfrm>
                      <a:off x="6686557" y="5464392"/>
                      <a:ext cx="4055325" cy="676352"/>
                    </a:xfrm>
                    <a:prstGeom prst="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5" name="Rectangle 24">
                      <a:extLst>
                        <a:ext uri="{FF2B5EF4-FFF2-40B4-BE49-F238E27FC236}">
                          <a16:creationId xmlns:a16="http://schemas.microsoft.com/office/drawing/2014/main" id="{DEE1A6F6-2E5C-40D2-831D-29541D6BCB45}"/>
                        </a:ext>
                      </a:extLst>
                    </p:cNvPr>
                    <p:cNvSpPr/>
                    <p:nvPr/>
                  </p:nvSpPr>
                  <p:spPr>
                    <a:xfrm>
                      <a:off x="6686558" y="5464392"/>
                      <a:ext cx="906772" cy="6763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8" name="Group 17">
                    <a:extLst>
                      <a:ext uri="{FF2B5EF4-FFF2-40B4-BE49-F238E27FC236}">
                        <a16:creationId xmlns:a16="http://schemas.microsoft.com/office/drawing/2014/main" id="{9AE5D8BB-8F78-4467-B8B3-850178E9457D}"/>
                      </a:ext>
                    </a:extLst>
                  </p:cNvPr>
                  <p:cNvGrpSpPr/>
                  <p:nvPr/>
                </p:nvGrpSpPr>
                <p:grpSpPr>
                  <a:xfrm>
                    <a:off x="6886976" y="5552214"/>
                    <a:ext cx="3631123" cy="500708"/>
                    <a:chOff x="6886976" y="5552214"/>
                    <a:chExt cx="3631123" cy="500708"/>
                  </a:xfrm>
                </p:grpSpPr>
                <p:sp>
                  <p:nvSpPr>
                    <p:cNvPr id="19" name="Rectangle 18">
                      <a:extLst>
                        <a:ext uri="{FF2B5EF4-FFF2-40B4-BE49-F238E27FC236}">
                          <a16:creationId xmlns:a16="http://schemas.microsoft.com/office/drawing/2014/main" id="{A57245A5-3F11-4CD3-8E71-BB56D9D6723D}"/>
                        </a:ext>
                      </a:extLst>
                    </p:cNvPr>
                    <p:cNvSpPr/>
                    <p:nvPr/>
                  </p:nvSpPr>
                  <p:spPr>
                    <a:xfrm>
                      <a:off x="7627617" y="5713184"/>
                      <a:ext cx="2890482" cy="284075"/>
                    </a:xfrm>
                    <a:prstGeom prst="rect">
                      <a:avLst/>
                    </a:prstGeom>
                  </p:spPr>
                  <p:txBody>
                    <a:bodyPr wrap="square">
                      <a:spAutoFit/>
                    </a:bodyPr>
                    <a:lstStyle/>
                    <a:p>
                      <a:r>
                        <a:rPr lang="en-US" sz="1200" b="1" dirty="0">
                          <a:solidFill>
                            <a:schemeClr val="tx2"/>
                          </a:solidFill>
                          <a:latin typeface="Century Gothic" panose="020B0502020202020204" pitchFamily="34" charset="0"/>
                          <a:cs typeface="Arial" panose="020B0604020202020204" pitchFamily="34" charset="0"/>
                        </a:rPr>
                        <a:t>After the Interview</a:t>
                      </a:r>
                    </a:p>
                  </p:txBody>
                </p:sp>
                <p:grpSp>
                  <p:nvGrpSpPr>
                    <p:cNvPr id="20" name="Group 30">
                      <a:extLst>
                        <a:ext uri="{FF2B5EF4-FFF2-40B4-BE49-F238E27FC236}">
                          <a16:creationId xmlns:a16="http://schemas.microsoft.com/office/drawing/2014/main" id="{80A3DEB1-D123-4D9E-AA06-B52B7CF8CE8F}"/>
                        </a:ext>
                      </a:extLst>
                    </p:cNvPr>
                    <p:cNvGrpSpPr>
                      <a:grpSpLocks noChangeAspect="1"/>
                    </p:cNvGrpSpPr>
                    <p:nvPr/>
                  </p:nvGrpSpPr>
                  <p:grpSpPr bwMode="auto">
                    <a:xfrm>
                      <a:off x="6886976" y="5552214"/>
                      <a:ext cx="505936" cy="500708"/>
                      <a:chOff x="4725" y="536"/>
                      <a:chExt cx="4354" cy="4309"/>
                    </a:xfrm>
                    <a:solidFill>
                      <a:schemeClr val="accent1"/>
                    </a:solidFill>
                  </p:grpSpPr>
                  <p:sp>
                    <p:nvSpPr>
                      <p:cNvPr id="21" name="Freeform 32">
                        <a:extLst>
                          <a:ext uri="{FF2B5EF4-FFF2-40B4-BE49-F238E27FC236}">
                            <a16:creationId xmlns:a16="http://schemas.microsoft.com/office/drawing/2014/main" id="{1BFD1F30-EF11-44D2-9D5A-8A90B846D4F5}"/>
                          </a:ext>
                        </a:extLst>
                      </p:cNvPr>
                      <p:cNvSpPr>
                        <a:spLocks noEditPoints="1"/>
                      </p:cNvSpPr>
                      <p:nvPr/>
                    </p:nvSpPr>
                    <p:spPr bwMode="auto">
                      <a:xfrm>
                        <a:off x="4725" y="536"/>
                        <a:ext cx="2580" cy="2580"/>
                      </a:xfrm>
                      <a:custGeom>
                        <a:avLst/>
                        <a:gdLst>
                          <a:gd name="T0" fmla="*/ 1130 w 2580"/>
                          <a:gd name="T1" fmla="*/ 850 h 2580"/>
                          <a:gd name="T2" fmla="*/ 952 w 2580"/>
                          <a:gd name="T3" fmla="*/ 974 h 2580"/>
                          <a:gd name="T4" fmla="*/ 849 w 2580"/>
                          <a:gd name="T5" fmla="*/ 1167 h 2580"/>
                          <a:gd name="T6" fmla="*/ 849 w 2580"/>
                          <a:gd name="T7" fmla="*/ 1392 h 2580"/>
                          <a:gd name="T8" fmla="*/ 952 w 2580"/>
                          <a:gd name="T9" fmla="*/ 1585 h 2580"/>
                          <a:gd name="T10" fmla="*/ 1130 w 2580"/>
                          <a:gd name="T11" fmla="*/ 1709 h 2580"/>
                          <a:gd name="T12" fmla="*/ 1354 w 2580"/>
                          <a:gd name="T13" fmla="*/ 1737 h 2580"/>
                          <a:gd name="T14" fmla="*/ 1559 w 2580"/>
                          <a:gd name="T15" fmla="*/ 1658 h 2580"/>
                          <a:gd name="T16" fmla="*/ 1702 w 2580"/>
                          <a:gd name="T17" fmla="*/ 1497 h 2580"/>
                          <a:gd name="T18" fmla="*/ 1757 w 2580"/>
                          <a:gd name="T19" fmla="*/ 1280 h 2580"/>
                          <a:gd name="T20" fmla="*/ 1702 w 2580"/>
                          <a:gd name="T21" fmla="*/ 1064 h 2580"/>
                          <a:gd name="T22" fmla="*/ 1559 w 2580"/>
                          <a:gd name="T23" fmla="*/ 901 h 2580"/>
                          <a:gd name="T24" fmla="*/ 1354 w 2580"/>
                          <a:gd name="T25" fmla="*/ 822 h 2580"/>
                          <a:gd name="T26" fmla="*/ 1464 w 2580"/>
                          <a:gd name="T27" fmla="*/ 4 h 2580"/>
                          <a:gd name="T28" fmla="*/ 1545 w 2580"/>
                          <a:gd name="T29" fmla="*/ 77 h 2580"/>
                          <a:gd name="T30" fmla="*/ 1702 w 2580"/>
                          <a:gd name="T31" fmla="*/ 310 h 2580"/>
                          <a:gd name="T32" fmla="*/ 1973 w 2580"/>
                          <a:gd name="T33" fmla="*/ 260 h 2580"/>
                          <a:gd name="T34" fmla="*/ 2067 w 2580"/>
                          <a:gd name="T35" fmla="*/ 256 h 2580"/>
                          <a:gd name="T36" fmla="*/ 2323 w 2580"/>
                          <a:gd name="T37" fmla="*/ 503 h 2580"/>
                          <a:gd name="T38" fmla="*/ 2329 w 2580"/>
                          <a:gd name="T39" fmla="*/ 611 h 2580"/>
                          <a:gd name="T40" fmla="*/ 2286 w 2580"/>
                          <a:gd name="T41" fmla="*/ 924 h 2580"/>
                          <a:gd name="T42" fmla="*/ 2530 w 2580"/>
                          <a:gd name="T43" fmla="*/ 1048 h 2580"/>
                          <a:gd name="T44" fmla="*/ 2580 w 2580"/>
                          <a:gd name="T45" fmla="*/ 1144 h 2580"/>
                          <a:gd name="T46" fmla="*/ 2551 w 2580"/>
                          <a:gd name="T47" fmla="*/ 1502 h 2580"/>
                          <a:gd name="T48" fmla="*/ 2309 w 2580"/>
                          <a:gd name="T49" fmla="*/ 1560 h 2580"/>
                          <a:gd name="T50" fmla="*/ 2315 w 2580"/>
                          <a:gd name="T51" fmla="*/ 1943 h 2580"/>
                          <a:gd name="T52" fmla="*/ 2339 w 2580"/>
                          <a:gd name="T53" fmla="*/ 2035 h 2580"/>
                          <a:gd name="T54" fmla="*/ 2108 w 2580"/>
                          <a:gd name="T55" fmla="*/ 2297 h 2580"/>
                          <a:gd name="T56" fmla="*/ 2003 w 2580"/>
                          <a:gd name="T57" fmla="*/ 2330 h 2580"/>
                          <a:gd name="T58" fmla="*/ 1731 w 2580"/>
                          <a:gd name="T59" fmla="*/ 2237 h 2580"/>
                          <a:gd name="T60" fmla="*/ 1535 w 2580"/>
                          <a:gd name="T61" fmla="*/ 2504 h 2580"/>
                          <a:gd name="T62" fmla="*/ 1453 w 2580"/>
                          <a:gd name="T63" fmla="*/ 2576 h 2580"/>
                          <a:gd name="T64" fmla="*/ 1090 w 2580"/>
                          <a:gd name="T65" fmla="*/ 2566 h 2580"/>
                          <a:gd name="T66" fmla="*/ 1028 w 2580"/>
                          <a:gd name="T67" fmla="*/ 2476 h 2580"/>
                          <a:gd name="T68" fmla="*/ 772 w 2580"/>
                          <a:gd name="T69" fmla="*/ 2192 h 2580"/>
                          <a:gd name="T70" fmla="*/ 561 w 2580"/>
                          <a:gd name="T71" fmla="*/ 2331 h 2580"/>
                          <a:gd name="T72" fmla="*/ 472 w 2580"/>
                          <a:gd name="T73" fmla="*/ 2297 h 2580"/>
                          <a:gd name="T74" fmla="*/ 242 w 2580"/>
                          <a:gd name="T75" fmla="*/ 2023 h 2580"/>
                          <a:gd name="T76" fmla="*/ 380 w 2580"/>
                          <a:gd name="T77" fmla="*/ 1798 h 2580"/>
                          <a:gd name="T78" fmla="*/ 104 w 2580"/>
                          <a:gd name="T79" fmla="*/ 1552 h 2580"/>
                          <a:gd name="T80" fmla="*/ 13 w 2580"/>
                          <a:gd name="T81" fmla="*/ 1490 h 2580"/>
                          <a:gd name="T82" fmla="*/ 4 w 2580"/>
                          <a:gd name="T83" fmla="*/ 1127 h 2580"/>
                          <a:gd name="T84" fmla="*/ 77 w 2580"/>
                          <a:gd name="T85" fmla="*/ 1045 h 2580"/>
                          <a:gd name="T86" fmla="*/ 334 w 2580"/>
                          <a:gd name="T87" fmla="*/ 853 h 2580"/>
                          <a:gd name="T88" fmla="*/ 244 w 2580"/>
                          <a:gd name="T89" fmla="*/ 593 h 2580"/>
                          <a:gd name="T90" fmla="*/ 259 w 2580"/>
                          <a:gd name="T91" fmla="*/ 500 h 2580"/>
                          <a:gd name="T92" fmla="*/ 521 w 2580"/>
                          <a:gd name="T93" fmla="*/ 253 h 2580"/>
                          <a:gd name="T94" fmla="*/ 629 w 2580"/>
                          <a:gd name="T95" fmla="*/ 274 h 2580"/>
                          <a:gd name="T96" fmla="*/ 952 w 2580"/>
                          <a:gd name="T97" fmla="*/ 285 h 2580"/>
                          <a:gd name="T98" fmla="*/ 1060 w 2580"/>
                          <a:gd name="T99" fmla="*/ 51 h 2580"/>
                          <a:gd name="T100" fmla="*/ 1156 w 2580"/>
                          <a:gd name="T101" fmla="*/ 0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80" h="2580">
                            <a:moveTo>
                              <a:pt x="1296" y="818"/>
                            </a:moveTo>
                            <a:lnTo>
                              <a:pt x="1238" y="822"/>
                            </a:lnTo>
                            <a:lnTo>
                              <a:pt x="1182" y="833"/>
                            </a:lnTo>
                            <a:lnTo>
                              <a:pt x="1130" y="850"/>
                            </a:lnTo>
                            <a:lnTo>
                              <a:pt x="1080" y="872"/>
                            </a:lnTo>
                            <a:lnTo>
                              <a:pt x="1033" y="901"/>
                            </a:lnTo>
                            <a:lnTo>
                              <a:pt x="990" y="936"/>
                            </a:lnTo>
                            <a:lnTo>
                              <a:pt x="952" y="974"/>
                            </a:lnTo>
                            <a:lnTo>
                              <a:pt x="917" y="1016"/>
                            </a:lnTo>
                            <a:lnTo>
                              <a:pt x="889" y="1064"/>
                            </a:lnTo>
                            <a:lnTo>
                              <a:pt x="866" y="1114"/>
                            </a:lnTo>
                            <a:lnTo>
                              <a:pt x="849" y="1167"/>
                            </a:lnTo>
                            <a:lnTo>
                              <a:pt x="838" y="1222"/>
                            </a:lnTo>
                            <a:lnTo>
                              <a:pt x="835" y="1280"/>
                            </a:lnTo>
                            <a:lnTo>
                              <a:pt x="838" y="1337"/>
                            </a:lnTo>
                            <a:lnTo>
                              <a:pt x="849" y="1392"/>
                            </a:lnTo>
                            <a:lnTo>
                              <a:pt x="866" y="1447"/>
                            </a:lnTo>
                            <a:lnTo>
                              <a:pt x="889" y="1497"/>
                            </a:lnTo>
                            <a:lnTo>
                              <a:pt x="917" y="1543"/>
                            </a:lnTo>
                            <a:lnTo>
                              <a:pt x="952" y="1585"/>
                            </a:lnTo>
                            <a:lnTo>
                              <a:pt x="990" y="1625"/>
                            </a:lnTo>
                            <a:lnTo>
                              <a:pt x="1033" y="1658"/>
                            </a:lnTo>
                            <a:lnTo>
                              <a:pt x="1080" y="1687"/>
                            </a:lnTo>
                            <a:lnTo>
                              <a:pt x="1130" y="1709"/>
                            </a:lnTo>
                            <a:lnTo>
                              <a:pt x="1182" y="1726"/>
                            </a:lnTo>
                            <a:lnTo>
                              <a:pt x="1238" y="1737"/>
                            </a:lnTo>
                            <a:lnTo>
                              <a:pt x="1296" y="1741"/>
                            </a:lnTo>
                            <a:lnTo>
                              <a:pt x="1354" y="1737"/>
                            </a:lnTo>
                            <a:lnTo>
                              <a:pt x="1409" y="1726"/>
                            </a:lnTo>
                            <a:lnTo>
                              <a:pt x="1462" y="1709"/>
                            </a:lnTo>
                            <a:lnTo>
                              <a:pt x="1512" y="1687"/>
                            </a:lnTo>
                            <a:lnTo>
                              <a:pt x="1559" y="1658"/>
                            </a:lnTo>
                            <a:lnTo>
                              <a:pt x="1602" y="1625"/>
                            </a:lnTo>
                            <a:lnTo>
                              <a:pt x="1640" y="1585"/>
                            </a:lnTo>
                            <a:lnTo>
                              <a:pt x="1675" y="1543"/>
                            </a:lnTo>
                            <a:lnTo>
                              <a:pt x="1702" y="1497"/>
                            </a:lnTo>
                            <a:lnTo>
                              <a:pt x="1726" y="1447"/>
                            </a:lnTo>
                            <a:lnTo>
                              <a:pt x="1743" y="1392"/>
                            </a:lnTo>
                            <a:lnTo>
                              <a:pt x="1754" y="1337"/>
                            </a:lnTo>
                            <a:lnTo>
                              <a:pt x="1757" y="1280"/>
                            </a:lnTo>
                            <a:lnTo>
                              <a:pt x="1754" y="1222"/>
                            </a:lnTo>
                            <a:lnTo>
                              <a:pt x="1743" y="1167"/>
                            </a:lnTo>
                            <a:lnTo>
                              <a:pt x="1726" y="1114"/>
                            </a:lnTo>
                            <a:lnTo>
                              <a:pt x="1702" y="1064"/>
                            </a:lnTo>
                            <a:lnTo>
                              <a:pt x="1675" y="1016"/>
                            </a:lnTo>
                            <a:lnTo>
                              <a:pt x="1640" y="974"/>
                            </a:lnTo>
                            <a:lnTo>
                              <a:pt x="1602" y="936"/>
                            </a:lnTo>
                            <a:lnTo>
                              <a:pt x="1559" y="901"/>
                            </a:lnTo>
                            <a:lnTo>
                              <a:pt x="1512" y="872"/>
                            </a:lnTo>
                            <a:lnTo>
                              <a:pt x="1462" y="850"/>
                            </a:lnTo>
                            <a:lnTo>
                              <a:pt x="1409" y="833"/>
                            </a:lnTo>
                            <a:lnTo>
                              <a:pt x="1354" y="822"/>
                            </a:lnTo>
                            <a:lnTo>
                              <a:pt x="1296" y="818"/>
                            </a:lnTo>
                            <a:close/>
                            <a:moveTo>
                              <a:pt x="1156" y="0"/>
                            </a:moveTo>
                            <a:lnTo>
                              <a:pt x="1435" y="0"/>
                            </a:lnTo>
                            <a:lnTo>
                              <a:pt x="1464" y="4"/>
                            </a:lnTo>
                            <a:lnTo>
                              <a:pt x="1490" y="13"/>
                            </a:lnTo>
                            <a:lnTo>
                              <a:pt x="1514" y="30"/>
                            </a:lnTo>
                            <a:lnTo>
                              <a:pt x="1532" y="51"/>
                            </a:lnTo>
                            <a:lnTo>
                              <a:pt x="1545" y="77"/>
                            </a:lnTo>
                            <a:lnTo>
                              <a:pt x="1552" y="104"/>
                            </a:lnTo>
                            <a:lnTo>
                              <a:pt x="1570" y="265"/>
                            </a:lnTo>
                            <a:lnTo>
                              <a:pt x="1638" y="285"/>
                            </a:lnTo>
                            <a:lnTo>
                              <a:pt x="1702" y="310"/>
                            </a:lnTo>
                            <a:lnTo>
                              <a:pt x="1766" y="339"/>
                            </a:lnTo>
                            <a:lnTo>
                              <a:pt x="1828" y="372"/>
                            </a:lnTo>
                            <a:lnTo>
                              <a:pt x="1952" y="274"/>
                            </a:lnTo>
                            <a:lnTo>
                              <a:pt x="1973" y="260"/>
                            </a:lnTo>
                            <a:lnTo>
                              <a:pt x="1995" y="252"/>
                            </a:lnTo>
                            <a:lnTo>
                              <a:pt x="2019" y="248"/>
                            </a:lnTo>
                            <a:lnTo>
                              <a:pt x="2043" y="249"/>
                            </a:lnTo>
                            <a:lnTo>
                              <a:pt x="2067" y="256"/>
                            </a:lnTo>
                            <a:lnTo>
                              <a:pt x="2089" y="267"/>
                            </a:lnTo>
                            <a:lnTo>
                              <a:pt x="2108" y="282"/>
                            </a:lnTo>
                            <a:lnTo>
                              <a:pt x="2304" y="479"/>
                            </a:lnTo>
                            <a:lnTo>
                              <a:pt x="2323" y="503"/>
                            </a:lnTo>
                            <a:lnTo>
                              <a:pt x="2335" y="529"/>
                            </a:lnTo>
                            <a:lnTo>
                              <a:pt x="2339" y="557"/>
                            </a:lnTo>
                            <a:lnTo>
                              <a:pt x="2337" y="585"/>
                            </a:lnTo>
                            <a:lnTo>
                              <a:pt x="2329" y="611"/>
                            </a:lnTo>
                            <a:lnTo>
                              <a:pt x="2313" y="636"/>
                            </a:lnTo>
                            <a:lnTo>
                              <a:pt x="2213" y="764"/>
                            </a:lnTo>
                            <a:lnTo>
                              <a:pt x="2253" y="842"/>
                            </a:lnTo>
                            <a:lnTo>
                              <a:pt x="2286" y="924"/>
                            </a:lnTo>
                            <a:lnTo>
                              <a:pt x="2312" y="1008"/>
                            </a:lnTo>
                            <a:lnTo>
                              <a:pt x="2476" y="1027"/>
                            </a:lnTo>
                            <a:lnTo>
                              <a:pt x="2505" y="1033"/>
                            </a:lnTo>
                            <a:lnTo>
                              <a:pt x="2530" y="1048"/>
                            </a:lnTo>
                            <a:lnTo>
                              <a:pt x="2551" y="1066"/>
                            </a:lnTo>
                            <a:lnTo>
                              <a:pt x="2567" y="1089"/>
                            </a:lnTo>
                            <a:lnTo>
                              <a:pt x="2577" y="1115"/>
                            </a:lnTo>
                            <a:lnTo>
                              <a:pt x="2580" y="1144"/>
                            </a:lnTo>
                            <a:lnTo>
                              <a:pt x="2580" y="1423"/>
                            </a:lnTo>
                            <a:lnTo>
                              <a:pt x="2577" y="1452"/>
                            </a:lnTo>
                            <a:lnTo>
                              <a:pt x="2567" y="1478"/>
                            </a:lnTo>
                            <a:lnTo>
                              <a:pt x="2551" y="1502"/>
                            </a:lnTo>
                            <a:lnTo>
                              <a:pt x="2530" y="1520"/>
                            </a:lnTo>
                            <a:lnTo>
                              <a:pt x="2505" y="1534"/>
                            </a:lnTo>
                            <a:lnTo>
                              <a:pt x="2476" y="1540"/>
                            </a:lnTo>
                            <a:lnTo>
                              <a:pt x="2309" y="1560"/>
                            </a:lnTo>
                            <a:lnTo>
                              <a:pt x="2282" y="1645"/>
                            </a:lnTo>
                            <a:lnTo>
                              <a:pt x="2247" y="1726"/>
                            </a:lnTo>
                            <a:lnTo>
                              <a:pt x="2207" y="1806"/>
                            </a:lnTo>
                            <a:lnTo>
                              <a:pt x="2315" y="1943"/>
                            </a:lnTo>
                            <a:lnTo>
                              <a:pt x="2328" y="1964"/>
                            </a:lnTo>
                            <a:lnTo>
                              <a:pt x="2336" y="1988"/>
                            </a:lnTo>
                            <a:lnTo>
                              <a:pt x="2340" y="2011"/>
                            </a:lnTo>
                            <a:lnTo>
                              <a:pt x="2339" y="2035"/>
                            </a:lnTo>
                            <a:lnTo>
                              <a:pt x="2332" y="2059"/>
                            </a:lnTo>
                            <a:lnTo>
                              <a:pt x="2321" y="2080"/>
                            </a:lnTo>
                            <a:lnTo>
                              <a:pt x="2306" y="2100"/>
                            </a:lnTo>
                            <a:lnTo>
                              <a:pt x="2108" y="2297"/>
                            </a:lnTo>
                            <a:lnTo>
                              <a:pt x="2085" y="2315"/>
                            </a:lnTo>
                            <a:lnTo>
                              <a:pt x="2059" y="2327"/>
                            </a:lnTo>
                            <a:lnTo>
                              <a:pt x="2031" y="2331"/>
                            </a:lnTo>
                            <a:lnTo>
                              <a:pt x="2003" y="2330"/>
                            </a:lnTo>
                            <a:lnTo>
                              <a:pt x="1977" y="2322"/>
                            </a:lnTo>
                            <a:lnTo>
                              <a:pt x="1952" y="2306"/>
                            </a:lnTo>
                            <a:lnTo>
                              <a:pt x="1812" y="2196"/>
                            </a:lnTo>
                            <a:lnTo>
                              <a:pt x="1731" y="2237"/>
                            </a:lnTo>
                            <a:lnTo>
                              <a:pt x="1648" y="2271"/>
                            </a:lnTo>
                            <a:lnTo>
                              <a:pt x="1561" y="2298"/>
                            </a:lnTo>
                            <a:lnTo>
                              <a:pt x="1541" y="2476"/>
                            </a:lnTo>
                            <a:lnTo>
                              <a:pt x="1535" y="2504"/>
                            </a:lnTo>
                            <a:lnTo>
                              <a:pt x="1522" y="2529"/>
                            </a:lnTo>
                            <a:lnTo>
                              <a:pt x="1502" y="2550"/>
                            </a:lnTo>
                            <a:lnTo>
                              <a:pt x="1479" y="2566"/>
                            </a:lnTo>
                            <a:lnTo>
                              <a:pt x="1453" y="2576"/>
                            </a:lnTo>
                            <a:lnTo>
                              <a:pt x="1424" y="2580"/>
                            </a:lnTo>
                            <a:lnTo>
                              <a:pt x="1145" y="2580"/>
                            </a:lnTo>
                            <a:lnTo>
                              <a:pt x="1116" y="2576"/>
                            </a:lnTo>
                            <a:lnTo>
                              <a:pt x="1090" y="2566"/>
                            </a:lnTo>
                            <a:lnTo>
                              <a:pt x="1066" y="2550"/>
                            </a:lnTo>
                            <a:lnTo>
                              <a:pt x="1048" y="2529"/>
                            </a:lnTo>
                            <a:lnTo>
                              <a:pt x="1035" y="2504"/>
                            </a:lnTo>
                            <a:lnTo>
                              <a:pt x="1028" y="2476"/>
                            </a:lnTo>
                            <a:lnTo>
                              <a:pt x="1007" y="2291"/>
                            </a:lnTo>
                            <a:lnTo>
                              <a:pt x="926" y="2265"/>
                            </a:lnTo>
                            <a:lnTo>
                              <a:pt x="847" y="2232"/>
                            </a:lnTo>
                            <a:lnTo>
                              <a:pt x="772" y="2192"/>
                            </a:lnTo>
                            <a:lnTo>
                              <a:pt x="629" y="2306"/>
                            </a:lnTo>
                            <a:lnTo>
                              <a:pt x="608" y="2319"/>
                            </a:lnTo>
                            <a:lnTo>
                              <a:pt x="585" y="2327"/>
                            </a:lnTo>
                            <a:lnTo>
                              <a:pt x="561" y="2331"/>
                            </a:lnTo>
                            <a:lnTo>
                              <a:pt x="537" y="2330"/>
                            </a:lnTo>
                            <a:lnTo>
                              <a:pt x="513" y="2323"/>
                            </a:lnTo>
                            <a:lnTo>
                              <a:pt x="492" y="2312"/>
                            </a:lnTo>
                            <a:lnTo>
                              <a:pt x="472" y="2297"/>
                            </a:lnTo>
                            <a:lnTo>
                              <a:pt x="274" y="2100"/>
                            </a:lnTo>
                            <a:lnTo>
                              <a:pt x="257" y="2076"/>
                            </a:lnTo>
                            <a:lnTo>
                              <a:pt x="245" y="2051"/>
                            </a:lnTo>
                            <a:lnTo>
                              <a:pt x="242" y="2023"/>
                            </a:lnTo>
                            <a:lnTo>
                              <a:pt x="243" y="1994"/>
                            </a:lnTo>
                            <a:lnTo>
                              <a:pt x="251" y="1968"/>
                            </a:lnTo>
                            <a:lnTo>
                              <a:pt x="267" y="1943"/>
                            </a:lnTo>
                            <a:lnTo>
                              <a:pt x="380" y="1798"/>
                            </a:lnTo>
                            <a:lnTo>
                              <a:pt x="343" y="1726"/>
                            </a:lnTo>
                            <a:lnTo>
                              <a:pt x="311" y="1651"/>
                            </a:lnTo>
                            <a:lnTo>
                              <a:pt x="286" y="1573"/>
                            </a:lnTo>
                            <a:lnTo>
                              <a:pt x="104" y="1552"/>
                            </a:lnTo>
                            <a:lnTo>
                              <a:pt x="77" y="1546"/>
                            </a:lnTo>
                            <a:lnTo>
                              <a:pt x="51" y="1532"/>
                            </a:lnTo>
                            <a:lnTo>
                              <a:pt x="30" y="1514"/>
                            </a:lnTo>
                            <a:lnTo>
                              <a:pt x="13" y="1490"/>
                            </a:lnTo>
                            <a:lnTo>
                              <a:pt x="4" y="1464"/>
                            </a:lnTo>
                            <a:lnTo>
                              <a:pt x="0" y="1435"/>
                            </a:lnTo>
                            <a:lnTo>
                              <a:pt x="0" y="1156"/>
                            </a:lnTo>
                            <a:lnTo>
                              <a:pt x="4" y="1127"/>
                            </a:lnTo>
                            <a:lnTo>
                              <a:pt x="13" y="1101"/>
                            </a:lnTo>
                            <a:lnTo>
                              <a:pt x="30" y="1077"/>
                            </a:lnTo>
                            <a:lnTo>
                              <a:pt x="51" y="1059"/>
                            </a:lnTo>
                            <a:lnTo>
                              <a:pt x="77" y="1045"/>
                            </a:lnTo>
                            <a:lnTo>
                              <a:pt x="104" y="1039"/>
                            </a:lnTo>
                            <a:lnTo>
                              <a:pt x="276" y="1019"/>
                            </a:lnTo>
                            <a:lnTo>
                              <a:pt x="302" y="934"/>
                            </a:lnTo>
                            <a:lnTo>
                              <a:pt x="334" y="853"/>
                            </a:lnTo>
                            <a:lnTo>
                              <a:pt x="373" y="773"/>
                            </a:lnTo>
                            <a:lnTo>
                              <a:pt x="267" y="637"/>
                            </a:lnTo>
                            <a:lnTo>
                              <a:pt x="252" y="616"/>
                            </a:lnTo>
                            <a:lnTo>
                              <a:pt x="244" y="593"/>
                            </a:lnTo>
                            <a:lnTo>
                              <a:pt x="240" y="569"/>
                            </a:lnTo>
                            <a:lnTo>
                              <a:pt x="242" y="545"/>
                            </a:lnTo>
                            <a:lnTo>
                              <a:pt x="248" y="521"/>
                            </a:lnTo>
                            <a:lnTo>
                              <a:pt x="259" y="500"/>
                            </a:lnTo>
                            <a:lnTo>
                              <a:pt x="274" y="480"/>
                            </a:lnTo>
                            <a:lnTo>
                              <a:pt x="472" y="282"/>
                            </a:lnTo>
                            <a:lnTo>
                              <a:pt x="495" y="265"/>
                            </a:lnTo>
                            <a:lnTo>
                              <a:pt x="521" y="253"/>
                            </a:lnTo>
                            <a:lnTo>
                              <a:pt x="549" y="249"/>
                            </a:lnTo>
                            <a:lnTo>
                              <a:pt x="577" y="251"/>
                            </a:lnTo>
                            <a:lnTo>
                              <a:pt x="604" y="259"/>
                            </a:lnTo>
                            <a:lnTo>
                              <a:pt x="629" y="274"/>
                            </a:lnTo>
                            <a:lnTo>
                              <a:pt x="758" y="376"/>
                            </a:lnTo>
                            <a:lnTo>
                              <a:pt x="821" y="342"/>
                            </a:lnTo>
                            <a:lnTo>
                              <a:pt x="886" y="311"/>
                            </a:lnTo>
                            <a:lnTo>
                              <a:pt x="952" y="285"/>
                            </a:lnTo>
                            <a:lnTo>
                              <a:pt x="1020" y="265"/>
                            </a:lnTo>
                            <a:lnTo>
                              <a:pt x="1039" y="104"/>
                            </a:lnTo>
                            <a:lnTo>
                              <a:pt x="1047" y="77"/>
                            </a:lnTo>
                            <a:lnTo>
                              <a:pt x="1060" y="51"/>
                            </a:lnTo>
                            <a:lnTo>
                              <a:pt x="1078" y="30"/>
                            </a:lnTo>
                            <a:lnTo>
                              <a:pt x="1101" y="13"/>
                            </a:lnTo>
                            <a:lnTo>
                              <a:pt x="1127" y="4"/>
                            </a:lnTo>
                            <a:lnTo>
                              <a:pt x="115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22" name="Freeform 33">
                        <a:extLst>
                          <a:ext uri="{FF2B5EF4-FFF2-40B4-BE49-F238E27FC236}">
                            <a16:creationId xmlns:a16="http://schemas.microsoft.com/office/drawing/2014/main" id="{60D06919-83D8-4DF1-A476-85E60C61A9AA}"/>
                          </a:ext>
                        </a:extLst>
                      </p:cNvPr>
                      <p:cNvSpPr>
                        <a:spLocks noEditPoints="1"/>
                      </p:cNvSpPr>
                      <p:nvPr/>
                    </p:nvSpPr>
                    <p:spPr bwMode="auto">
                      <a:xfrm>
                        <a:off x="6958" y="1858"/>
                        <a:ext cx="2121" cy="2124"/>
                      </a:xfrm>
                      <a:custGeom>
                        <a:avLst/>
                        <a:gdLst>
                          <a:gd name="T0" fmla="*/ 934 w 2121"/>
                          <a:gd name="T1" fmla="*/ 699 h 2124"/>
                          <a:gd name="T2" fmla="*/ 776 w 2121"/>
                          <a:gd name="T3" fmla="*/ 810 h 2124"/>
                          <a:gd name="T4" fmla="*/ 693 w 2121"/>
                          <a:gd name="T5" fmla="*/ 984 h 2124"/>
                          <a:gd name="T6" fmla="*/ 710 w 2121"/>
                          <a:gd name="T7" fmla="*/ 1184 h 2124"/>
                          <a:gd name="T8" fmla="*/ 821 w 2121"/>
                          <a:gd name="T9" fmla="*/ 1341 h 2124"/>
                          <a:gd name="T10" fmla="*/ 995 w 2121"/>
                          <a:gd name="T11" fmla="*/ 1425 h 2124"/>
                          <a:gd name="T12" fmla="*/ 1194 w 2121"/>
                          <a:gd name="T13" fmla="*/ 1407 h 2124"/>
                          <a:gd name="T14" fmla="*/ 1353 w 2121"/>
                          <a:gd name="T15" fmla="*/ 1297 h 2124"/>
                          <a:gd name="T16" fmla="*/ 1436 w 2121"/>
                          <a:gd name="T17" fmla="*/ 1122 h 2124"/>
                          <a:gd name="T18" fmla="*/ 1419 w 2121"/>
                          <a:gd name="T19" fmla="*/ 923 h 2124"/>
                          <a:gd name="T20" fmla="*/ 1308 w 2121"/>
                          <a:gd name="T21" fmla="*/ 765 h 2124"/>
                          <a:gd name="T22" fmla="*/ 1134 w 2121"/>
                          <a:gd name="T23" fmla="*/ 683 h 2124"/>
                          <a:gd name="T24" fmla="*/ 1128 w 2121"/>
                          <a:gd name="T25" fmla="*/ 10 h 2124"/>
                          <a:gd name="T26" fmla="*/ 1197 w 2121"/>
                          <a:gd name="T27" fmla="*/ 94 h 2124"/>
                          <a:gd name="T28" fmla="*/ 1436 w 2121"/>
                          <a:gd name="T29" fmla="*/ 276 h 2124"/>
                          <a:gd name="T30" fmla="*/ 1594 w 2121"/>
                          <a:gd name="T31" fmla="*/ 168 h 2124"/>
                          <a:gd name="T32" fmla="*/ 1820 w 2121"/>
                          <a:gd name="T33" fmla="*/ 320 h 2124"/>
                          <a:gd name="T34" fmla="*/ 1861 w 2121"/>
                          <a:gd name="T35" fmla="*/ 404 h 2124"/>
                          <a:gd name="T36" fmla="*/ 1776 w 2121"/>
                          <a:gd name="T37" fmla="*/ 571 h 2124"/>
                          <a:gd name="T38" fmla="*/ 1991 w 2121"/>
                          <a:gd name="T39" fmla="*/ 766 h 2124"/>
                          <a:gd name="T40" fmla="*/ 2085 w 2121"/>
                          <a:gd name="T41" fmla="*/ 820 h 2124"/>
                          <a:gd name="T42" fmla="*/ 2119 w 2121"/>
                          <a:gd name="T43" fmla="*/ 1095 h 2124"/>
                          <a:gd name="T44" fmla="*/ 2055 w 2121"/>
                          <a:gd name="T45" fmla="*/ 1180 h 2124"/>
                          <a:gd name="T46" fmla="*/ 1871 w 2121"/>
                          <a:gd name="T47" fmla="*/ 1355 h 2124"/>
                          <a:gd name="T48" fmla="*/ 1956 w 2121"/>
                          <a:gd name="T49" fmla="*/ 1562 h 2124"/>
                          <a:gd name="T50" fmla="*/ 1932 w 2121"/>
                          <a:gd name="T51" fmla="*/ 1668 h 2124"/>
                          <a:gd name="T52" fmla="*/ 1747 w 2121"/>
                          <a:gd name="T53" fmla="*/ 1852 h 2124"/>
                          <a:gd name="T54" fmla="*/ 1655 w 2121"/>
                          <a:gd name="T55" fmla="*/ 1836 h 2124"/>
                          <a:gd name="T56" fmla="*/ 1351 w 2121"/>
                          <a:gd name="T57" fmla="*/ 1867 h 2124"/>
                          <a:gd name="T58" fmla="*/ 1314 w 2121"/>
                          <a:gd name="T59" fmla="*/ 2071 h 2124"/>
                          <a:gd name="T60" fmla="*/ 1048 w 2121"/>
                          <a:gd name="T61" fmla="*/ 2124 h 2124"/>
                          <a:gd name="T62" fmla="*/ 947 w 2121"/>
                          <a:gd name="T63" fmla="*/ 2082 h 2124"/>
                          <a:gd name="T64" fmla="*/ 830 w 2121"/>
                          <a:gd name="T65" fmla="*/ 1883 h 2124"/>
                          <a:gd name="T66" fmla="*/ 581 w 2121"/>
                          <a:gd name="T67" fmla="*/ 1942 h 2124"/>
                          <a:gd name="T68" fmla="*/ 472 w 2121"/>
                          <a:gd name="T69" fmla="*/ 1945 h 2124"/>
                          <a:gd name="T70" fmla="*/ 272 w 2121"/>
                          <a:gd name="T71" fmla="*/ 1767 h 2124"/>
                          <a:gd name="T72" fmla="*/ 268 w 2121"/>
                          <a:gd name="T73" fmla="*/ 1673 h 2124"/>
                          <a:gd name="T74" fmla="*/ 286 w 2121"/>
                          <a:gd name="T75" fmla="*/ 1425 h 2124"/>
                          <a:gd name="T76" fmla="*/ 74 w 2121"/>
                          <a:gd name="T77" fmla="*/ 1343 h 2124"/>
                          <a:gd name="T78" fmla="*/ 16 w 2121"/>
                          <a:gd name="T79" fmla="*/ 1252 h 2124"/>
                          <a:gd name="T80" fmla="*/ 22 w 2121"/>
                          <a:gd name="T81" fmla="*/ 980 h 2124"/>
                          <a:gd name="T82" fmla="*/ 214 w 2121"/>
                          <a:gd name="T83" fmla="*/ 911 h 2124"/>
                          <a:gd name="T84" fmla="*/ 191 w 2121"/>
                          <a:gd name="T85" fmla="*/ 613 h 2124"/>
                          <a:gd name="T86" fmla="*/ 162 w 2121"/>
                          <a:gd name="T87" fmla="*/ 509 h 2124"/>
                          <a:gd name="T88" fmla="*/ 330 w 2121"/>
                          <a:gd name="T89" fmla="*/ 292 h 2124"/>
                          <a:gd name="T90" fmla="*/ 420 w 2121"/>
                          <a:gd name="T91" fmla="*/ 270 h 2124"/>
                          <a:gd name="T92" fmla="*/ 628 w 2121"/>
                          <a:gd name="T93" fmla="*/ 309 h 2124"/>
                          <a:gd name="T94" fmla="*/ 777 w 2121"/>
                          <a:gd name="T95" fmla="*/ 101 h 2124"/>
                          <a:gd name="T96" fmla="*/ 852 w 2121"/>
                          <a:gd name="T97" fmla="*/ 23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1" h="2124">
                            <a:moveTo>
                              <a:pt x="1083" y="676"/>
                            </a:moveTo>
                            <a:lnTo>
                              <a:pt x="1032" y="678"/>
                            </a:lnTo>
                            <a:lnTo>
                              <a:pt x="982" y="686"/>
                            </a:lnTo>
                            <a:lnTo>
                              <a:pt x="934" y="699"/>
                            </a:lnTo>
                            <a:lnTo>
                              <a:pt x="888" y="720"/>
                            </a:lnTo>
                            <a:lnTo>
                              <a:pt x="847" y="745"/>
                            </a:lnTo>
                            <a:lnTo>
                              <a:pt x="809" y="775"/>
                            </a:lnTo>
                            <a:lnTo>
                              <a:pt x="776" y="810"/>
                            </a:lnTo>
                            <a:lnTo>
                              <a:pt x="747" y="849"/>
                            </a:lnTo>
                            <a:lnTo>
                              <a:pt x="723" y="891"/>
                            </a:lnTo>
                            <a:lnTo>
                              <a:pt x="706" y="936"/>
                            </a:lnTo>
                            <a:lnTo>
                              <a:pt x="693" y="984"/>
                            </a:lnTo>
                            <a:lnTo>
                              <a:pt x="687" y="1034"/>
                            </a:lnTo>
                            <a:lnTo>
                              <a:pt x="689" y="1085"/>
                            </a:lnTo>
                            <a:lnTo>
                              <a:pt x="695" y="1136"/>
                            </a:lnTo>
                            <a:lnTo>
                              <a:pt x="710" y="1184"/>
                            </a:lnTo>
                            <a:lnTo>
                              <a:pt x="730" y="1229"/>
                            </a:lnTo>
                            <a:lnTo>
                              <a:pt x="756" y="1270"/>
                            </a:lnTo>
                            <a:lnTo>
                              <a:pt x="786" y="1309"/>
                            </a:lnTo>
                            <a:lnTo>
                              <a:pt x="821" y="1341"/>
                            </a:lnTo>
                            <a:lnTo>
                              <a:pt x="859" y="1371"/>
                            </a:lnTo>
                            <a:lnTo>
                              <a:pt x="901" y="1394"/>
                            </a:lnTo>
                            <a:lnTo>
                              <a:pt x="947" y="1413"/>
                            </a:lnTo>
                            <a:lnTo>
                              <a:pt x="995" y="1425"/>
                            </a:lnTo>
                            <a:lnTo>
                              <a:pt x="1045" y="1430"/>
                            </a:lnTo>
                            <a:lnTo>
                              <a:pt x="1097" y="1430"/>
                            </a:lnTo>
                            <a:lnTo>
                              <a:pt x="1147" y="1422"/>
                            </a:lnTo>
                            <a:lnTo>
                              <a:pt x="1194" y="1407"/>
                            </a:lnTo>
                            <a:lnTo>
                              <a:pt x="1239" y="1388"/>
                            </a:lnTo>
                            <a:lnTo>
                              <a:pt x="1281" y="1363"/>
                            </a:lnTo>
                            <a:lnTo>
                              <a:pt x="1320" y="1332"/>
                            </a:lnTo>
                            <a:lnTo>
                              <a:pt x="1353" y="1297"/>
                            </a:lnTo>
                            <a:lnTo>
                              <a:pt x="1382" y="1258"/>
                            </a:lnTo>
                            <a:lnTo>
                              <a:pt x="1405" y="1216"/>
                            </a:lnTo>
                            <a:lnTo>
                              <a:pt x="1423" y="1171"/>
                            </a:lnTo>
                            <a:lnTo>
                              <a:pt x="1436" y="1122"/>
                            </a:lnTo>
                            <a:lnTo>
                              <a:pt x="1441" y="1074"/>
                            </a:lnTo>
                            <a:lnTo>
                              <a:pt x="1440" y="1022"/>
                            </a:lnTo>
                            <a:lnTo>
                              <a:pt x="1432" y="971"/>
                            </a:lnTo>
                            <a:lnTo>
                              <a:pt x="1419" y="923"/>
                            </a:lnTo>
                            <a:lnTo>
                              <a:pt x="1399" y="878"/>
                            </a:lnTo>
                            <a:lnTo>
                              <a:pt x="1372" y="836"/>
                            </a:lnTo>
                            <a:lnTo>
                              <a:pt x="1342" y="799"/>
                            </a:lnTo>
                            <a:lnTo>
                              <a:pt x="1308" y="765"/>
                            </a:lnTo>
                            <a:lnTo>
                              <a:pt x="1268" y="737"/>
                            </a:lnTo>
                            <a:lnTo>
                              <a:pt x="1226" y="713"/>
                            </a:lnTo>
                            <a:lnTo>
                              <a:pt x="1181" y="695"/>
                            </a:lnTo>
                            <a:lnTo>
                              <a:pt x="1134" y="683"/>
                            </a:lnTo>
                            <a:lnTo>
                              <a:pt x="1083" y="676"/>
                            </a:lnTo>
                            <a:close/>
                            <a:moveTo>
                              <a:pt x="1072" y="0"/>
                            </a:moveTo>
                            <a:lnTo>
                              <a:pt x="1101" y="2"/>
                            </a:lnTo>
                            <a:lnTo>
                              <a:pt x="1128" y="10"/>
                            </a:lnTo>
                            <a:lnTo>
                              <a:pt x="1152" y="23"/>
                            </a:lnTo>
                            <a:lnTo>
                              <a:pt x="1172" y="43"/>
                            </a:lnTo>
                            <a:lnTo>
                              <a:pt x="1188" y="66"/>
                            </a:lnTo>
                            <a:lnTo>
                              <a:pt x="1197" y="94"/>
                            </a:lnTo>
                            <a:lnTo>
                              <a:pt x="1219" y="206"/>
                            </a:lnTo>
                            <a:lnTo>
                              <a:pt x="1293" y="222"/>
                            </a:lnTo>
                            <a:lnTo>
                              <a:pt x="1366" y="246"/>
                            </a:lnTo>
                            <a:lnTo>
                              <a:pt x="1436" y="276"/>
                            </a:lnTo>
                            <a:lnTo>
                              <a:pt x="1518" y="200"/>
                            </a:lnTo>
                            <a:lnTo>
                              <a:pt x="1540" y="183"/>
                            </a:lnTo>
                            <a:lnTo>
                              <a:pt x="1566" y="172"/>
                            </a:lnTo>
                            <a:lnTo>
                              <a:pt x="1594" y="168"/>
                            </a:lnTo>
                            <a:lnTo>
                              <a:pt x="1622" y="171"/>
                            </a:lnTo>
                            <a:lnTo>
                              <a:pt x="1648" y="180"/>
                            </a:lnTo>
                            <a:lnTo>
                              <a:pt x="1672" y="196"/>
                            </a:lnTo>
                            <a:lnTo>
                              <a:pt x="1820" y="320"/>
                            </a:lnTo>
                            <a:lnTo>
                              <a:pt x="1837" y="338"/>
                            </a:lnTo>
                            <a:lnTo>
                              <a:pt x="1849" y="358"/>
                            </a:lnTo>
                            <a:lnTo>
                              <a:pt x="1857" y="381"/>
                            </a:lnTo>
                            <a:lnTo>
                              <a:pt x="1861" y="404"/>
                            </a:lnTo>
                            <a:lnTo>
                              <a:pt x="1859" y="428"/>
                            </a:lnTo>
                            <a:lnTo>
                              <a:pt x="1853" y="452"/>
                            </a:lnTo>
                            <a:lnTo>
                              <a:pt x="1841" y="474"/>
                            </a:lnTo>
                            <a:lnTo>
                              <a:pt x="1776" y="571"/>
                            </a:lnTo>
                            <a:lnTo>
                              <a:pt x="1815" y="631"/>
                            </a:lnTo>
                            <a:lnTo>
                              <a:pt x="1848" y="696"/>
                            </a:lnTo>
                            <a:lnTo>
                              <a:pt x="1874" y="762"/>
                            </a:lnTo>
                            <a:lnTo>
                              <a:pt x="1991" y="766"/>
                            </a:lnTo>
                            <a:lnTo>
                              <a:pt x="2020" y="771"/>
                            </a:lnTo>
                            <a:lnTo>
                              <a:pt x="2045" y="782"/>
                            </a:lnTo>
                            <a:lnTo>
                              <a:pt x="2068" y="799"/>
                            </a:lnTo>
                            <a:lnTo>
                              <a:pt x="2085" y="820"/>
                            </a:lnTo>
                            <a:lnTo>
                              <a:pt x="2098" y="845"/>
                            </a:lnTo>
                            <a:lnTo>
                              <a:pt x="2104" y="873"/>
                            </a:lnTo>
                            <a:lnTo>
                              <a:pt x="2121" y="1066"/>
                            </a:lnTo>
                            <a:lnTo>
                              <a:pt x="2119" y="1095"/>
                            </a:lnTo>
                            <a:lnTo>
                              <a:pt x="2111" y="1121"/>
                            </a:lnTo>
                            <a:lnTo>
                              <a:pt x="2097" y="1145"/>
                            </a:lnTo>
                            <a:lnTo>
                              <a:pt x="2077" y="1165"/>
                            </a:lnTo>
                            <a:lnTo>
                              <a:pt x="2055" y="1180"/>
                            </a:lnTo>
                            <a:lnTo>
                              <a:pt x="2027" y="1190"/>
                            </a:lnTo>
                            <a:lnTo>
                              <a:pt x="1910" y="1213"/>
                            </a:lnTo>
                            <a:lnTo>
                              <a:pt x="1894" y="1285"/>
                            </a:lnTo>
                            <a:lnTo>
                              <a:pt x="1871" y="1355"/>
                            </a:lnTo>
                            <a:lnTo>
                              <a:pt x="1842" y="1422"/>
                            </a:lnTo>
                            <a:lnTo>
                              <a:pt x="1928" y="1512"/>
                            </a:lnTo>
                            <a:lnTo>
                              <a:pt x="1945" y="1536"/>
                            </a:lnTo>
                            <a:lnTo>
                              <a:pt x="1956" y="1562"/>
                            </a:lnTo>
                            <a:lnTo>
                              <a:pt x="1960" y="1588"/>
                            </a:lnTo>
                            <a:lnTo>
                              <a:pt x="1957" y="1616"/>
                            </a:lnTo>
                            <a:lnTo>
                              <a:pt x="1948" y="1642"/>
                            </a:lnTo>
                            <a:lnTo>
                              <a:pt x="1932" y="1668"/>
                            </a:lnTo>
                            <a:lnTo>
                              <a:pt x="1808" y="1814"/>
                            </a:lnTo>
                            <a:lnTo>
                              <a:pt x="1791" y="1831"/>
                            </a:lnTo>
                            <a:lnTo>
                              <a:pt x="1770" y="1844"/>
                            </a:lnTo>
                            <a:lnTo>
                              <a:pt x="1747" y="1852"/>
                            </a:lnTo>
                            <a:lnTo>
                              <a:pt x="1723" y="1856"/>
                            </a:lnTo>
                            <a:lnTo>
                              <a:pt x="1700" y="1855"/>
                            </a:lnTo>
                            <a:lnTo>
                              <a:pt x="1676" y="1848"/>
                            </a:lnTo>
                            <a:lnTo>
                              <a:pt x="1655" y="1836"/>
                            </a:lnTo>
                            <a:lnTo>
                              <a:pt x="1548" y="1767"/>
                            </a:lnTo>
                            <a:lnTo>
                              <a:pt x="1486" y="1805"/>
                            </a:lnTo>
                            <a:lnTo>
                              <a:pt x="1420" y="1839"/>
                            </a:lnTo>
                            <a:lnTo>
                              <a:pt x="1351" y="1867"/>
                            </a:lnTo>
                            <a:lnTo>
                              <a:pt x="1347" y="1995"/>
                            </a:lnTo>
                            <a:lnTo>
                              <a:pt x="1342" y="2024"/>
                            </a:lnTo>
                            <a:lnTo>
                              <a:pt x="1332" y="2050"/>
                            </a:lnTo>
                            <a:lnTo>
                              <a:pt x="1314" y="2071"/>
                            </a:lnTo>
                            <a:lnTo>
                              <a:pt x="1293" y="2090"/>
                            </a:lnTo>
                            <a:lnTo>
                              <a:pt x="1268" y="2102"/>
                            </a:lnTo>
                            <a:lnTo>
                              <a:pt x="1240" y="2108"/>
                            </a:lnTo>
                            <a:lnTo>
                              <a:pt x="1048" y="2124"/>
                            </a:lnTo>
                            <a:lnTo>
                              <a:pt x="1019" y="2123"/>
                            </a:lnTo>
                            <a:lnTo>
                              <a:pt x="992" y="2115"/>
                            </a:lnTo>
                            <a:lnTo>
                              <a:pt x="969" y="2100"/>
                            </a:lnTo>
                            <a:lnTo>
                              <a:pt x="947" y="2082"/>
                            </a:lnTo>
                            <a:lnTo>
                              <a:pt x="933" y="2058"/>
                            </a:lnTo>
                            <a:lnTo>
                              <a:pt x="924" y="2030"/>
                            </a:lnTo>
                            <a:lnTo>
                              <a:pt x="897" y="1898"/>
                            </a:lnTo>
                            <a:lnTo>
                              <a:pt x="830" y="1883"/>
                            </a:lnTo>
                            <a:lnTo>
                              <a:pt x="764" y="1862"/>
                            </a:lnTo>
                            <a:lnTo>
                              <a:pt x="699" y="1835"/>
                            </a:lnTo>
                            <a:lnTo>
                              <a:pt x="603" y="1925"/>
                            </a:lnTo>
                            <a:lnTo>
                              <a:pt x="581" y="1942"/>
                            </a:lnTo>
                            <a:lnTo>
                              <a:pt x="554" y="1953"/>
                            </a:lnTo>
                            <a:lnTo>
                              <a:pt x="526" y="1957"/>
                            </a:lnTo>
                            <a:lnTo>
                              <a:pt x="499" y="1954"/>
                            </a:lnTo>
                            <a:lnTo>
                              <a:pt x="472" y="1945"/>
                            </a:lnTo>
                            <a:lnTo>
                              <a:pt x="449" y="1929"/>
                            </a:lnTo>
                            <a:lnTo>
                              <a:pt x="301" y="1805"/>
                            </a:lnTo>
                            <a:lnTo>
                              <a:pt x="284" y="1786"/>
                            </a:lnTo>
                            <a:lnTo>
                              <a:pt x="272" y="1767"/>
                            </a:lnTo>
                            <a:lnTo>
                              <a:pt x="263" y="1744"/>
                            </a:lnTo>
                            <a:lnTo>
                              <a:pt x="260" y="1720"/>
                            </a:lnTo>
                            <a:lnTo>
                              <a:pt x="261" y="1697"/>
                            </a:lnTo>
                            <a:lnTo>
                              <a:pt x="268" y="1673"/>
                            </a:lnTo>
                            <a:lnTo>
                              <a:pt x="280" y="1650"/>
                            </a:lnTo>
                            <a:lnTo>
                              <a:pt x="352" y="1541"/>
                            </a:lnTo>
                            <a:lnTo>
                              <a:pt x="317" y="1484"/>
                            </a:lnTo>
                            <a:lnTo>
                              <a:pt x="286" y="1425"/>
                            </a:lnTo>
                            <a:lnTo>
                              <a:pt x="260" y="1363"/>
                            </a:lnTo>
                            <a:lnTo>
                              <a:pt x="128" y="1359"/>
                            </a:lnTo>
                            <a:lnTo>
                              <a:pt x="100" y="1355"/>
                            </a:lnTo>
                            <a:lnTo>
                              <a:pt x="74" y="1343"/>
                            </a:lnTo>
                            <a:lnTo>
                              <a:pt x="51" y="1327"/>
                            </a:lnTo>
                            <a:lnTo>
                              <a:pt x="34" y="1305"/>
                            </a:lnTo>
                            <a:lnTo>
                              <a:pt x="22" y="1279"/>
                            </a:lnTo>
                            <a:lnTo>
                              <a:pt x="16" y="1252"/>
                            </a:lnTo>
                            <a:lnTo>
                              <a:pt x="0" y="1059"/>
                            </a:lnTo>
                            <a:lnTo>
                              <a:pt x="1" y="1031"/>
                            </a:lnTo>
                            <a:lnTo>
                              <a:pt x="9" y="1004"/>
                            </a:lnTo>
                            <a:lnTo>
                              <a:pt x="22" y="980"/>
                            </a:lnTo>
                            <a:lnTo>
                              <a:pt x="42" y="960"/>
                            </a:lnTo>
                            <a:lnTo>
                              <a:pt x="66" y="944"/>
                            </a:lnTo>
                            <a:lnTo>
                              <a:pt x="92" y="935"/>
                            </a:lnTo>
                            <a:lnTo>
                              <a:pt x="214" y="911"/>
                            </a:lnTo>
                            <a:lnTo>
                              <a:pt x="230" y="840"/>
                            </a:lnTo>
                            <a:lnTo>
                              <a:pt x="251" y="770"/>
                            </a:lnTo>
                            <a:lnTo>
                              <a:pt x="277" y="703"/>
                            </a:lnTo>
                            <a:lnTo>
                              <a:pt x="191" y="613"/>
                            </a:lnTo>
                            <a:lnTo>
                              <a:pt x="174" y="589"/>
                            </a:lnTo>
                            <a:lnTo>
                              <a:pt x="164" y="563"/>
                            </a:lnTo>
                            <a:lnTo>
                              <a:pt x="160" y="536"/>
                            </a:lnTo>
                            <a:lnTo>
                              <a:pt x="162" y="509"/>
                            </a:lnTo>
                            <a:lnTo>
                              <a:pt x="171" y="482"/>
                            </a:lnTo>
                            <a:lnTo>
                              <a:pt x="187" y="457"/>
                            </a:lnTo>
                            <a:lnTo>
                              <a:pt x="311" y="309"/>
                            </a:lnTo>
                            <a:lnTo>
                              <a:pt x="330" y="292"/>
                            </a:lnTo>
                            <a:lnTo>
                              <a:pt x="351" y="279"/>
                            </a:lnTo>
                            <a:lnTo>
                              <a:pt x="373" y="271"/>
                            </a:lnTo>
                            <a:lnTo>
                              <a:pt x="396" y="268"/>
                            </a:lnTo>
                            <a:lnTo>
                              <a:pt x="420" y="270"/>
                            </a:lnTo>
                            <a:lnTo>
                              <a:pt x="443" y="276"/>
                            </a:lnTo>
                            <a:lnTo>
                              <a:pt x="466" y="287"/>
                            </a:lnTo>
                            <a:lnTo>
                              <a:pt x="562" y="352"/>
                            </a:lnTo>
                            <a:lnTo>
                              <a:pt x="628" y="309"/>
                            </a:lnTo>
                            <a:lnTo>
                              <a:pt x="697" y="272"/>
                            </a:lnTo>
                            <a:lnTo>
                              <a:pt x="769" y="243"/>
                            </a:lnTo>
                            <a:lnTo>
                              <a:pt x="773" y="129"/>
                            </a:lnTo>
                            <a:lnTo>
                              <a:pt x="777" y="101"/>
                            </a:lnTo>
                            <a:lnTo>
                              <a:pt x="789" y="74"/>
                            </a:lnTo>
                            <a:lnTo>
                              <a:pt x="805" y="52"/>
                            </a:lnTo>
                            <a:lnTo>
                              <a:pt x="827" y="35"/>
                            </a:lnTo>
                            <a:lnTo>
                              <a:pt x="852" y="23"/>
                            </a:lnTo>
                            <a:lnTo>
                              <a:pt x="880" y="16"/>
                            </a:lnTo>
                            <a:lnTo>
                              <a:pt x="107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23" name="Freeform 34">
                        <a:extLst>
                          <a:ext uri="{FF2B5EF4-FFF2-40B4-BE49-F238E27FC236}">
                            <a16:creationId xmlns:a16="http://schemas.microsoft.com/office/drawing/2014/main" id="{3D6A98EA-C9C7-4242-8E6E-5F86A7E0270B}"/>
                          </a:ext>
                        </a:extLst>
                      </p:cNvPr>
                      <p:cNvSpPr>
                        <a:spLocks noEditPoints="1"/>
                      </p:cNvSpPr>
                      <p:nvPr/>
                    </p:nvSpPr>
                    <p:spPr bwMode="auto">
                      <a:xfrm>
                        <a:off x="5576" y="3124"/>
                        <a:ext cx="1722" cy="1721"/>
                      </a:xfrm>
                      <a:custGeom>
                        <a:avLst/>
                        <a:gdLst>
                          <a:gd name="T0" fmla="*/ 772 w 1722"/>
                          <a:gd name="T1" fmla="*/ 561 h 1721"/>
                          <a:gd name="T2" fmla="*/ 651 w 1722"/>
                          <a:gd name="T3" fmla="*/ 634 h 1721"/>
                          <a:gd name="T4" fmla="*/ 574 w 1722"/>
                          <a:gd name="T5" fmla="*/ 754 h 1721"/>
                          <a:gd name="T6" fmla="*/ 561 w 1722"/>
                          <a:gd name="T7" fmla="*/ 900 h 1721"/>
                          <a:gd name="T8" fmla="*/ 615 w 1722"/>
                          <a:gd name="T9" fmla="*/ 1032 h 1721"/>
                          <a:gd name="T10" fmla="*/ 721 w 1722"/>
                          <a:gd name="T11" fmla="*/ 1125 h 1721"/>
                          <a:gd name="T12" fmla="*/ 862 w 1722"/>
                          <a:gd name="T13" fmla="*/ 1162 h 1721"/>
                          <a:gd name="T14" fmla="*/ 1003 w 1722"/>
                          <a:gd name="T15" fmla="*/ 1129 h 1721"/>
                          <a:gd name="T16" fmla="*/ 1111 w 1722"/>
                          <a:gd name="T17" fmla="*/ 1038 h 1721"/>
                          <a:gd name="T18" fmla="*/ 1168 w 1722"/>
                          <a:gd name="T19" fmla="*/ 907 h 1721"/>
                          <a:gd name="T20" fmla="*/ 1158 w 1722"/>
                          <a:gd name="T21" fmla="*/ 761 h 1721"/>
                          <a:gd name="T22" fmla="*/ 1085 w 1722"/>
                          <a:gd name="T23" fmla="*/ 639 h 1721"/>
                          <a:gd name="T24" fmla="*/ 966 w 1722"/>
                          <a:gd name="T25" fmla="*/ 564 h 1721"/>
                          <a:gd name="T26" fmla="*/ 817 w 1722"/>
                          <a:gd name="T27" fmla="*/ 0 h 1721"/>
                          <a:gd name="T28" fmla="*/ 990 w 1722"/>
                          <a:gd name="T29" fmla="*/ 15 h 1721"/>
                          <a:gd name="T30" fmla="*/ 1043 w 1722"/>
                          <a:gd name="T31" fmla="*/ 78 h 1721"/>
                          <a:gd name="T32" fmla="*/ 1117 w 1722"/>
                          <a:gd name="T33" fmla="*/ 198 h 1721"/>
                          <a:gd name="T34" fmla="*/ 1284 w 1722"/>
                          <a:gd name="T35" fmla="*/ 209 h 1721"/>
                          <a:gd name="T36" fmla="*/ 1363 w 1722"/>
                          <a:gd name="T37" fmla="*/ 185 h 1721"/>
                          <a:gd name="T38" fmla="*/ 1439 w 1722"/>
                          <a:gd name="T39" fmla="*/ 221 h 1721"/>
                          <a:gd name="T40" fmla="*/ 1550 w 1722"/>
                          <a:gd name="T41" fmla="*/ 354 h 1721"/>
                          <a:gd name="T42" fmla="*/ 1544 w 1722"/>
                          <a:gd name="T43" fmla="*/ 435 h 1721"/>
                          <a:gd name="T44" fmla="*/ 1507 w 1722"/>
                          <a:gd name="T45" fmla="*/ 570 h 1721"/>
                          <a:gd name="T46" fmla="*/ 1621 w 1722"/>
                          <a:gd name="T47" fmla="*/ 691 h 1721"/>
                          <a:gd name="T48" fmla="*/ 1695 w 1722"/>
                          <a:gd name="T49" fmla="*/ 730 h 1721"/>
                          <a:gd name="T50" fmla="*/ 1722 w 1722"/>
                          <a:gd name="T51" fmla="*/ 808 h 1721"/>
                          <a:gd name="T52" fmla="*/ 1707 w 1722"/>
                          <a:gd name="T53" fmla="*/ 981 h 1721"/>
                          <a:gd name="T54" fmla="*/ 1645 w 1722"/>
                          <a:gd name="T55" fmla="*/ 1035 h 1721"/>
                          <a:gd name="T56" fmla="*/ 1520 w 1722"/>
                          <a:gd name="T57" fmla="*/ 1106 h 1721"/>
                          <a:gd name="T58" fmla="*/ 1518 w 1722"/>
                          <a:gd name="T59" fmla="*/ 1278 h 1721"/>
                          <a:gd name="T60" fmla="*/ 1543 w 1722"/>
                          <a:gd name="T61" fmla="*/ 1357 h 1721"/>
                          <a:gd name="T62" fmla="*/ 1507 w 1722"/>
                          <a:gd name="T63" fmla="*/ 1432 h 1721"/>
                          <a:gd name="T64" fmla="*/ 1374 w 1722"/>
                          <a:gd name="T65" fmla="*/ 1545 h 1721"/>
                          <a:gd name="T66" fmla="*/ 1292 w 1722"/>
                          <a:gd name="T67" fmla="*/ 1538 h 1721"/>
                          <a:gd name="T68" fmla="*/ 1148 w 1722"/>
                          <a:gd name="T69" fmla="*/ 1496 h 1721"/>
                          <a:gd name="T70" fmla="*/ 1024 w 1722"/>
                          <a:gd name="T71" fmla="*/ 1620 h 1721"/>
                          <a:gd name="T72" fmla="*/ 985 w 1722"/>
                          <a:gd name="T73" fmla="*/ 1694 h 1721"/>
                          <a:gd name="T74" fmla="*/ 907 w 1722"/>
                          <a:gd name="T75" fmla="*/ 1721 h 1721"/>
                          <a:gd name="T76" fmla="*/ 734 w 1722"/>
                          <a:gd name="T77" fmla="*/ 1706 h 1721"/>
                          <a:gd name="T78" fmla="*/ 680 w 1722"/>
                          <a:gd name="T79" fmla="*/ 1644 h 1721"/>
                          <a:gd name="T80" fmla="*/ 611 w 1722"/>
                          <a:gd name="T81" fmla="*/ 1508 h 1721"/>
                          <a:gd name="T82" fmla="*/ 440 w 1722"/>
                          <a:gd name="T83" fmla="*/ 1512 h 1721"/>
                          <a:gd name="T84" fmla="*/ 359 w 1722"/>
                          <a:gd name="T85" fmla="*/ 1537 h 1721"/>
                          <a:gd name="T86" fmla="*/ 284 w 1722"/>
                          <a:gd name="T87" fmla="*/ 1501 h 1721"/>
                          <a:gd name="T88" fmla="*/ 173 w 1722"/>
                          <a:gd name="T89" fmla="*/ 1368 h 1721"/>
                          <a:gd name="T90" fmla="*/ 180 w 1722"/>
                          <a:gd name="T91" fmla="*/ 1286 h 1721"/>
                          <a:gd name="T92" fmla="*/ 226 w 1722"/>
                          <a:gd name="T93" fmla="*/ 1145 h 1721"/>
                          <a:gd name="T94" fmla="*/ 102 w 1722"/>
                          <a:gd name="T95" fmla="*/ 1031 h 1721"/>
                          <a:gd name="T96" fmla="*/ 29 w 1722"/>
                          <a:gd name="T97" fmla="*/ 992 h 1721"/>
                          <a:gd name="T98" fmla="*/ 0 w 1722"/>
                          <a:gd name="T99" fmla="*/ 914 h 1721"/>
                          <a:gd name="T100" fmla="*/ 16 w 1722"/>
                          <a:gd name="T101" fmla="*/ 741 h 1721"/>
                          <a:gd name="T102" fmla="*/ 78 w 1722"/>
                          <a:gd name="T103" fmla="*/ 687 h 1721"/>
                          <a:gd name="T104" fmla="*/ 206 w 1722"/>
                          <a:gd name="T105" fmla="*/ 615 h 1721"/>
                          <a:gd name="T106" fmla="*/ 205 w 1722"/>
                          <a:gd name="T107" fmla="*/ 444 h 1721"/>
                          <a:gd name="T108" fmla="*/ 181 w 1722"/>
                          <a:gd name="T109" fmla="*/ 365 h 1721"/>
                          <a:gd name="T110" fmla="*/ 215 w 1722"/>
                          <a:gd name="T111" fmla="*/ 289 h 1721"/>
                          <a:gd name="T112" fmla="*/ 350 w 1722"/>
                          <a:gd name="T113" fmla="*/ 177 h 1721"/>
                          <a:gd name="T114" fmla="*/ 432 w 1722"/>
                          <a:gd name="T115" fmla="*/ 184 h 1721"/>
                          <a:gd name="T116" fmla="*/ 570 w 1722"/>
                          <a:gd name="T117" fmla="*/ 217 h 1721"/>
                          <a:gd name="T118" fmla="*/ 700 w 1722"/>
                          <a:gd name="T119" fmla="*/ 102 h 1721"/>
                          <a:gd name="T120" fmla="*/ 739 w 1722"/>
                          <a:gd name="T121" fmla="*/ 28 h 1721"/>
                          <a:gd name="T122" fmla="*/ 817 w 1722"/>
                          <a:gd name="T123"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2" h="1721">
                            <a:moveTo>
                              <a:pt x="869" y="547"/>
                            </a:moveTo>
                            <a:lnTo>
                              <a:pt x="820" y="551"/>
                            </a:lnTo>
                            <a:lnTo>
                              <a:pt x="772" y="561"/>
                            </a:lnTo>
                            <a:lnTo>
                              <a:pt x="727" y="580"/>
                            </a:lnTo>
                            <a:lnTo>
                              <a:pt x="686" y="603"/>
                            </a:lnTo>
                            <a:lnTo>
                              <a:pt x="651" y="634"/>
                            </a:lnTo>
                            <a:lnTo>
                              <a:pt x="619" y="669"/>
                            </a:lnTo>
                            <a:lnTo>
                              <a:pt x="594" y="709"/>
                            </a:lnTo>
                            <a:lnTo>
                              <a:pt x="574" y="754"/>
                            </a:lnTo>
                            <a:lnTo>
                              <a:pt x="562" y="800"/>
                            </a:lnTo>
                            <a:lnTo>
                              <a:pt x="558" y="850"/>
                            </a:lnTo>
                            <a:lnTo>
                              <a:pt x="561" y="900"/>
                            </a:lnTo>
                            <a:lnTo>
                              <a:pt x="573" y="948"/>
                            </a:lnTo>
                            <a:lnTo>
                              <a:pt x="590" y="992"/>
                            </a:lnTo>
                            <a:lnTo>
                              <a:pt x="615" y="1032"/>
                            </a:lnTo>
                            <a:lnTo>
                              <a:pt x="646" y="1068"/>
                            </a:lnTo>
                            <a:lnTo>
                              <a:pt x="681" y="1100"/>
                            </a:lnTo>
                            <a:lnTo>
                              <a:pt x="721" y="1125"/>
                            </a:lnTo>
                            <a:lnTo>
                              <a:pt x="764" y="1145"/>
                            </a:lnTo>
                            <a:lnTo>
                              <a:pt x="812" y="1156"/>
                            </a:lnTo>
                            <a:lnTo>
                              <a:pt x="862" y="1162"/>
                            </a:lnTo>
                            <a:lnTo>
                              <a:pt x="911" y="1158"/>
                            </a:lnTo>
                            <a:lnTo>
                              <a:pt x="958" y="1147"/>
                            </a:lnTo>
                            <a:lnTo>
                              <a:pt x="1003" y="1129"/>
                            </a:lnTo>
                            <a:lnTo>
                              <a:pt x="1044" y="1104"/>
                            </a:lnTo>
                            <a:lnTo>
                              <a:pt x="1080" y="1073"/>
                            </a:lnTo>
                            <a:lnTo>
                              <a:pt x="1111" y="1038"/>
                            </a:lnTo>
                            <a:lnTo>
                              <a:pt x="1136" y="998"/>
                            </a:lnTo>
                            <a:lnTo>
                              <a:pt x="1156" y="955"/>
                            </a:lnTo>
                            <a:lnTo>
                              <a:pt x="1168" y="907"/>
                            </a:lnTo>
                            <a:lnTo>
                              <a:pt x="1172" y="858"/>
                            </a:lnTo>
                            <a:lnTo>
                              <a:pt x="1169" y="808"/>
                            </a:lnTo>
                            <a:lnTo>
                              <a:pt x="1158" y="761"/>
                            </a:lnTo>
                            <a:lnTo>
                              <a:pt x="1140" y="716"/>
                            </a:lnTo>
                            <a:lnTo>
                              <a:pt x="1115" y="676"/>
                            </a:lnTo>
                            <a:lnTo>
                              <a:pt x="1085" y="639"/>
                            </a:lnTo>
                            <a:lnTo>
                              <a:pt x="1049" y="607"/>
                            </a:lnTo>
                            <a:lnTo>
                              <a:pt x="1010" y="582"/>
                            </a:lnTo>
                            <a:lnTo>
                              <a:pt x="966" y="564"/>
                            </a:lnTo>
                            <a:lnTo>
                              <a:pt x="919" y="551"/>
                            </a:lnTo>
                            <a:lnTo>
                              <a:pt x="869" y="547"/>
                            </a:lnTo>
                            <a:close/>
                            <a:moveTo>
                              <a:pt x="817" y="0"/>
                            </a:moveTo>
                            <a:lnTo>
                              <a:pt x="935" y="2"/>
                            </a:lnTo>
                            <a:lnTo>
                              <a:pt x="964" y="4"/>
                            </a:lnTo>
                            <a:lnTo>
                              <a:pt x="990" y="15"/>
                            </a:lnTo>
                            <a:lnTo>
                              <a:pt x="1012" y="32"/>
                            </a:lnTo>
                            <a:lnTo>
                              <a:pt x="1031" y="53"/>
                            </a:lnTo>
                            <a:lnTo>
                              <a:pt x="1043" y="78"/>
                            </a:lnTo>
                            <a:lnTo>
                              <a:pt x="1049" y="106"/>
                            </a:lnTo>
                            <a:lnTo>
                              <a:pt x="1057" y="178"/>
                            </a:lnTo>
                            <a:lnTo>
                              <a:pt x="1117" y="198"/>
                            </a:lnTo>
                            <a:lnTo>
                              <a:pt x="1173" y="223"/>
                            </a:lnTo>
                            <a:lnTo>
                              <a:pt x="1228" y="252"/>
                            </a:lnTo>
                            <a:lnTo>
                              <a:pt x="1284" y="209"/>
                            </a:lnTo>
                            <a:lnTo>
                              <a:pt x="1309" y="194"/>
                            </a:lnTo>
                            <a:lnTo>
                              <a:pt x="1336" y="186"/>
                            </a:lnTo>
                            <a:lnTo>
                              <a:pt x="1363" y="185"/>
                            </a:lnTo>
                            <a:lnTo>
                              <a:pt x="1391" y="190"/>
                            </a:lnTo>
                            <a:lnTo>
                              <a:pt x="1416" y="202"/>
                            </a:lnTo>
                            <a:lnTo>
                              <a:pt x="1439" y="221"/>
                            </a:lnTo>
                            <a:lnTo>
                              <a:pt x="1522" y="305"/>
                            </a:lnTo>
                            <a:lnTo>
                              <a:pt x="1539" y="328"/>
                            </a:lnTo>
                            <a:lnTo>
                              <a:pt x="1550" y="354"/>
                            </a:lnTo>
                            <a:lnTo>
                              <a:pt x="1555" y="380"/>
                            </a:lnTo>
                            <a:lnTo>
                              <a:pt x="1552" y="408"/>
                            </a:lnTo>
                            <a:lnTo>
                              <a:pt x="1544" y="435"/>
                            </a:lnTo>
                            <a:lnTo>
                              <a:pt x="1528" y="460"/>
                            </a:lnTo>
                            <a:lnTo>
                              <a:pt x="1481" y="518"/>
                            </a:lnTo>
                            <a:lnTo>
                              <a:pt x="1507" y="570"/>
                            </a:lnTo>
                            <a:lnTo>
                              <a:pt x="1528" y="625"/>
                            </a:lnTo>
                            <a:lnTo>
                              <a:pt x="1546" y="681"/>
                            </a:lnTo>
                            <a:lnTo>
                              <a:pt x="1621" y="691"/>
                            </a:lnTo>
                            <a:lnTo>
                              <a:pt x="1649" y="698"/>
                            </a:lnTo>
                            <a:lnTo>
                              <a:pt x="1674" y="712"/>
                            </a:lnTo>
                            <a:lnTo>
                              <a:pt x="1695" y="730"/>
                            </a:lnTo>
                            <a:lnTo>
                              <a:pt x="1709" y="753"/>
                            </a:lnTo>
                            <a:lnTo>
                              <a:pt x="1720" y="779"/>
                            </a:lnTo>
                            <a:lnTo>
                              <a:pt x="1722" y="808"/>
                            </a:lnTo>
                            <a:lnTo>
                              <a:pt x="1721" y="927"/>
                            </a:lnTo>
                            <a:lnTo>
                              <a:pt x="1717" y="955"/>
                            </a:lnTo>
                            <a:lnTo>
                              <a:pt x="1707" y="981"/>
                            </a:lnTo>
                            <a:lnTo>
                              <a:pt x="1691" y="1003"/>
                            </a:lnTo>
                            <a:lnTo>
                              <a:pt x="1670" y="1022"/>
                            </a:lnTo>
                            <a:lnTo>
                              <a:pt x="1645" y="1035"/>
                            </a:lnTo>
                            <a:lnTo>
                              <a:pt x="1617" y="1042"/>
                            </a:lnTo>
                            <a:lnTo>
                              <a:pt x="1539" y="1050"/>
                            </a:lnTo>
                            <a:lnTo>
                              <a:pt x="1520" y="1106"/>
                            </a:lnTo>
                            <a:lnTo>
                              <a:pt x="1497" y="1160"/>
                            </a:lnTo>
                            <a:lnTo>
                              <a:pt x="1468" y="1213"/>
                            </a:lnTo>
                            <a:lnTo>
                              <a:pt x="1518" y="1278"/>
                            </a:lnTo>
                            <a:lnTo>
                              <a:pt x="1532" y="1303"/>
                            </a:lnTo>
                            <a:lnTo>
                              <a:pt x="1542" y="1329"/>
                            </a:lnTo>
                            <a:lnTo>
                              <a:pt x="1543" y="1357"/>
                            </a:lnTo>
                            <a:lnTo>
                              <a:pt x="1538" y="1385"/>
                            </a:lnTo>
                            <a:lnTo>
                              <a:pt x="1526" y="1410"/>
                            </a:lnTo>
                            <a:lnTo>
                              <a:pt x="1507" y="1432"/>
                            </a:lnTo>
                            <a:lnTo>
                              <a:pt x="1423" y="1515"/>
                            </a:lnTo>
                            <a:lnTo>
                              <a:pt x="1400" y="1533"/>
                            </a:lnTo>
                            <a:lnTo>
                              <a:pt x="1374" y="1545"/>
                            </a:lnTo>
                            <a:lnTo>
                              <a:pt x="1346" y="1548"/>
                            </a:lnTo>
                            <a:lnTo>
                              <a:pt x="1319" y="1546"/>
                            </a:lnTo>
                            <a:lnTo>
                              <a:pt x="1292" y="1538"/>
                            </a:lnTo>
                            <a:lnTo>
                              <a:pt x="1268" y="1522"/>
                            </a:lnTo>
                            <a:lnTo>
                              <a:pt x="1202" y="1469"/>
                            </a:lnTo>
                            <a:lnTo>
                              <a:pt x="1148" y="1496"/>
                            </a:lnTo>
                            <a:lnTo>
                              <a:pt x="1093" y="1518"/>
                            </a:lnTo>
                            <a:lnTo>
                              <a:pt x="1035" y="1535"/>
                            </a:lnTo>
                            <a:lnTo>
                              <a:pt x="1024" y="1620"/>
                            </a:lnTo>
                            <a:lnTo>
                              <a:pt x="1016" y="1647"/>
                            </a:lnTo>
                            <a:lnTo>
                              <a:pt x="1003" y="1673"/>
                            </a:lnTo>
                            <a:lnTo>
                              <a:pt x="985" y="1694"/>
                            </a:lnTo>
                            <a:lnTo>
                              <a:pt x="961" y="1710"/>
                            </a:lnTo>
                            <a:lnTo>
                              <a:pt x="935" y="1719"/>
                            </a:lnTo>
                            <a:lnTo>
                              <a:pt x="907" y="1721"/>
                            </a:lnTo>
                            <a:lnTo>
                              <a:pt x="788" y="1720"/>
                            </a:lnTo>
                            <a:lnTo>
                              <a:pt x="759" y="1716"/>
                            </a:lnTo>
                            <a:lnTo>
                              <a:pt x="734" y="1706"/>
                            </a:lnTo>
                            <a:lnTo>
                              <a:pt x="710" y="1690"/>
                            </a:lnTo>
                            <a:lnTo>
                              <a:pt x="693" y="1669"/>
                            </a:lnTo>
                            <a:lnTo>
                              <a:pt x="680" y="1644"/>
                            </a:lnTo>
                            <a:lnTo>
                              <a:pt x="673" y="1616"/>
                            </a:lnTo>
                            <a:lnTo>
                              <a:pt x="664" y="1526"/>
                            </a:lnTo>
                            <a:lnTo>
                              <a:pt x="611" y="1508"/>
                            </a:lnTo>
                            <a:lnTo>
                              <a:pt x="558" y="1485"/>
                            </a:lnTo>
                            <a:lnTo>
                              <a:pt x="510" y="1459"/>
                            </a:lnTo>
                            <a:lnTo>
                              <a:pt x="440" y="1512"/>
                            </a:lnTo>
                            <a:lnTo>
                              <a:pt x="415" y="1527"/>
                            </a:lnTo>
                            <a:lnTo>
                              <a:pt x="387" y="1535"/>
                            </a:lnTo>
                            <a:lnTo>
                              <a:pt x="359" y="1537"/>
                            </a:lnTo>
                            <a:lnTo>
                              <a:pt x="333" y="1531"/>
                            </a:lnTo>
                            <a:lnTo>
                              <a:pt x="306" y="1519"/>
                            </a:lnTo>
                            <a:lnTo>
                              <a:pt x="284" y="1501"/>
                            </a:lnTo>
                            <a:lnTo>
                              <a:pt x="202" y="1417"/>
                            </a:lnTo>
                            <a:lnTo>
                              <a:pt x="184" y="1394"/>
                            </a:lnTo>
                            <a:lnTo>
                              <a:pt x="173" y="1368"/>
                            </a:lnTo>
                            <a:lnTo>
                              <a:pt x="169" y="1341"/>
                            </a:lnTo>
                            <a:lnTo>
                              <a:pt x="170" y="1314"/>
                            </a:lnTo>
                            <a:lnTo>
                              <a:pt x="180" y="1286"/>
                            </a:lnTo>
                            <a:lnTo>
                              <a:pt x="194" y="1262"/>
                            </a:lnTo>
                            <a:lnTo>
                              <a:pt x="251" y="1192"/>
                            </a:lnTo>
                            <a:lnTo>
                              <a:pt x="226" y="1145"/>
                            </a:lnTo>
                            <a:lnTo>
                              <a:pt x="206" y="1093"/>
                            </a:lnTo>
                            <a:lnTo>
                              <a:pt x="189" y="1042"/>
                            </a:lnTo>
                            <a:lnTo>
                              <a:pt x="102" y="1031"/>
                            </a:lnTo>
                            <a:lnTo>
                              <a:pt x="74" y="1023"/>
                            </a:lnTo>
                            <a:lnTo>
                              <a:pt x="49" y="1010"/>
                            </a:lnTo>
                            <a:lnTo>
                              <a:pt x="29" y="992"/>
                            </a:lnTo>
                            <a:lnTo>
                              <a:pt x="13" y="968"/>
                            </a:lnTo>
                            <a:lnTo>
                              <a:pt x="4" y="943"/>
                            </a:lnTo>
                            <a:lnTo>
                              <a:pt x="0" y="914"/>
                            </a:lnTo>
                            <a:lnTo>
                              <a:pt x="2" y="795"/>
                            </a:lnTo>
                            <a:lnTo>
                              <a:pt x="5" y="766"/>
                            </a:lnTo>
                            <a:lnTo>
                              <a:pt x="16" y="741"/>
                            </a:lnTo>
                            <a:lnTo>
                              <a:pt x="32" y="718"/>
                            </a:lnTo>
                            <a:lnTo>
                              <a:pt x="53" y="700"/>
                            </a:lnTo>
                            <a:lnTo>
                              <a:pt x="78" y="687"/>
                            </a:lnTo>
                            <a:lnTo>
                              <a:pt x="106" y="680"/>
                            </a:lnTo>
                            <a:lnTo>
                              <a:pt x="188" y="672"/>
                            </a:lnTo>
                            <a:lnTo>
                              <a:pt x="206" y="615"/>
                            </a:lnTo>
                            <a:lnTo>
                              <a:pt x="229" y="561"/>
                            </a:lnTo>
                            <a:lnTo>
                              <a:pt x="255" y="508"/>
                            </a:lnTo>
                            <a:lnTo>
                              <a:pt x="205" y="444"/>
                            </a:lnTo>
                            <a:lnTo>
                              <a:pt x="190" y="419"/>
                            </a:lnTo>
                            <a:lnTo>
                              <a:pt x="182" y="392"/>
                            </a:lnTo>
                            <a:lnTo>
                              <a:pt x="181" y="365"/>
                            </a:lnTo>
                            <a:lnTo>
                              <a:pt x="186" y="337"/>
                            </a:lnTo>
                            <a:lnTo>
                              <a:pt x="198" y="312"/>
                            </a:lnTo>
                            <a:lnTo>
                              <a:pt x="215" y="289"/>
                            </a:lnTo>
                            <a:lnTo>
                              <a:pt x="301" y="206"/>
                            </a:lnTo>
                            <a:lnTo>
                              <a:pt x="324" y="188"/>
                            </a:lnTo>
                            <a:lnTo>
                              <a:pt x="350" y="177"/>
                            </a:lnTo>
                            <a:lnTo>
                              <a:pt x="376" y="172"/>
                            </a:lnTo>
                            <a:lnTo>
                              <a:pt x="404" y="174"/>
                            </a:lnTo>
                            <a:lnTo>
                              <a:pt x="432" y="184"/>
                            </a:lnTo>
                            <a:lnTo>
                              <a:pt x="456" y="198"/>
                            </a:lnTo>
                            <a:lnTo>
                              <a:pt x="514" y="246"/>
                            </a:lnTo>
                            <a:lnTo>
                              <a:pt x="570" y="217"/>
                            </a:lnTo>
                            <a:lnTo>
                              <a:pt x="630" y="193"/>
                            </a:lnTo>
                            <a:lnTo>
                              <a:pt x="690" y="174"/>
                            </a:lnTo>
                            <a:lnTo>
                              <a:pt x="700" y="102"/>
                            </a:lnTo>
                            <a:lnTo>
                              <a:pt x="706" y="73"/>
                            </a:lnTo>
                            <a:lnTo>
                              <a:pt x="719" y="49"/>
                            </a:lnTo>
                            <a:lnTo>
                              <a:pt x="739" y="28"/>
                            </a:lnTo>
                            <a:lnTo>
                              <a:pt x="762" y="12"/>
                            </a:lnTo>
                            <a:lnTo>
                              <a:pt x="788" y="3"/>
                            </a:lnTo>
                            <a:lnTo>
                              <a:pt x="81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grpSp>
        </p:grpSp>
      </p:grpSp>
      <p:pic>
        <p:nvPicPr>
          <p:cNvPr id="9" name="Picture 8" descr="Icon&#10;&#10;Description automatically generated with low confidence">
            <a:extLst>
              <a:ext uri="{FF2B5EF4-FFF2-40B4-BE49-F238E27FC236}">
                <a16:creationId xmlns:a16="http://schemas.microsoft.com/office/drawing/2014/main" id="{62F6F526-B42A-4616-9D50-2FE0D7D5C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80" y="6363855"/>
            <a:ext cx="1997292" cy="307952"/>
          </a:xfrm>
          <a:prstGeom prst="rect">
            <a:avLst/>
          </a:prstGeom>
        </p:spPr>
      </p:pic>
      <p:sp>
        <p:nvSpPr>
          <p:cNvPr id="6" name="TextBox 5">
            <a:extLst>
              <a:ext uri="{FF2B5EF4-FFF2-40B4-BE49-F238E27FC236}">
                <a16:creationId xmlns:a16="http://schemas.microsoft.com/office/drawing/2014/main" id="{F1638394-A3E4-49BC-867F-2D6983D1BCF8}"/>
              </a:ext>
            </a:extLst>
          </p:cNvPr>
          <p:cNvSpPr txBox="1"/>
          <p:nvPr/>
        </p:nvSpPr>
        <p:spPr>
          <a:xfrm>
            <a:off x="221831" y="582004"/>
            <a:ext cx="4456344" cy="523220"/>
          </a:xfrm>
          <a:prstGeom prst="rect">
            <a:avLst/>
          </a:prstGeom>
          <a:noFill/>
        </p:spPr>
        <p:txBody>
          <a:bodyPr wrap="square" rtlCol="0">
            <a:spAutoFit/>
          </a:bodyPr>
          <a:lstStyle/>
          <a:p>
            <a:r>
              <a:rPr lang="en-US" sz="2800" b="1" dirty="0"/>
              <a:t>Why a Behavioral Interview?</a:t>
            </a:r>
          </a:p>
        </p:txBody>
      </p:sp>
    </p:spTree>
    <p:extLst>
      <p:ext uri="{BB962C8B-B14F-4D97-AF65-F5344CB8AC3E}">
        <p14:creationId xmlns:p14="http://schemas.microsoft.com/office/powerpoint/2010/main" val="196858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74E0-3241-40B1-BD40-4B96DCC2B77E}"/>
              </a:ext>
            </a:extLst>
          </p:cNvPr>
          <p:cNvSpPr>
            <a:spLocks noGrp="1"/>
          </p:cNvSpPr>
          <p:nvPr>
            <p:ph type="title"/>
          </p:nvPr>
        </p:nvSpPr>
        <p:spPr>
          <a:xfrm>
            <a:off x="646234" y="71664"/>
            <a:ext cx="6567366" cy="603628"/>
          </a:xfrm>
        </p:spPr>
        <p:txBody>
          <a:bodyPr>
            <a:normAutofit fontScale="90000"/>
          </a:bodyPr>
          <a:lstStyle/>
          <a:p>
            <a:r>
              <a:rPr lang="en-US" dirty="0"/>
              <a:t>Recruitment Process Component</a:t>
            </a:r>
            <a:endParaRPr lang="en-IN" dirty="0"/>
          </a:p>
        </p:txBody>
      </p:sp>
      <p:grpSp>
        <p:nvGrpSpPr>
          <p:cNvPr id="181" name="Group 180">
            <a:extLst>
              <a:ext uri="{FF2B5EF4-FFF2-40B4-BE49-F238E27FC236}">
                <a16:creationId xmlns:a16="http://schemas.microsoft.com/office/drawing/2014/main" id="{5BF6930B-A93B-48B3-85DA-E8683E0E2DFE}"/>
              </a:ext>
            </a:extLst>
          </p:cNvPr>
          <p:cNvGrpSpPr/>
          <p:nvPr/>
        </p:nvGrpSpPr>
        <p:grpSpPr>
          <a:xfrm>
            <a:off x="276799" y="1225221"/>
            <a:ext cx="8590402" cy="4202990"/>
            <a:chOff x="1297058" y="1252719"/>
            <a:chExt cx="9620525" cy="4706996"/>
          </a:xfrm>
        </p:grpSpPr>
        <p:grpSp>
          <p:nvGrpSpPr>
            <p:cNvPr id="170" name="Group 169">
              <a:extLst>
                <a:ext uri="{FF2B5EF4-FFF2-40B4-BE49-F238E27FC236}">
                  <a16:creationId xmlns:a16="http://schemas.microsoft.com/office/drawing/2014/main" id="{8C780EF7-1DB7-467D-9233-D4307068DEE4}"/>
                </a:ext>
              </a:extLst>
            </p:cNvPr>
            <p:cNvGrpSpPr/>
            <p:nvPr/>
          </p:nvGrpSpPr>
          <p:grpSpPr>
            <a:xfrm>
              <a:off x="4940478" y="1367949"/>
              <a:ext cx="2273617" cy="4440710"/>
              <a:chOff x="4940478" y="1367949"/>
              <a:chExt cx="2273617" cy="4440710"/>
            </a:xfrm>
          </p:grpSpPr>
          <p:grpSp>
            <p:nvGrpSpPr>
              <p:cNvPr id="45" name="Group 44">
                <a:extLst>
                  <a:ext uri="{FF2B5EF4-FFF2-40B4-BE49-F238E27FC236}">
                    <a16:creationId xmlns:a16="http://schemas.microsoft.com/office/drawing/2014/main" id="{CE47835A-BF6D-4893-9262-2169179CEB3C}"/>
                  </a:ext>
                </a:extLst>
              </p:cNvPr>
              <p:cNvGrpSpPr/>
              <p:nvPr/>
            </p:nvGrpSpPr>
            <p:grpSpPr>
              <a:xfrm>
                <a:off x="5367704" y="2003739"/>
                <a:ext cx="1368836" cy="1092373"/>
                <a:chOff x="6843309" y="3590606"/>
                <a:chExt cx="1368836" cy="1092373"/>
              </a:xfrm>
            </p:grpSpPr>
            <p:sp>
              <p:nvSpPr>
                <p:cNvPr id="46" name="Rectangle 45">
                  <a:extLst>
                    <a:ext uri="{FF2B5EF4-FFF2-40B4-BE49-F238E27FC236}">
                      <a16:creationId xmlns:a16="http://schemas.microsoft.com/office/drawing/2014/main" id="{06AC1CCE-95B1-4BB8-B4BE-13482D92F8D9}"/>
                    </a:ext>
                  </a:extLst>
                </p:cNvPr>
                <p:cNvSpPr/>
                <p:nvPr/>
              </p:nvSpPr>
              <p:spPr>
                <a:xfrm rot="19260000">
                  <a:off x="6843309" y="4625984"/>
                  <a:ext cx="1350681"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7" name="Rectangle 46">
                  <a:extLst>
                    <a:ext uri="{FF2B5EF4-FFF2-40B4-BE49-F238E27FC236}">
                      <a16:creationId xmlns:a16="http://schemas.microsoft.com/office/drawing/2014/main" id="{591924AD-CDAB-476B-88E6-9AD365F1F7A5}"/>
                    </a:ext>
                  </a:extLst>
                </p:cNvPr>
                <p:cNvSpPr/>
                <p:nvPr/>
              </p:nvSpPr>
              <p:spPr>
                <a:xfrm rot="2520000" flipH="1">
                  <a:off x="6861464" y="3590606"/>
                  <a:ext cx="1350681"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44" name="Group 43">
                <a:extLst>
                  <a:ext uri="{FF2B5EF4-FFF2-40B4-BE49-F238E27FC236}">
                    <a16:creationId xmlns:a16="http://schemas.microsoft.com/office/drawing/2014/main" id="{69546B8A-15C4-4B55-8667-418B8F9EA54C}"/>
                  </a:ext>
                </a:extLst>
              </p:cNvPr>
              <p:cNvGrpSpPr/>
              <p:nvPr/>
            </p:nvGrpSpPr>
            <p:grpSpPr>
              <a:xfrm>
                <a:off x="5367704" y="3997005"/>
                <a:ext cx="1368836" cy="1092373"/>
                <a:chOff x="6843309" y="3590606"/>
                <a:chExt cx="1368836" cy="1092373"/>
              </a:xfrm>
            </p:grpSpPr>
            <p:sp>
              <p:nvSpPr>
                <p:cNvPr id="12" name="Rectangle 11">
                  <a:extLst>
                    <a:ext uri="{FF2B5EF4-FFF2-40B4-BE49-F238E27FC236}">
                      <a16:creationId xmlns:a16="http://schemas.microsoft.com/office/drawing/2014/main" id="{1F4F81B0-2974-4DE8-8AB7-4A5AD4EA8F00}"/>
                    </a:ext>
                  </a:extLst>
                </p:cNvPr>
                <p:cNvSpPr/>
                <p:nvPr/>
              </p:nvSpPr>
              <p:spPr>
                <a:xfrm rot="19260000">
                  <a:off x="6843309" y="4625984"/>
                  <a:ext cx="1350681"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0" name="Rectangle 19">
                  <a:extLst>
                    <a:ext uri="{FF2B5EF4-FFF2-40B4-BE49-F238E27FC236}">
                      <a16:creationId xmlns:a16="http://schemas.microsoft.com/office/drawing/2014/main" id="{3F485B1D-B2BE-422E-B818-0D19DF74EB18}"/>
                    </a:ext>
                  </a:extLst>
                </p:cNvPr>
                <p:cNvSpPr/>
                <p:nvPr/>
              </p:nvSpPr>
              <p:spPr>
                <a:xfrm rot="2520000" flipH="1">
                  <a:off x="6861464" y="3590606"/>
                  <a:ext cx="1350681"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65" name="Group 164">
                <a:extLst>
                  <a:ext uri="{FF2B5EF4-FFF2-40B4-BE49-F238E27FC236}">
                    <a16:creationId xmlns:a16="http://schemas.microsoft.com/office/drawing/2014/main" id="{54746B04-1E60-4E84-87F4-E72242A01747}"/>
                  </a:ext>
                </a:extLst>
              </p:cNvPr>
              <p:cNvGrpSpPr/>
              <p:nvPr/>
            </p:nvGrpSpPr>
            <p:grpSpPr>
              <a:xfrm>
                <a:off x="4940478" y="1367949"/>
                <a:ext cx="741854" cy="391244"/>
                <a:chOff x="4940478" y="1367949"/>
                <a:chExt cx="741854" cy="391244"/>
              </a:xfrm>
            </p:grpSpPr>
            <p:sp>
              <p:nvSpPr>
                <p:cNvPr id="48" name="Rectangle 47">
                  <a:extLst>
                    <a:ext uri="{FF2B5EF4-FFF2-40B4-BE49-F238E27FC236}">
                      <a16:creationId xmlns:a16="http://schemas.microsoft.com/office/drawing/2014/main" id="{DEBCBC25-2F6E-4A07-B571-2C13A821FCEE}"/>
                    </a:ext>
                  </a:extLst>
                </p:cNvPr>
                <p:cNvSpPr/>
                <p:nvPr/>
              </p:nvSpPr>
              <p:spPr>
                <a:xfrm>
                  <a:off x="4940478" y="1551555"/>
                  <a:ext cx="396000"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52" name="Group 51">
                  <a:extLst>
                    <a:ext uri="{FF2B5EF4-FFF2-40B4-BE49-F238E27FC236}">
                      <a16:creationId xmlns:a16="http://schemas.microsoft.com/office/drawing/2014/main" id="{BE724CEB-3970-4405-A415-38576B188D42}"/>
                    </a:ext>
                  </a:extLst>
                </p:cNvPr>
                <p:cNvGrpSpPr/>
                <p:nvPr/>
              </p:nvGrpSpPr>
              <p:grpSpPr>
                <a:xfrm>
                  <a:off x="5291088" y="1367949"/>
                  <a:ext cx="391244" cy="391244"/>
                  <a:chOff x="3000972" y="4885655"/>
                  <a:chExt cx="525934" cy="525934"/>
                </a:xfrm>
              </p:grpSpPr>
              <p:sp>
                <p:nvSpPr>
                  <p:cNvPr id="53" name="Oval 52">
                    <a:extLst>
                      <a:ext uri="{FF2B5EF4-FFF2-40B4-BE49-F238E27FC236}">
                        <a16:creationId xmlns:a16="http://schemas.microsoft.com/office/drawing/2014/main" id="{1E1E8BB2-5EF7-4C46-AF96-0E7DD524FA52}"/>
                      </a:ext>
                    </a:extLst>
                  </p:cNvPr>
                  <p:cNvSpPr/>
                  <p:nvPr/>
                </p:nvSpPr>
                <p:spPr>
                  <a:xfrm>
                    <a:off x="3000972" y="4885655"/>
                    <a:ext cx="525934" cy="525934"/>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p>
                </p:txBody>
              </p:sp>
              <p:sp>
                <p:nvSpPr>
                  <p:cNvPr id="54" name="TextBox 53">
                    <a:extLst>
                      <a:ext uri="{FF2B5EF4-FFF2-40B4-BE49-F238E27FC236}">
                        <a16:creationId xmlns:a16="http://schemas.microsoft.com/office/drawing/2014/main" id="{5BB4D782-AF4A-4F69-8F05-71E2EF748545}"/>
                      </a:ext>
                    </a:extLst>
                  </p:cNvPr>
                  <p:cNvSpPr txBox="1"/>
                  <p:nvPr/>
                </p:nvSpPr>
                <p:spPr>
                  <a:xfrm>
                    <a:off x="3016273" y="4963957"/>
                    <a:ext cx="495333" cy="370676"/>
                  </a:xfrm>
                  <a:prstGeom prst="rect">
                    <a:avLst/>
                  </a:prstGeom>
                  <a:noFill/>
                </p:spPr>
                <p:txBody>
                  <a:bodyPr wrap="square" rtlCol="0">
                    <a:spAutoFit/>
                  </a:bodyPr>
                  <a:lstStyle/>
                  <a:p>
                    <a:pPr algn="ctr"/>
                    <a:r>
                      <a:rPr lang="en-US" sz="1000" b="1" dirty="0">
                        <a:solidFill>
                          <a:schemeClr val="tx2"/>
                        </a:solidFill>
                        <a:latin typeface="Century Gothic" panose="020B0502020202020204" pitchFamily="34" charset="0"/>
                      </a:rPr>
                      <a:t>05</a:t>
                    </a:r>
                    <a:endParaRPr lang="en-IN" sz="1000" b="1" dirty="0">
                      <a:solidFill>
                        <a:schemeClr val="tx2"/>
                      </a:solidFill>
                      <a:latin typeface="Century Gothic" panose="020B0502020202020204" pitchFamily="34" charset="0"/>
                    </a:endParaRPr>
                  </a:p>
                </p:txBody>
              </p:sp>
            </p:grpSp>
          </p:grpSp>
          <p:grpSp>
            <p:nvGrpSpPr>
              <p:cNvPr id="169" name="Group 168">
                <a:extLst>
                  <a:ext uri="{FF2B5EF4-FFF2-40B4-BE49-F238E27FC236}">
                    <a16:creationId xmlns:a16="http://schemas.microsoft.com/office/drawing/2014/main" id="{1DFEE70D-387E-4967-9857-4741ECD6D66F}"/>
                  </a:ext>
                </a:extLst>
              </p:cNvPr>
              <p:cNvGrpSpPr/>
              <p:nvPr/>
            </p:nvGrpSpPr>
            <p:grpSpPr>
              <a:xfrm>
                <a:off x="4940478" y="5417415"/>
                <a:ext cx="741854" cy="391244"/>
                <a:chOff x="4940478" y="5417415"/>
                <a:chExt cx="741854" cy="391244"/>
              </a:xfrm>
            </p:grpSpPr>
            <p:sp>
              <p:nvSpPr>
                <p:cNvPr id="11" name="Rectangle 10">
                  <a:extLst>
                    <a:ext uri="{FF2B5EF4-FFF2-40B4-BE49-F238E27FC236}">
                      <a16:creationId xmlns:a16="http://schemas.microsoft.com/office/drawing/2014/main" id="{282B1EBF-CF77-4319-83EC-53D725B13C98}"/>
                    </a:ext>
                  </a:extLst>
                </p:cNvPr>
                <p:cNvSpPr/>
                <p:nvPr/>
              </p:nvSpPr>
              <p:spPr>
                <a:xfrm>
                  <a:off x="4940478" y="5590890"/>
                  <a:ext cx="396000"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0" name="Group 9">
                  <a:extLst>
                    <a:ext uri="{FF2B5EF4-FFF2-40B4-BE49-F238E27FC236}">
                      <a16:creationId xmlns:a16="http://schemas.microsoft.com/office/drawing/2014/main" id="{BDB24870-E895-407A-BC8A-60B6152981D4}"/>
                    </a:ext>
                  </a:extLst>
                </p:cNvPr>
                <p:cNvGrpSpPr/>
                <p:nvPr/>
              </p:nvGrpSpPr>
              <p:grpSpPr>
                <a:xfrm>
                  <a:off x="5291088" y="5417415"/>
                  <a:ext cx="391244" cy="391244"/>
                  <a:chOff x="3000972" y="4885655"/>
                  <a:chExt cx="525934" cy="525934"/>
                </a:xfrm>
              </p:grpSpPr>
              <p:sp>
                <p:nvSpPr>
                  <p:cNvPr id="8" name="Oval 7">
                    <a:extLst>
                      <a:ext uri="{FF2B5EF4-FFF2-40B4-BE49-F238E27FC236}">
                        <a16:creationId xmlns:a16="http://schemas.microsoft.com/office/drawing/2014/main" id="{4D3C5255-228F-4F05-9E3D-FC1F7A4E1030}"/>
                      </a:ext>
                    </a:extLst>
                  </p:cNvPr>
                  <p:cNvSpPr/>
                  <p:nvPr/>
                </p:nvSpPr>
                <p:spPr>
                  <a:xfrm>
                    <a:off x="3000972" y="4885655"/>
                    <a:ext cx="525934" cy="525934"/>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p>
                </p:txBody>
              </p:sp>
              <p:sp>
                <p:nvSpPr>
                  <p:cNvPr id="9" name="TextBox 8">
                    <a:extLst>
                      <a:ext uri="{FF2B5EF4-FFF2-40B4-BE49-F238E27FC236}">
                        <a16:creationId xmlns:a16="http://schemas.microsoft.com/office/drawing/2014/main" id="{E9CDB1C8-FBC0-4175-87C6-61AFDEA8C2F3}"/>
                      </a:ext>
                    </a:extLst>
                  </p:cNvPr>
                  <p:cNvSpPr txBox="1"/>
                  <p:nvPr/>
                </p:nvSpPr>
                <p:spPr>
                  <a:xfrm>
                    <a:off x="3016270" y="4963284"/>
                    <a:ext cx="495333" cy="370676"/>
                  </a:xfrm>
                  <a:prstGeom prst="rect">
                    <a:avLst/>
                  </a:prstGeom>
                  <a:noFill/>
                </p:spPr>
                <p:txBody>
                  <a:bodyPr wrap="square" rtlCol="0">
                    <a:spAutoFit/>
                  </a:bodyPr>
                  <a:lstStyle/>
                  <a:p>
                    <a:pPr algn="ctr"/>
                    <a:r>
                      <a:rPr lang="en-US" sz="1000" b="1" dirty="0">
                        <a:solidFill>
                          <a:schemeClr val="tx2"/>
                        </a:solidFill>
                        <a:latin typeface="Century Gothic" panose="020B0502020202020204" pitchFamily="34" charset="0"/>
                      </a:rPr>
                      <a:t>01</a:t>
                    </a:r>
                    <a:endParaRPr lang="en-IN" sz="1000" b="1" dirty="0">
                      <a:solidFill>
                        <a:schemeClr val="tx2"/>
                      </a:solidFill>
                      <a:latin typeface="Century Gothic" panose="020B0502020202020204" pitchFamily="34" charset="0"/>
                    </a:endParaRPr>
                  </a:p>
                </p:txBody>
              </p:sp>
            </p:grpSp>
          </p:grpSp>
          <p:grpSp>
            <p:nvGrpSpPr>
              <p:cNvPr id="168" name="Group 167">
                <a:extLst>
                  <a:ext uri="{FF2B5EF4-FFF2-40B4-BE49-F238E27FC236}">
                    <a16:creationId xmlns:a16="http://schemas.microsoft.com/office/drawing/2014/main" id="{8FF07F77-C0A6-4B6C-A559-AEE4ED9A29F7}"/>
                  </a:ext>
                </a:extLst>
              </p:cNvPr>
              <p:cNvGrpSpPr/>
              <p:nvPr/>
            </p:nvGrpSpPr>
            <p:grpSpPr>
              <a:xfrm>
                <a:off x="6484495" y="4361833"/>
                <a:ext cx="729600" cy="391244"/>
                <a:chOff x="6484495" y="4361833"/>
                <a:chExt cx="729600" cy="391244"/>
              </a:xfrm>
            </p:grpSpPr>
            <p:sp>
              <p:nvSpPr>
                <p:cNvPr id="16" name="Rectangle 15">
                  <a:extLst>
                    <a:ext uri="{FF2B5EF4-FFF2-40B4-BE49-F238E27FC236}">
                      <a16:creationId xmlns:a16="http://schemas.microsoft.com/office/drawing/2014/main" id="{95BD42B6-70C3-4007-A977-21AC4BC89275}"/>
                    </a:ext>
                  </a:extLst>
                </p:cNvPr>
                <p:cNvSpPr/>
                <p:nvPr/>
              </p:nvSpPr>
              <p:spPr>
                <a:xfrm>
                  <a:off x="6822851" y="4528958"/>
                  <a:ext cx="391244"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3" name="Group 12">
                  <a:extLst>
                    <a:ext uri="{FF2B5EF4-FFF2-40B4-BE49-F238E27FC236}">
                      <a16:creationId xmlns:a16="http://schemas.microsoft.com/office/drawing/2014/main" id="{95A68926-3FF1-4D68-BF08-A1779F7CB3B2}"/>
                    </a:ext>
                  </a:extLst>
                </p:cNvPr>
                <p:cNvGrpSpPr/>
                <p:nvPr/>
              </p:nvGrpSpPr>
              <p:grpSpPr>
                <a:xfrm>
                  <a:off x="6484495" y="4361833"/>
                  <a:ext cx="391244" cy="391244"/>
                  <a:chOff x="3000972" y="4885655"/>
                  <a:chExt cx="525934" cy="525934"/>
                </a:xfrm>
              </p:grpSpPr>
              <p:sp>
                <p:nvSpPr>
                  <p:cNvPr id="14" name="Oval 13">
                    <a:extLst>
                      <a:ext uri="{FF2B5EF4-FFF2-40B4-BE49-F238E27FC236}">
                        <a16:creationId xmlns:a16="http://schemas.microsoft.com/office/drawing/2014/main" id="{EFD41A40-19F8-4C27-B942-BCEC4478B916}"/>
                      </a:ext>
                    </a:extLst>
                  </p:cNvPr>
                  <p:cNvSpPr/>
                  <p:nvPr/>
                </p:nvSpPr>
                <p:spPr>
                  <a:xfrm>
                    <a:off x="3000972" y="4885655"/>
                    <a:ext cx="525934" cy="525934"/>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p>
                </p:txBody>
              </p:sp>
              <p:sp>
                <p:nvSpPr>
                  <p:cNvPr id="15" name="TextBox 14">
                    <a:extLst>
                      <a:ext uri="{FF2B5EF4-FFF2-40B4-BE49-F238E27FC236}">
                        <a16:creationId xmlns:a16="http://schemas.microsoft.com/office/drawing/2014/main" id="{7538431A-46AD-4EE6-A65C-5633B384A9E7}"/>
                      </a:ext>
                    </a:extLst>
                  </p:cNvPr>
                  <p:cNvSpPr txBox="1"/>
                  <p:nvPr/>
                </p:nvSpPr>
                <p:spPr>
                  <a:xfrm>
                    <a:off x="3016273" y="4963284"/>
                    <a:ext cx="495333" cy="370676"/>
                  </a:xfrm>
                  <a:prstGeom prst="rect">
                    <a:avLst/>
                  </a:prstGeom>
                  <a:noFill/>
                </p:spPr>
                <p:txBody>
                  <a:bodyPr wrap="square" rtlCol="0">
                    <a:spAutoFit/>
                  </a:bodyPr>
                  <a:lstStyle/>
                  <a:p>
                    <a:pPr algn="ctr"/>
                    <a:r>
                      <a:rPr lang="en-US" sz="1000" b="1" dirty="0">
                        <a:solidFill>
                          <a:schemeClr val="tx2"/>
                        </a:solidFill>
                        <a:latin typeface="Century Gothic" panose="020B0502020202020204" pitchFamily="34" charset="0"/>
                      </a:rPr>
                      <a:t>02</a:t>
                    </a:r>
                    <a:endParaRPr lang="en-IN" sz="1000" b="1" dirty="0">
                      <a:solidFill>
                        <a:schemeClr val="tx2"/>
                      </a:solidFill>
                      <a:latin typeface="Century Gothic" panose="020B0502020202020204" pitchFamily="34" charset="0"/>
                    </a:endParaRPr>
                  </a:p>
                </p:txBody>
              </p:sp>
            </p:grpSp>
          </p:grpSp>
          <p:grpSp>
            <p:nvGrpSpPr>
              <p:cNvPr id="166" name="Group 165">
                <a:extLst>
                  <a:ext uri="{FF2B5EF4-FFF2-40B4-BE49-F238E27FC236}">
                    <a16:creationId xmlns:a16="http://schemas.microsoft.com/office/drawing/2014/main" id="{9BEDA98D-DA2B-4E43-83FC-1CD2B93130CC}"/>
                  </a:ext>
                </a:extLst>
              </p:cNvPr>
              <p:cNvGrpSpPr/>
              <p:nvPr/>
            </p:nvGrpSpPr>
            <p:grpSpPr>
              <a:xfrm>
                <a:off x="6484495" y="2326775"/>
                <a:ext cx="729600" cy="391244"/>
                <a:chOff x="6484495" y="2326775"/>
                <a:chExt cx="729600" cy="391244"/>
              </a:xfrm>
            </p:grpSpPr>
            <p:sp>
              <p:nvSpPr>
                <p:cNvPr id="38" name="Rectangle 37">
                  <a:extLst>
                    <a:ext uri="{FF2B5EF4-FFF2-40B4-BE49-F238E27FC236}">
                      <a16:creationId xmlns:a16="http://schemas.microsoft.com/office/drawing/2014/main" id="{31AB2DB5-CD4A-4680-802B-2530F9C17012}"/>
                    </a:ext>
                  </a:extLst>
                </p:cNvPr>
                <p:cNvSpPr/>
                <p:nvPr/>
              </p:nvSpPr>
              <p:spPr>
                <a:xfrm>
                  <a:off x="6822851" y="2493900"/>
                  <a:ext cx="391244"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37" name="Group 36">
                  <a:extLst>
                    <a:ext uri="{FF2B5EF4-FFF2-40B4-BE49-F238E27FC236}">
                      <a16:creationId xmlns:a16="http://schemas.microsoft.com/office/drawing/2014/main" id="{5333FC30-501A-4C31-9035-F12B42C98184}"/>
                    </a:ext>
                  </a:extLst>
                </p:cNvPr>
                <p:cNvGrpSpPr/>
                <p:nvPr/>
              </p:nvGrpSpPr>
              <p:grpSpPr>
                <a:xfrm>
                  <a:off x="6484495" y="2326775"/>
                  <a:ext cx="391244" cy="391244"/>
                  <a:chOff x="3000972" y="4885655"/>
                  <a:chExt cx="525934" cy="525934"/>
                </a:xfrm>
              </p:grpSpPr>
              <p:sp>
                <p:nvSpPr>
                  <p:cNvPr id="42" name="Oval 41">
                    <a:extLst>
                      <a:ext uri="{FF2B5EF4-FFF2-40B4-BE49-F238E27FC236}">
                        <a16:creationId xmlns:a16="http://schemas.microsoft.com/office/drawing/2014/main" id="{86F0D9AF-DB28-4B46-81A7-2F56FA8CD1C8}"/>
                      </a:ext>
                    </a:extLst>
                  </p:cNvPr>
                  <p:cNvSpPr/>
                  <p:nvPr/>
                </p:nvSpPr>
                <p:spPr>
                  <a:xfrm>
                    <a:off x="3000972" y="4885655"/>
                    <a:ext cx="525934" cy="525934"/>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p>
                </p:txBody>
              </p:sp>
              <p:sp>
                <p:nvSpPr>
                  <p:cNvPr id="43" name="TextBox 42">
                    <a:extLst>
                      <a:ext uri="{FF2B5EF4-FFF2-40B4-BE49-F238E27FC236}">
                        <a16:creationId xmlns:a16="http://schemas.microsoft.com/office/drawing/2014/main" id="{3FAE664B-1CFF-421C-85B9-38FE1528E4F1}"/>
                      </a:ext>
                    </a:extLst>
                  </p:cNvPr>
                  <p:cNvSpPr txBox="1"/>
                  <p:nvPr/>
                </p:nvSpPr>
                <p:spPr>
                  <a:xfrm>
                    <a:off x="3016273" y="4963284"/>
                    <a:ext cx="495333" cy="370676"/>
                  </a:xfrm>
                  <a:prstGeom prst="rect">
                    <a:avLst/>
                  </a:prstGeom>
                  <a:noFill/>
                </p:spPr>
                <p:txBody>
                  <a:bodyPr wrap="square" rtlCol="0">
                    <a:spAutoFit/>
                  </a:bodyPr>
                  <a:lstStyle/>
                  <a:p>
                    <a:pPr algn="ctr"/>
                    <a:r>
                      <a:rPr lang="en-US" sz="1000" b="1" dirty="0">
                        <a:solidFill>
                          <a:schemeClr val="tx2"/>
                        </a:solidFill>
                        <a:latin typeface="Century Gothic" panose="020B0502020202020204" pitchFamily="34" charset="0"/>
                      </a:rPr>
                      <a:t>04</a:t>
                    </a:r>
                    <a:endParaRPr lang="en-IN" sz="1000" b="1" dirty="0">
                      <a:solidFill>
                        <a:schemeClr val="tx2"/>
                      </a:solidFill>
                      <a:latin typeface="Century Gothic" panose="020B0502020202020204" pitchFamily="34" charset="0"/>
                    </a:endParaRPr>
                  </a:p>
                </p:txBody>
              </p:sp>
            </p:grpSp>
          </p:grpSp>
          <p:grpSp>
            <p:nvGrpSpPr>
              <p:cNvPr id="167" name="Group 166">
                <a:extLst>
                  <a:ext uri="{FF2B5EF4-FFF2-40B4-BE49-F238E27FC236}">
                    <a16:creationId xmlns:a16="http://schemas.microsoft.com/office/drawing/2014/main" id="{2314E869-04FB-4747-9AD4-DC722357D00E}"/>
                  </a:ext>
                </a:extLst>
              </p:cNvPr>
              <p:cNvGrpSpPr/>
              <p:nvPr/>
            </p:nvGrpSpPr>
            <p:grpSpPr>
              <a:xfrm>
                <a:off x="4940478" y="3410595"/>
                <a:ext cx="741854" cy="391244"/>
                <a:chOff x="4940478" y="3410595"/>
                <a:chExt cx="741854" cy="391244"/>
              </a:xfrm>
            </p:grpSpPr>
            <p:sp>
              <p:nvSpPr>
                <p:cNvPr id="55" name="Rectangle 54">
                  <a:extLst>
                    <a:ext uri="{FF2B5EF4-FFF2-40B4-BE49-F238E27FC236}">
                      <a16:creationId xmlns:a16="http://schemas.microsoft.com/office/drawing/2014/main" id="{9143908F-5696-4D7F-BADA-393406A9756C}"/>
                    </a:ext>
                  </a:extLst>
                </p:cNvPr>
                <p:cNvSpPr/>
                <p:nvPr/>
              </p:nvSpPr>
              <p:spPr>
                <a:xfrm>
                  <a:off x="4940478" y="3577720"/>
                  <a:ext cx="396000" cy="56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21" name="Group 20">
                  <a:extLst>
                    <a:ext uri="{FF2B5EF4-FFF2-40B4-BE49-F238E27FC236}">
                      <a16:creationId xmlns:a16="http://schemas.microsoft.com/office/drawing/2014/main" id="{2040508C-6072-4749-B98B-B0C2E2B29FFA}"/>
                    </a:ext>
                  </a:extLst>
                </p:cNvPr>
                <p:cNvGrpSpPr/>
                <p:nvPr/>
              </p:nvGrpSpPr>
              <p:grpSpPr>
                <a:xfrm>
                  <a:off x="5291088" y="3410595"/>
                  <a:ext cx="391244" cy="391244"/>
                  <a:chOff x="3000972" y="4885655"/>
                  <a:chExt cx="525934" cy="525934"/>
                </a:xfrm>
              </p:grpSpPr>
              <p:sp>
                <p:nvSpPr>
                  <p:cNvPr id="22" name="Oval 21">
                    <a:extLst>
                      <a:ext uri="{FF2B5EF4-FFF2-40B4-BE49-F238E27FC236}">
                        <a16:creationId xmlns:a16="http://schemas.microsoft.com/office/drawing/2014/main" id="{4D207A3D-E2A0-41C6-84C8-79EF7D8A50B3}"/>
                      </a:ext>
                    </a:extLst>
                  </p:cNvPr>
                  <p:cNvSpPr/>
                  <p:nvPr/>
                </p:nvSpPr>
                <p:spPr>
                  <a:xfrm>
                    <a:off x="3000972" y="4885655"/>
                    <a:ext cx="525934" cy="525934"/>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p>
                </p:txBody>
              </p:sp>
              <p:sp>
                <p:nvSpPr>
                  <p:cNvPr id="23" name="TextBox 22">
                    <a:extLst>
                      <a:ext uri="{FF2B5EF4-FFF2-40B4-BE49-F238E27FC236}">
                        <a16:creationId xmlns:a16="http://schemas.microsoft.com/office/drawing/2014/main" id="{A45FDBCC-E0AD-4224-B01E-7F1872C6A5F2}"/>
                      </a:ext>
                    </a:extLst>
                  </p:cNvPr>
                  <p:cNvSpPr txBox="1"/>
                  <p:nvPr/>
                </p:nvSpPr>
                <p:spPr>
                  <a:xfrm>
                    <a:off x="3016273" y="4963284"/>
                    <a:ext cx="495333" cy="370676"/>
                  </a:xfrm>
                  <a:prstGeom prst="rect">
                    <a:avLst/>
                  </a:prstGeom>
                  <a:noFill/>
                </p:spPr>
                <p:txBody>
                  <a:bodyPr wrap="square" rtlCol="0">
                    <a:spAutoFit/>
                  </a:bodyPr>
                  <a:lstStyle/>
                  <a:p>
                    <a:pPr algn="ctr"/>
                    <a:r>
                      <a:rPr lang="en-US" sz="1000" b="1" dirty="0">
                        <a:solidFill>
                          <a:schemeClr val="tx2"/>
                        </a:solidFill>
                        <a:latin typeface="Century Gothic" panose="020B0502020202020204" pitchFamily="34" charset="0"/>
                      </a:rPr>
                      <a:t>03</a:t>
                    </a:r>
                    <a:endParaRPr lang="en-IN" sz="1000" b="1" dirty="0">
                      <a:solidFill>
                        <a:schemeClr val="tx2"/>
                      </a:solidFill>
                      <a:latin typeface="Century Gothic" panose="020B0502020202020204" pitchFamily="34" charset="0"/>
                    </a:endParaRPr>
                  </a:p>
                </p:txBody>
              </p:sp>
            </p:grpSp>
          </p:grpSp>
        </p:grpSp>
        <p:grpSp>
          <p:nvGrpSpPr>
            <p:cNvPr id="180" name="Group 179">
              <a:extLst>
                <a:ext uri="{FF2B5EF4-FFF2-40B4-BE49-F238E27FC236}">
                  <a16:creationId xmlns:a16="http://schemas.microsoft.com/office/drawing/2014/main" id="{452535B3-561D-4956-8988-C02AC3A2DAD9}"/>
                </a:ext>
              </a:extLst>
            </p:cNvPr>
            <p:cNvGrpSpPr/>
            <p:nvPr/>
          </p:nvGrpSpPr>
          <p:grpSpPr>
            <a:xfrm>
              <a:off x="1297058" y="1252719"/>
              <a:ext cx="9620525" cy="4706996"/>
              <a:chOff x="1297058" y="1252719"/>
              <a:chExt cx="9620525" cy="4706996"/>
            </a:xfrm>
          </p:grpSpPr>
          <p:grpSp>
            <p:nvGrpSpPr>
              <p:cNvPr id="172" name="Group 171">
                <a:extLst>
                  <a:ext uri="{FF2B5EF4-FFF2-40B4-BE49-F238E27FC236}">
                    <a16:creationId xmlns:a16="http://schemas.microsoft.com/office/drawing/2014/main" id="{A1A63826-2176-4D6D-9559-2F851A3B7126}"/>
                  </a:ext>
                </a:extLst>
              </p:cNvPr>
              <p:cNvGrpSpPr/>
              <p:nvPr/>
            </p:nvGrpSpPr>
            <p:grpSpPr>
              <a:xfrm>
                <a:off x="7214095" y="4071226"/>
                <a:ext cx="3703488" cy="972458"/>
                <a:chOff x="7214095" y="4071226"/>
                <a:chExt cx="3703488" cy="972458"/>
              </a:xfrm>
            </p:grpSpPr>
            <p:grpSp>
              <p:nvGrpSpPr>
                <p:cNvPr id="162" name="Group 161">
                  <a:extLst>
                    <a:ext uri="{FF2B5EF4-FFF2-40B4-BE49-F238E27FC236}">
                      <a16:creationId xmlns:a16="http://schemas.microsoft.com/office/drawing/2014/main" id="{C545B34C-8F21-49D0-BE4E-F010FBFD296C}"/>
                    </a:ext>
                  </a:extLst>
                </p:cNvPr>
                <p:cNvGrpSpPr/>
                <p:nvPr/>
              </p:nvGrpSpPr>
              <p:grpSpPr>
                <a:xfrm>
                  <a:off x="7214095" y="4071226"/>
                  <a:ext cx="972458" cy="972458"/>
                  <a:chOff x="7214095" y="4071226"/>
                  <a:chExt cx="972458" cy="972458"/>
                </a:xfrm>
              </p:grpSpPr>
              <p:grpSp>
                <p:nvGrpSpPr>
                  <p:cNvPr id="17" name="Group 16">
                    <a:extLst>
                      <a:ext uri="{FF2B5EF4-FFF2-40B4-BE49-F238E27FC236}">
                        <a16:creationId xmlns:a16="http://schemas.microsoft.com/office/drawing/2014/main" id="{ACAE8378-4087-4E11-84B3-64339E9621F3}"/>
                      </a:ext>
                    </a:extLst>
                  </p:cNvPr>
                  <p:cNvGrpSpPr/>
                  <p:nvPr/>
                </p:nvGrpSpPr>
                <p:grpSpPr>
                  <a:xfrm>
                    <a:off x="7214095" y="4071226"/>
                    <a:ext cx="972458" cy="972458"/>
                    <a:chOff x="1737905" y="3352277"/>
                    <a:chExt cx="972458" cy="972458"/>
                  </a:xfrm>
                </p:grpSpPr>
                <p:sp>
                  <p:nvSpPr>
                    <p:cNvPr id="18" name="Oval 17">
                      <a:extLst>
                        <a:ext uri="{FF2B5EF4-FFF2-40B4-BE49-F238E27FC236}">
                          <a16:creationId xmlns:a16="http://schemas.microsoft.com/office/drawing/2014/main" id="{A50A273F-D66E-410E-A1BC-F66C4582E444}"/>
                        </a:ext>
                      </a:extLst>
                    </p:cNvPr>
                    <p:cNvSpPr/>
                    <p:nvPr/>
                  </p:nvSpPr>
                  <p:spPr>
                    <a:xfrm>
                      <a:off x="1737905" y="3352277"/>
                      <a:ext cx="972458" cy="97245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9" name="Oval 18">
                      <a:extLst>
                        <a:ext uri="{FF2B5EF4-FFF2-40B4-BE49-F238E27FC236}">
                          <a16:creationId xmlns:a16="http://schemas.microsoft.com/office/drawing/2014/main" id="{E47AD5C6-4C9A-442C-ACFE-3C2E8570C672}"/>
                        </a:ext>
                      </a:extLst>
                    </p:cNvPr>
                    <p:cNvSpPr/>
                    <p:nvPr/>
                  </p:nvSpPr>
                  <p:spPr>
                    <a:xfrm>
                      <a:off x="1803612" y="3417984"/>
                      <a:ext cx="841044" cy="84104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89" name="Group 88">
                    <a:extLst>
                      <a:ext uri="{FF2B5EF4-FFF2-40B4-BE49-F238E27FC236}">
                        <a16:creationId xmlns:a16="http://schemas.microsoft.com/office/drawing/2014/main" id="{F883D212-3A22-4C0A-8B4A-D78CB3AE9B81}"/>
                      </a:ext>
                    </a:extLst>
                  </p:cNvPr>
                  <p:cNvGrpSpPr/>
                  <p:nvPr/>
                </p:nvGrpSpPr>
                <p:grpSpPr>
                  <a:xfrm>
                    <a:off x="7466323" y="4321044"/>
                    <a:ext cx="468002" cy="472822"/>
                    <a:chOff x="3181638" y="5519701"/>
                    <a:chExt cx="1219193" cy="1231755"/>
                  </a:xfrm>
                  <a:solidFill>
                    <a:schemeClr val="accent5"/>
                  </a:solidFill>
                </p:grpSpPr>
                <p:grpSp>
                  <p:nvGrpSpPr>
                    <p:cNvPr id="96" name="Group 26">
                      <a:extLst>
                        <a:ext uri="{FF2B5EF4-FFF2-40B4-BE49-F238E27FC236}">
                          <a16:creationId xmlns:a16="http://schemas.microsoft.com/office/drawing/2014/main" id="{8355B917-7F5B-4557-BF5F-AF7E93F5BC77}"/>
                        </a:ext>
                      </a:extLst>
                    </p:cNvPr>
                    <p:cNvGrpSpPr>
                      <a:grpSpLocks noChangeAspect="1"/>
                    </p:cNvGrpSpPr>
                    <p:nvPr/>
                  </p:nvGrpSpPr>
                  <p:grpSpPr bwMode="auto">
                    <a:xfrm>
                      <a:off x="3181638" y="5519701"/>
                      <a:ext cx="1213197" cy="523082"/>
                      <a:chOff x="1704" y="1"/>
                      <a:chExt cx="4249" cy="1832"/>
                    </a:xfrm>
                    <a:grpFill/>
                  </p:grpSpPr>
                  <p:sp>
                    <p:nvSpPr>
                      <p:cNvPr id="121" name="Freeform 28">
                        <a:extLst>
                          <a:ext uri="{FF2B5EF4-FFF2-40B4-BE49-F238E27FC236}">
                            <a16:creationId xmlns:a16="http://schemas.microsoft.com/office/drawing/2014/main" id="{3CD3A7EC-155C-4E85-B225-98345E32CF54}"/>
                          </a:ext>
                        </a:extLst>
                      </p:cNvPr>
                      <p:cNvSpPr>
                        <a:spLocks/>
                      </p:cNvSpPr>
                      <p:nvPr/>
                    </p:nvSpPr>
                    <p:spPr bwMode="auto">
                      <a:xfrm>
                        <a:off x="1704" y="881"/>
                        <a:ext cx="1219" cy="952"/>
                      </a:xfrm>
                      <a:custGeom>
                        <a:avLst/>
                        <a:gdLst>
                          <a:gd name="T0" fmla="*/ 124 w 1219"/>
                          <a:gd name="T1" fmla="*/ 0 h 952"/>
                          <a:gd name="T2" fmla="*/ 269 w 1219"/>
                          <a:gd name="T3" fmla="*/ 0 h 952"/>
                          <a:gd name="T4" fmla="*/ 288 w 1219"/>
                          <a:gd name="T5" fmla="*/ 3 h 952"/>
                          <a:gd name="T6" fmla="*/ 305 w 1219"/>
                          <a:gd name="T7" fmla="*/ 9 h 952"/>
                          <a:gd name="T8" fmla="*/ 319 w 1219"/>
                          <a:gd name="T9" fmla="*/ 20 h 952"/>
                          <a:gd name="T10" fmla="*/ 331 w 1219"/>
                          <a:gd name="T11" fmla="*/ 33 h 952"/>
                          <a:gd name="T12" fmla="*/ 530 w 1219"/>
                          <a:gd name="T13" fmla="*/ 319 h 952"/>
                          <a:gd name="T14" fmla="*/ 578 w 1219"/>
                          <a:gd name="T15" fmla="*/ 216 h 952"/>
                          <a:gd name="T16" fmla="*/ 500 w 1219"/>
                          <a:gd name="T17" fmla="*/ 50 h 952"/>
                          <a:gd name="T18" fmla="*/ 496 w 1219"/>
                          <a:gd name="T19" fmla="*/ 35 h 952"/>
                          <a:gd name="T20" fmla="*/ 499 w 1219"/>
                          <a:gd name="T21" fmla="*/ 22 h 952"/>
                          <a:gd name="T22" fmla="*/ 506 w 1219"/>
                          <a:gd name="T23" fmla="*/ 12 h 952"/>
                          <a:gd name="T24" fmla="*/ 517 w 1219"/>
                          <a:gd name="T25" fmla="*/ 4 h 952"/>
                          <a:gd name="T26" fmla="*/ 531 w 1219"/>
                          <a:gd name="T27" fmla="*/ 0 h 952"/>
                          <a:gd name="T28" fmla="*/ 690 w 1219"/>
                          <a:gd name="T29" fmla="*/ 0 h 952"/>
                          <a:gd name="T30" fmla="*/ 703 w 1219"/>
                          <a:gd name="T31" fmla="*/ 4 h 952"/>
                          <a:gd name="T32" fmla="*/ 713 w 1219"/>
                          <a:gd name="T33" fmla="*/ 12 h 952"/>
                          <a:gd name="T34" fmla="*/ 721 w 1219"/>
                          <a:gd name="T35" fmla="*/ 22 h 952"/>
                          <a:gd name="T36" fmla="*/ 724 w 1219"/>
                          <a:gd name="T37" fmla="*/ 35 h 952"/>
                          <a:gd name="T38" fmla="*/ 720 w 1219"/>
                          <a:gd name="T39" fmla="*/ 50 h 952"/>
                          <a:gd name="T40" fmla="*/ 641 w 1219"/>
                          <a:gd name="T41" fmla="*/ 216 h 952"/>
                          <a:gd name="T42" fmla="*/ 691 w 1219"/>
                          <a:gd name="T43" fmla="*/ 321 h 952"/>
                          <a:gd name="T44" fmla="*/ 894 w 1219"/>
                          <a:gd name="T45" fmla="*/ 33 h 952"/>
                          <a:gd name="T46" fmla="*/ 906 w 1219"/>
                          <a:gd name="T47" fmla="*/ 18 h 952"/>
                          <a:gd name="T48" fmla="*/ 922 w 1219"/>
                          <a:gd name="T49" fmla="*/ 9 h 952"/>
                          <a:gd name="T50" fmla="*/ 937 w 1219"/>
                          <a:gd name="T51" fmla="*/ 3 h 952"/>
                          <a:gd name="T52" fmla="*/ 956 w 1219"/>
                          <a:gd name="T53" fmla="*/ 0 h 952"/>
                          <a:gd name="T54" fmla="*/ 1094 w 1219"/>
                          <a:gd name="T55" fmla="*/ 0 h 952"/>
                          <a:gd name="T56" fmla="*/ 1122 w 1219"/>
                          <a:gd name="T57" fmla="*/ 4 h 952"/>
                          <a:gd name="T58" fmla="*/ 1148 w 1219"/>
                          <a:gd name="T59" fmla="*/ 13 h 952"/>
                          <a:gd name="T60" fmla="*/ 1172 w 1219"/>
                          <a:gd name="T61" fmla="*/ 28 h 952"/>
                          <a:gd name="T62" fmla="*/ 1191 w 1219"/>
                          <a:gd name="T63" fmla="*/ 47 h 952"/>
                          <a:gd name="T64" fmla="*/ 1206 w 1219"/>
                          <a:gd name="T65" fmla="*/ 71 h 952"/>
                          <a:gd name="T66" fmla="*/ 1215 w 1219"/>
                          <a:gd name="T67" fmla="*/ 97 h 952"/>
                          <a:gd name="T68" fmla="*/ 1219 w 1219"/>
                          <a:gd name="T69" fmla="*/ 124 h 952"/>
                          <a:gd name="T70" fmla="*/ 1219 w 1219"/>
                          <a:gd name="T71" fmla="*/ 154 h 952"/>
                          <a:gd name="T72" fmla="*/ 1124 w 1219"/>
                          <a:gd name="T73" fmla="*/ 213 h 952"/>
                          <a:gd name="T74" fmla="*/ 1035 w 1219"/>
                          <a:gd name="T75" fmla="*/ 279 h 952"/>
                          <a:gd name="T76" fmla="*/ 949 w 1219"/>
                          <a:gd name="T77" fmla="*/ 350 h 952"/>
                          <a:gd name="T78" fmla="*/ 868 w 1219"/>
                          <a:gd name="T79" fmla="*/ 427 h 952"/>
                          <a:gd name="T80" fmla="*/ 825 w 1219"/>
                          <a:gd name="T81" fmla="*/ 471 h 952"/>
                          <a:gd name="T82" fmla="*/ 783 w 1219"/>
                          <a:gd name="T83" fmla="*/ 517 h 952"/>
                          <a:gd name="T84" fmla="*/ 753 w 1219"/>
                          <a:gd name="T85" fmla="*/ 554 h 952"/>
                          <a:gd name="T86" fmla="*/ 722 w 1219"/>
                          <a:gd name="T87" fmla="*/ 590 h 952"/>
                          <a:gd name="T88" fmla="*/ 660 w 1219"/>
                          <a:gd name="T89" fmla="*/ 676 h 952"/>
                          <a:gd name="T90" fmla="*/ 602 w 1219"/>
                          <a:gd name="T91" fmla="*/ 765 h 952"/>
                          <a:gd name="T92" fmla="*/ 551 w 1219"/>
                          <a:gd name="T93" fmla="*/ 856 h 952"/>
                          <a:gd name="T94" fmla="*/ 504 w 1219"/>
                          <a:gd name="T95" fmla="*/ 952 h 952"/>
                          <a:gd name="T96" fmla="*/ 0 w 1219"/>
                          <a:gd name="T97" fmla="*/ 952 h 952"/>
                          <a:gd name="T98" fmla="*/ 0 w 1219"/>
                          <a:gd name="T99" fmla="*/ 124 h 952"/>
                          <a:gd name="T100" fmla="*/ 4 w 1219"/>
                          <a:gd name="T101" fmla="*/ 97 h 952"/>
                          <a:gd name="T102" fmla="*/ 13 w 1219"/>
                          <a:gd name="T103" fmla="*/ 71 h 952"/>
                          <a:gd name="T104" fmla="*/ 27 w 1219"/>
                          <a:gd name="T105" fmla="*/ 47 h 952"/>
                          <a:gd name="T106" fmla="*/ 47 w 1219"/>
                          <a:gd name="T107" fmla="*/ 28 h 952"/>
                          <a:gd name="T108" fmla="*/ 69 w 1219"/>
                          <a:gd name="T109" fmla="*/ 13 h 952"/>
                          <a:gd name="T110" fmla="*/ 95 w 1219"/>
                          <a:gd name="T111" fmla="*/ 4 h 952"/>
                          <a:gd name="T112" fmla="*/ 124 w 1219"/>
                          <a:gd name="T11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9" h="952">
                            <a:moveTo>
                              <a:pt x="124" y="0"/>
                            </a:moveTo>
                            <a:lnTo>
                              <a:pt x="269" y="0"/>
                            </a:lnTo>
                            <a:lnTo>
                              <a:pt x="288" y="3"/>
                            </a:lnTo>
                            <a:lnTo>
                              <a:pt x="305" y="9"/>
                            </a:lnTo>
                            <a:lnTo>
                              <a:pt x="319" y="20"/>
                            </a:lnTo>
                            <a:lnTo>
                              <a:pt x="331" y="33"/>
                            </a:lnTo>
                            <a:lnTo>
                              <a:pt x="530" y="319"/>
                            </a:lnTo>
                            <a:lnTo>
                              <a:pt x="578" y="216"/>
                            </a:lnTo>
                            <a:lnTo>
                              <a:pt x="500" y="50"/>
                            </a:lnTo>
                            <a:lnTo>
                              <a:pt x="496" y="35"/>
                            </a:lnTo>
                            <a:lnTo>
                              <a:pt x="499" y="22"/>
                            </a:lnTo>
                            <a:lnTo>
                              <a:pt x="506" y="12"/>
                            </a:lnTo>
                            <a:lnTo>
                              <a:pt x="517" y="4"/>
                            </a:lnTo>
                            <a:lnTo>
                              <a:pt x="531" y="0"/>
                            </a:lnTo>
                            <a:lnTo>
                              <a:pt x="690" y="0"/>
                            </a:lnTo>
                            <a:lnTo>
                              <a:pt x="703" y="4"/>
                            </a:lnTo>
                            <a:lnTo>
                              <a:pt x="713" y="12"/>
                            </a:lnTo>
                            <a:lnTo>
                              <a:pt x="721" y="22"/>
                            </a:lnTo>
                            <a:lnTo>
                              <a:pt x="724" y="35"/>
                            </a:lnTo>
                            <a:lnTo>
                              <a:pt x="720" y="50"/>
                            </a:lnTo>
                            <a:lnTo>
                              <a:pt x="641" y="216"/>
                            </a:lnTo>
                            <a:lnTo>
                              <a:pt x="691" y="321"/>
                            </a:lnTo>
                            <a:lnTo>
                              <a:pt x="894" y="33"/>
                            </a:lnTo>
                            <a:lnTo>
                              <a:pt x="906" y="18"/>
                            </a:lnTo>
                            <a:lnTo>
                              <a:pt x="922" y="9"/>
                            </a:lnTo>
                            <a:lnTo>
                              <a:pt x="937" y="3"/>
                            </a:lnTo>
                            <a:lnTo>
                              <a:pt x="956" y="0"/>
                            </a:lnTo>
                            <a:lnTo>
                              <a:pt x="1094" y="0"/>
                            </a:lnTo>
                            <a:lnTo>
                              <a:pt x="1122" y="4"/>
                            </a:lnTo>
                            <a:lnTo>
                              <a:pt x="1148" y="13"/>
                            </a:lnTo>
                            <a:lnTo>
                              <a:pt x="1172" y="28"/>
                            </a:lnTo>
                            <a:lnTo>
                              <a:pt x="1191" y="47"/>
                            </a:lnTo>
                            <a:lnTo>
                              <a:pt x="1206" y="71"/>
                            </a:lnTo>
                            <a:lnTo>
                              <a:pt x="1215" y="97"/>
                            </a:lnTo>
                            <a:lnTo>
                              <a:pt x="1219" y="124"/>
                            </a:lnTo>
                            <a:lnTo>
                              <a:pt x="1219" y="154"/>
                            </a:lnTo>
                            <a:lnTo>
                              <a:pt x="1124" y="213"/>
                            </a:lnTo>
                            <a:lnTo>
                              <a:pt x="1035" y="279"/>
                            </a:lnTo>
                            <a:lnTo>
                              <a:pt x="949" y="350"/>
                            </a:lnTo>
                            <a:lnTo>
                              <a:pt x="868" y="427"/>
                            </a:lnTo>
                            <a:lnTo>
                              <a:pt x="825" y="471"/>
                            </a:lnTo>
                            <a:lnTo>
                              <a:pt x="783" y="517"/>
                            </a:lnTo>
                            <a:lnTo>
                              <a:pt x="753" y="554"/>
                            </a:lnTo>
                            <a:lnTo>
                              <a:pt x="722" y="590"/>
                            </a:lnTo>
                            <a:lnTo>
                              <a:pt x="660" y="676"/>
                            </a:lnTo>
                            <a:lnTo>
                              <a:pt x="602" y="765"/>
                            </a:lnTo>
                            <a:lnTo>
                              <a:pt x="551" y="856"/>
                            </a:lnTo>
                            <a:lnTo>
                              <a:pt x="504" y="952"/>
                            </a:lnTo>
                            <a:lnTo>
                              <a:pt x="0" y="952"/>
                            </a:lnTo>
                            <a:lnTo>
                              <a:pt x="0" y="124"/>
                            </a:lnTo>
                            <a:lnTo>
                              <a:pt x="4" y="97"/>
                            </a:lnTo>
                            <a:lnTo>
                              <a:pt x="13" y="71"/>
                            </a:lnTo>
                            <a:lnTo>
                              <a:pt x="27" y="47"/>
                            </a:lnTo>
                            <a:lnTo>
                              <a:pt x="47" y="28"/>
                            </a:lnTo>
                            <a:lnTo>
                              <a:pt x="69" y="13"/>
                            </a:lnTo>
                            <a:lnTo>
                              <a:pt x="95" y="4"/>
                            </a:lnTo>
                            <a:lnTo>
                              <a:pt x="1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22" name="Freeform 29">
                        <a:extLst>
                          <a:ext uri="{FF2B5EF4-FFF2-40B4-BE49-F238E27FC236}">
                            <a16:creationId xmlns:a16="http://schemas.microsoft.com/office/drawing/2014/main" id="{DA353F54-624D-4AC5-AF87-4F4F257EAB7F}"/>
                          </a:ext>
                        </a:extLst>
                      </p:cNvPr>
                      <p:cNvSpPr>
                        <a:spLocks/>
                      </p:cNvSpPr>
                      <p:nvPr/>
                    </p:nvSpPr>
                    <p:spPr bwMode="auto">
                      <a:xfrm>
                        <a:off x="1912" y="1"/>
                        <a:ext cx="801" cy="801"/>
                      </a:xfrm>
                      <a:custGeom>
                        <a:avLst/>
                        <a:gdLst>
                          <a:gd name="T0" fmla="*/ 401 w 801"/>
                          <a:gd name="T1" fmla="*/ 0 h 801"/>
                          <a:gd name="T2" fmla="*/ 454 w 801"/>
                          <a:gd name="T3" fmla="*/ 3 h 801"/>
                          <a:gd name="T4" fmla="*/ 507 w 801"/>
                          <a:gd name="T5" fmla="*/ 15 h 801"/>
                          <a:gd name="T6" fmla="*/ 556 w 801"/>
                          <a:gd name="T7" fmla="*/ 32 h 801"/>
                          <a:gd name="T8" fmla="*/ 602 w 801"/>
                          <a:gd name="T9" fmla="*/ 55 h 801"/>
                          <a:gd name="T10" fmla="*/ 645 w 801"/>
                          <a:gd name="T11" fmla="*/ 84 h 801"/>
                          <a:gd name="T12" fmla="*/ 683 w 801"/>
                          <a:gd name="T13" fmla="*/ 117 h 801"/>
                          <a:gd name="T14" fmla="*/ 717 w 801"/>
                          <a:gd name="T15" fmla="*/ 156 h 801"/>
                          <a:gd name="T16" fmla="*/ 746 w 801"/>
                          <a:gd name="T17" fmla="*/ 198 h 801"/>
                          <a:gd name="T18" fmla="*/ 770 w 801"/>
                          <a:gd name="T19" fmla="*/ 245 h 801"/>
                          <a:gd name="T20" fmla="*/ 787 w 801"/>
                          <a:gd name="T21" fmla="*/ 294 h 801"/>
                          <a:gd name="T22" fmla="*/ 797 w 801"/>
                          <a:gd name="T23" fmla="*/ 346 h 801"/>
                          <a:gd name="T24" fmla="*/ 801 w 801"/>
                          <a:gd name="T25" fmla="*/ 401 h 801"/>
                          <a:gd name="T26" fmla="*/ 797 w 801"/>
                          <a:gd name="T27" fmla="*/ 455 h 801"/>
                          <a:gd name="T28" fmla="*/ 787 w 801"/>
                          <a:gd name="T29" fmla="*/ 507 h 801"/>
                          <a:gd name="T30" fmla="*/ 770 w 801"/>
                          <a:gd name="T31" fmla="*/ 557 h 801"/>
                          <a:gd name="T32" fmla="*/ 746 w 801"/>
                          <a:gd name="T33" fmla="*/ 602 h 801"/>
                          <a:gd name="T34" fmla="*/ 717 w 801"/>
                          <a:gd name="T35" fmla="*/ 646 h 801"/>
                          <a:gd name="T36" fmla="*/ 683 w 801"/>
                          <a:gd name="T37" fmla="*/ 684 h 801"/>
                          <a:gd name="T38" fmla="*/ 645 w 801"/>
                          <a:gd name="T39" fmla="*/ 718 h 801"/>
                          <a:gd name="T40" fmla="*/ 602 w 801"/>
                          <a:gd name="T41" fmla="*/ 746 h 801"/>
                          <a:gd name="T42" fmla="*/ 556 w 801"/>
                          <a:gd name="T43" fmla="*/ 770 h 801"/>
                          <a:gd name="T44" fmla="*/ 507 w 801"/>
                          <a:gd name="T45" fmla="*/ 787 h 801"/>
                          <a:gd name="T46" fmla="*/ 454 w 801"/>
                          <a:gd name="T47" fmla="*/ 798 h 801"/>
                          <a:gd name="T48" fmla="*/ 401 w 801"/>
                          <a:gd name="T49" fmla="*/ 801 h 801"/>
                          <a:gd name="T50" fmla="*/ 347 w 801"/>
                          <a:gd name="T51" fmla="*/ 798 h 801"/>
                          <a:gd name="T52" fmla="*/ 295 w 801"/>
                          <a:gd name="T53" fmla="*/ 787 h 801"/>
                          <a:gd name="T54" fmla="*/ 245 w 801"/>
                          <a:gd name="T55" fmla="*/ 770 h 801"/>
                          <a:gd name="T56" fmla="*/ 199 w 801"/>
                          <a:gd name="T57" fmla="*/ 746 h 801"/>
                          <a:gd name="T58" fmla="*/ 156 w 801"/>
                          <a:gd name="T59" fmla="*/ 718 h 801"/>
                          <a:gd name="T60" fmla="*/ 118 w 801"/>
                          <a:gd name="T61" fmla="*/ 684 h 801"/>
                          <a:gd name="T62" fmla="*/ 84 w 801"/>
                          <a:gd name="T63" fmla="*/ 646 h 801"/>
                          <a:gd name="T64" fmla="*/ 55 w 801"/>
                          <a:gd name="T65" fmla="*/ 602 h 801"/>
                          <a:gd name="T66" fmla="*/ 31 w 801"/>
                          <a:gd name="T67" fmla="*/ 557 h 801"/>
                          <a:gd name="T68" fmla="*/ 14 w 801"/>
                          <a:gd name="T69" fmla="*/ 507 h 801"/>
                          <a:gd name="T70" fmla="*/ 4 w 801"/>
                          <a:gd name="T71" fmla="*/ 455 h 801"/>
                          <a:gd name="T72" fmla="*/ 0 w 801"/>
                          <a:gd name="T73" fmla="*/ 401 h 801"/>
                          <a:gd name="T74" fmla="*/ 4 w 801"/>
                          <a:gd name="T75" fmla="*/ 346 h 801"/>
                          <a:gd name="T76" fmla="*/ 14 w 801"/>
                          <a:gd name="T77" fmla="*/ 294 h 801"/>
                          <a:gd name="T78" fmla="*/ 31 w 801"/>
                          <a:gd name="T79" fmla="*/ 245 h 801"/>
                          <a:gd name="T80" fmla="*/ 55 w 801"/>
                          <a:gd name="T81" fmla="*/ 198 h 801"/>
                          <a:gd name="T82" fmla="*/ 84 w 801"/>
                          <a:gd name="T83" fmla="*/ 156 h 801"/>
                          <a:gd name="T84" fmla="*/ 118 w 801"/>
                          <a:gd name="T85" fmla="*/ 117 h 801"/>
                          <a:gd name="T86" fmla="*/ 156 w 801"/>
                          <a:gd name="T87" fmla="*/ 84 h 801"/>
                          <a:gd name="T88" fmla="*/ 199 w 801"/>
                          <a:gd name="T89" fmla="*/ 55 h 801"/>
                          <a:gd name="T90" fmla="*/ 245 w 801"/>
                          <a:gd name="T91" fmla="*/ 32 h 801"/>
                          <a:gd name="T92" fmla="*/ 295 w 801"/>
                          <a:gd name="T93" fmla="*/ 15 h 801"/>
                          <a:gd name="T94" fmla="*/ 347 w 801"/>
                          <a:gd name="T95" fmla="*/ 3 h 801"/>
                          <a:gd name="T96" fmla="*/ 401 w 801"/>
                          <a:gd name="T97" fmla="*/ 0 h 801"/>
                          <a:gd name="T98" fmla="*/ 401 w 801"/>
                          <a:gd name="T99"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1" h="801">
                            <a:moveTo>
                              <a:pt x="401" y="0"/>
                            </a:moveTo>
                            <a:lnTo>
                              <a:pt x="454" y="3"/>
                            </a:lnTo>
                            <a:lnTo>
                              <a:pt x="507" y="15"/>
                            </a:lnTo>
                            <a:lnTo>
                              <a:pt x="556" y="32"/>
                            </a:lnTo>
                            <a:lnTo>
                              <a:pt x="602" y="55"/>
                            </a:lnTo>
                            <a:lnTo>
                              <a:pt x="645" y="84"/>
                            </a:lnTo>
                            <a:lnTo>
                              <a:pt x="683" y="117"/>
                            </a:lnTo>
                            <a:lnTo>
                              <a:pt x="717" y="156"/>
                            </a:lnTo>
                            <a:lnTo>
                              <a:pt x="746" y="198"/>
                            </a:lnTo>
                            <a:lnTo>
                              <a:pt x="770" y="245"/>
                            </a:lnTo>
                            <a:lnTo>
                              <a:pt x="787" y="294"/>
                            </a:lnTo>
                            <a:lnTo>
                              <a:pt x="797" y="346"/>
                            </a:lnTo>
                            <a:lnTo>
                              <a:pt x="801" y="401"/>
                            </a:lnTo>
                            <a:lnTo>
                              <a:pt x="797" y="455"/>
                            </a:lnTo>
                            <a:lnTo>
                              <a:pt x="787" y="507"/>
                            </a:lnTo>
                            <a:lnTo>
                              <a:pt x="770" y="557"/>
                            </a:lnTo>
                            <a:lnTo>
                              <a:pt x="746" y="602"/>
                            </a:lnTo>
                            <a:lnTo>
                              <a:pt x="717" y="646"/>
                            </a:lnTo>
                            <a:lnTo>
                              <a:pt x="683" y="684"/>
                            </a:lnTo>
                            <a:lnTo>
                              <a:pt x="645" y="718"/>
                            </a:lnTo>
                            <a:lnTo>
                              <a:pt x="602" y="746"/>
                            </a:lnTo>
                            <a:lnTo>
                              <a:pt x="556" y="770"/>
                            </a:lnTo>
                            <a:lnTo>
                              <a:pt x="507" y="787"/>
                            </a:lnTo>
                            <a:lnTo>
                              <a:pt x="454" y="798"/>
                            </a:lnTo>
                            <a:lnTo>
                              <a:pt x="401" y="801"/>
                            </a:lnTo>
                            <a:lnTo>
                              <a:pt x="347" y="798"/>
                            </a:lnTo>
                            <a:lnTo>
                              <a:pt x="295" y="787"/>
                            </a:lnTo>
                            <a:lnTo>
                              <a:pt x="245" y="770"/>
                            </a:lnTo>
                            <a:lnTo>
                              <a:pt x="199" y="746"/>
                            </a:lnTo>
                            <a:lnTo>
                              <a:pt x="156" y="718"/>
                            </a:lnTo>
                            <a:lnTo>
                              <a:pt x="118" y="684"/>
                            </a:lnTo>
                            <a:lnTo>
                              <a:pt x="84" y="646"/>
                            </a:lnTo>
                            <a:lnTo>
                              <a:pt x="55" y="602"/>
                            </a:lnTo>
                            <a:lnTo>
                              <a:pt x="31" y="557"/>
                            </a:lnTo>
                            <a:lnTo>
                              <a:pt x="14" y="507"/>
                            </a:lnTo>
                            <a:lnTo>
                              <a:pt x="4" y="455"/>
                            </a:lnTo>
                            <a:lnTo>
                              <a:pt x="0" y="401"/>
                            </a:lnTo>
                            <a:lnTo>
                              <a:pt x="4" y="346"/>
                            </a:lnTo>
                            <a:lnTo>
                              <a:pt x="14" y="294"/>
                            </a:lnTo>
                            <a:lnTo>
                              <a:pt x="31" y="245"/>
                            </a:lnTo>
                            <a:lnTo>
                              <a:pt x="55" y="198"/>
                            </a:lnTo>
                            <a:lnTo>
                              <a:pt x="84" y="156"/>
                            </a:lnTo>
                            <a:lnTo>
                              <a:pt x="118" y="117"/>
                            </a:lnTo>
                            <a:lnTo>
                              <a:pt x="156" y="84"/>
                            </a:lnTo>
                            <a:lnTo>
                              <a:pt x="199" y="55"/>
                            </a:lnTo>
                            <a:lnTo>
                              <a:pt x="245" y="32"/>
                            </a:lnTo>
                            <a:lnTo>
                              <a:pt x="295" y="15"/>
                            </a:lnTo>
                            <a:lnTo>
                              <a:pt x="347" y="3"/>
                            </a:lnTo>
                            <a:lnTo>
                              <a:pt x="401" y="0"/>
                            </a:lnTo>
                            <a:lnTo>
                              <a:pt x="40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23" name="Freeform 30">
                        <a:extLst>
                          <a:ext uri="{FF2B5EF4-FFF2-40B4-BE49-F238E27FC236}">
                            <a16:creationId xmlns:a16="http://schemas.microsoft.com/office/drawing/2014/main" id="{53B44DCD-C1F4-40E0-86BE-103D600E86DD}"/>
                          </a:ext>
                        </a:extLst>
                      </p:cNvPr>
                      <p:cNvSpPr>
                        <a:spLocks/>
                      </p:cNvSpPr>
                      <p:nvPr/>
                    </p:nvSpPr>
                    <p:spPr bwMode="auto">
                      <a:xfrm>
                        <a:off x="4735" y="881"/>
                        <a:ext cx="1218" cy="952"/>
                      </a:xfrm>
                      <a:custGeom>
                        <a:avLst/>
                        <a:gdLst>
                          <a:gd name="T0" fmla="*/ 124 w 1218"/>
                          <a:gd name="T1" fmla="*/ 0 h 952"/>
                          <a:gd name="T2" fmla="*/ 270 w 1218"/>
                          <a:gd name="T3" fmla="*/ 0 h 952"/>
                          <a:gd name="T4" fmla="*/ 287 w 1218"/>
                          <a:gd name="T5" fmla="*/ 3 h 952"/>
                          <a:gd name="T6" fmla="*/ 304 w 1218"/>
                          <a:gd name="T7" fmla="*/ 9 h 952"/>
                          <a:gd name="T8" fmla="*/ 319 w 1218"/>
                          <a:gd name="T9" fmla="*/ 20 h 952"/>
                          <a:gd name="T10" fmla="*/ 331 w 1218"/>
                          <a:gd name="T11" fmla="*/ 33 h 952"/>
                          <a:gd name="T12" fmla="*/ 529 w 1218"/>
                          <a:gd name="T13" fmla="*/ 319 h 952"/>
                          <a:gd name="T14" fmla="*/ 579 w 1218"/>
                          <a:gd name="T15" fmla="*/ 216 h 952"/>
                          <a:gd name="T16" fmla="*/ 499 w 1218"/>
                          <a:gd name="T17" fmla="*/ 50 h 952"/>
                          <a:gd name="T18" fmla="*/ 496 w 1218"/>
                          <a:gd name="T19" fmla="*/ 35 h 952"/>
                          <a:gd name="T20" fmla="*/ 498 w 1218"/>
                          <a:gd name="T21" fmla="*/ 22 h 952"/>
                          <a:gd name="T22" fmla="*/ 505 w 1218"/>
                          <a:gd name="T23" fmla="*/ 12 h 952"/>
                          <a:gd name="T24" fmla="*/ 516 w 1218"/>
                          <a:gd name="T25" fmla="*/ 4 h 952"/>
                          <a:gd name="T26" fmla="*/ 530 w 1218"/>
                          <a:gd name="T27" fmla="*/ 0 h 952"/>
                          <a:gd name="T28" fmla="*/ 689 w 1218"/>
                          <a:gd name="T29" fmla="*/ 0 h 952"/>
                          <a:gd name="T30" fmla="*/ 702 w 1218"/>
                          <a:gd name="T31" fmla="*/ 4 h 952"/>
                          <a:gd name="T32" fmla="*/ 714 w 1218"/>
                          <a:gd name="T33" fmla="*/ 12 h 952"/>
                          <a:gd name="T34" fmla="*/ 720 w 1218"/>
                          <a:gd name="T35" fmla="*/ 22 h 952"/>
                          <a:gd name="T36" fmla="*/ 723 w 1218"/>
                          <a:gd name="T37" fmla="*/ 35 h 952"/>
                          <a:gd name="T38" fmla="*/ 719 w 1218"/>
                          <a:gd name="T39" fmla="*/ 50 h 952"/>
                          <a:gd name="T40" fmla="*/ 640 w 1218"/>
                          <a:gd name="T41" fmla="*/ 216 h 952"/>
                          <a:gd name="T42" fmla="*/ 690 w 1218"/>
                          <a:gd name="T43" fmla="*/ 321 h 952"/>
                          <a:gd name="T44" fmla="*/ 893 w 1218"/>
                          <a:gd name="T45" fmla="*/ 33 h 952"/>
                          <a:gd name="T46" fmla="*/ 906 w 1218"/>
                          <a:gd name="T47" fmla="*/ 18 h 952"/>
                          <a:gd name="T48" fmla="*/ 921 w 1218"/>
                          <a:gd name="T49" fmla="*/ 9 h 952"/>
                          <a:gd name="T50" fmla="*/ 936 w 1218"/>
                          <a:gd name="T51" fmla="*/ 3 h 952"/>
                          <a:gd name="T52" fmla="*/ 955 w 1218"/>
                          <a:gd name="T53" fmla="*/ 0 h 952"/>
                          <a:gd name="T54" fmla="*/ 1093 w 1218"/>
                          <a:gd name="T55" fmla="*/ 0 h 952"/>
                          <a:gd name="T56" fmla="*/ 1121 w 1218"/>
                          <a:gd name="T57" fmla="*/ 4 h 952"/>
                          <a:gd name="T58" fmla="*/ 1147 w 1218"/>
                          <a:gd name="T59" fmla="*/ 13 h 952"/>
                          <a:gd name="T60" fmla="*/ 1171 w 1218"/>
                          <a:gd name="T61" fmla="*/ 28 h 952"/>
                          <a:gd name="T62" fmla="*/ 1190 w 1218"/>
                          <a:gd name="T63" fmla="*/ 47 h 952"/>
                          <a:gd name="T64" fmla="*/ 1205 w 1218"/>
                          <a:gd name="T65" fmla="*/ 71 h 952"/>
                          <a:gd name="T66" fmla="*/ 1214 w 1218"/>
                          <a:gd name="T67" fmla="*/ 97 h 952"/>
                          <a:gd name="T68" fmla="*/ 1218 w 1218"/>
                          <a:gd name="T69" fmla="*/ 124 h 952"/>
                          <a:gd name="T70" fmla="*/ 1218 w 1218"/>
                          <a:gd name="T71" fmla="*/ 952 h 952"/>
                          <a:gd name="T72" fmla="*/ 708 w 1218"/>
                          <a:gd name="T73" fmla="*/ 952 h 952"/>
                          <a:gd name="T74" fmla="*/ 663 w 1218"/>
                          <a:gd name="T75" fmla="*/ 856 h 952"/>
                          <a:gd name="T76" fmla="*/ 610 w 1218"/>
                          <a:gd name="T77" fmla="*/ 763 h 952"/>
                          <a:gd name="T78" fmla="*/ 553 w 1218"/>
                          <a:gd name="T79" fmla="*/ 676 h 952"/>
                          <a:gd name="T80" fmla="*/ 491 w 1218"/>
                          <a:gd name="T81" fmla="*/ 590 h 952"/>
                          <a:gd name="T82" fmla="*/ 433 w 1218"/>
                          <a:gd name="T83" fmla="*/ 520 h 952"/>
                          <a:gd name="T84" fmla="*/ 390 w 1218"/>
                          <a:gd name="T85" fmla="*/ 473 h 952"/>
                          <a:gd name="T86" fmla="*/ 346 w 1218"/>
                          <a:gd name="T87" fmla="*/ 427 h 952"/>
                          <a:gd name="T88" fmla="*/ 266 w 1218"/>
                          <a:gd name="T89" fmla="*/ 351 h 952"/>
                          <a:gd name="T90" fmla="*/ 181 w 1218"/>
                          <a:gd name="T91" fmla="*/ 280 h 952"/>
                          <a:gd name="T92" fmla="*/ 92 w 1218"/>
                          <a:gd name="T93" fmla="*/ 216 h 952"/>
                          <a:gd name="T94" fmla="*/ 0 w 1218"/>
                          <a:gd name="T95" fmla="*/ 157 h 952"/>
                          <a:gd name="T96" fmla="*/ 0 w 1218"/>
                          <a:gd name="T97" fmla="*/ 124 h 952"/>
                          <a:gd name="T98" fmla="*/ 3 w 1218"/>
                          <a:gd name="T99" fmla="*/ 97 h 952"/>
                          <a:gd name="T100" fmla="*/ 12 w 1218"/>
                          <a:gd name="T101" fmla="*/ 71 h 952"/>
                          <a:gd name="T102" fmla="*/ 27 w 1218"/>
                          <a:gd name="T103" fmla="*/ 47 h 952"/>
                          <a:gd name="T104" fmla="*/ 46 w 1218"/>
                          <a:gd name="T105" fmla="*/ 28 h 952"/>
                          <a:gd name="T106" fmla="*/ 69 w 1218"/>
                          <a:gd name="T107" fmla="*/ 13 h 952"/>
                          <a:gd name="T108" fmla="*/ 96 w 1218"/>
                          <a:gd name="T109" fmla="*/ 4 h 952"/>
                          <a:gd name="T110" fmla="*/ 124 w 1218"/>
                          <a:gd name="T111"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952">
                            <a:moveTo>
                              <a:pt x="124" y="0"/>
                            </a:moveTo>
                            <a:lnTo>
                              <a:pt x="270" y="0"/>
                            </a:lnTo>
                            <a:lnTo>
                              <a:pt x="287" y="3"/>
                            </a:lnTo>
                            <a:lnTo>
                              <a:pt x="304" y="9"/>
                            </a:lnTo>
                            <a:lnTo>
                              <a:pt x="319" y="20"/>
                            </a:lnTo>
                            <a:lnTo>
                              <a:pt x="331" y="33"/>
                            </a:lnTo>
                            <a:lnTo>
                              <a:pt x="529" y="319"/>
                            </a:lnTo>
                            <a:lnTo>
                              <a:pt x="579" y="216"/>
                            </a:lnTo>
                            <a:lnTo>
                              <a:pt x="499" y="50"/>
                            </a:lnTo>
                            <a:lnTo>
                              <a:pt x="496" y="35"/>
                            </a:lnTo>
                            <a:lnTo>
                              <a:pt x="498" y="22"/>
                            </a:lnTo>
                            <a:lnTo>
                              <a:pt x="505" y="12"/>
                            </a:lnTo>
                            <a:lnTo>
                              <a:pt x="516" y="4"/>
                            </a:lnTo>
                            <a:lnTo>
                              <a:pt x="530" y="0"/>
                            </a:lnTo>
                            <a:lnTo>
                              <a:pt x="689" y="0"/>
                            </a:lnTo>
                            <a:lnTo>
                              <a:pt x="702" y="4"/>
                            </a:lnTo>
                            <a:lnTo>
                              <a:pt x="714" y="12"/>
                            </a:lnTo>
                            <a:lnTo>
                              <a:pt x="720" y="22"/>
                            </a:lnTo>
                            <a:lnTo>
                              <a:pt x="723" y="35"/>
                            </a:lnTo>
                            <a:lnTo>
                              <a:pt x="719" y="50"/>
                            </a:lnTo>
                            <a:lnTo>
                              <a:pt x="640" y="216"/>
                            </a:lnTo>
                            <a:lnTo>
                              <a:pt x="690" y="321"/>
                            </a:lnTo>
                            <a:lnTo>
                              <a:pt x="893" y="33"/>
                            </a:lnTo>
                            <a:lnTo>
                              <a:pt x="906" y="18"/>
                            </a:lnTo>
                            <a:lnTo>
                              <a:pt x="921" y="9"/>
                            </a:lnTo>
                            <a:lnTo>
                              <a:pt x="936" y="3"/>
                            </a:lnTo>
                            <a:lnTo>
                              <a:pt x="955" y="0"/>
                            </a:lnTo>
                            <a:lnTo>
                              <a:pt x="1093" y="0"/>
                            </a:lnTo>
                            <a:lnTo>
                              <a:pt x="1121" y="4"/>
                            </a:lnTo>
                            <a:lnTo>
                              <a:pt x="1147" y="13"/>
                            </a:lnTo>
                            <a:lnTo>
                              <a:pt x="1171" y="28"/>
                            </a:lnTo>
                            <a:lnTo>
                              <a:pt x="1190" y="47"/>
                            </a:lnTo>
                            <a:lnTo>
                              <a:pt x="1205" y="71"/>
                            </a:lnTo>
                            <a:lnTo>
                              <a:pt x="1214" y="97"/>
                            </a:lnTo>
                            <a:lnTo>
                              <a:pt x="1218" y="124"/>
                            </a:lnTo>
                            <a:lnTo>
                              <a:pt x="1218" y="952"/>
                            </a:lnTo>
                            <a:lnTo>
                              <a:pt x="708" y="952"/>
                            </a:lnTo>
                            <a:lnTo>
                              <a:pt x="663" y="856"/>
                            </a:lnTo>
                            <a:lnTo>
                              <a:pt x="610" y="763"/>
                            </a:lnTo>
                            <a:lnTo>
                              <a:pt x="553" y="676"/>
                            </a:lnTo>
                            <a:lnTo>
                              <a:pt x="491" y="590"/>
                            </a:lnTo>
                            <a:lnTo>
                              <a:pt x="433" y="520"/>
                            </a:lnTo>
                            <a:lnTo>
                              <a:pt x="390" y="473"/>
                            </a:lnTo>
                            <a:lnTo>
                              <a:pt x="346" y="427"/>
                            </a:lnTo>
                            <a:lnTo>
                              <a:pt x="266" y="351"/>
                            </a:lnTo>
                            <a:lnTo>
                              <a:pt x="181" y="280"/>
                            </a:lnTo>
                            <a:lnTo>
                              <a:pt x="92" y="216"/>
                            </a:lnTo>
                            <a:lnTo>
                              <a:pt x="0" y="157"/>
                            </a:lnTo>
                            <a:lnTo>
                              <a:pt x="0" y="124"/>
                            </a:lnTo>
                            <a:lnTo>
                              <a:pt x="3" y="97"/>
                            </a:lnTo>
                            <a:lnTo>
                              <a:pt x="12" y="71"/>
                            </a:lnTo>
                            <a:lnTo>
                              <a:pt x="27" y="47"/>
                            </a:lnTo>
                            <a:lnTo>
                              <a:pt x="46" y="28"/>
                            </a:lnTo>
                            <a:lnTo>
                              <a:pt x="69" y="13"/>
                            </a:lnTo>
                            <a:lnTo>
                              <a:pt x="96" y="4"/>
                            </a:lnTo>
                            <a:lnTo>
                              <a:pt x="1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24" name="Freeform 31">
                        <a:extLst>
                          <a:ext uri="{FF2B5EF4-FFF2-40B4-BE49-F238E27FC236}">
                            <a16:creationId xmlns:a16="http://schemas.microsoft.com/office/drawing/2014/main" id="{289169C2-BA62-4AC5-BBAB-5C44B4826D93}"/>
                          </a:ext>
                        </a:extLst>
                      </p:cNvPr>
                      <p:cNvSpPr>
                        <a:spLocks/>
                      </p:cNvSpPr>
                      <p:nvPr/>
                    </p:nvSpPr>
                    <p:spPr bwMode="auto">
                      <a:xfrm>
                        <a:off x="4943" y="1"/>
                        <a:ext cx="802" cy="801"/>
                      </a:xfrm>
                      <a:custGeom>
                        <a:avLst/>
                        <a:gdLst>
                          <a:gd name="T0" fmla="*/ 401 w 802"/>
                          <a:gd name="T1" fmla="*/ 0 h 801"/>
                          <a:gd name="T2" fmla="*/ 455 w 802"/>
                          <a:gd name="T3" fmla="*/ 3 h 801"/>
                          <a:gd name="T4" fmla="*/ 507 w 802"/>
                          <a:gd name="T5" fmla="*/ 15 h 801"/>
                          <a:gd name="T6" fmla="*/ 557 w 802"/>
                          <a:gd name="T7" fmla="*/ 32 h 801"/>
                          <a:gd name="T8" fmla="*/ 603 w 802"/>
                          <a:gd name="T9" fmla="*/ 55 h 801"/>
                          <a:gd name="T10" fmla="*/ 644 w 802"/>
                          <a:gd name="T11" fmla="*/ 84 h 801"/>
                          <a:gd name="T12" fmla="*/ 684 w 802"/>
                          <a:gd name="T13" fmla="*/ 117 h 801"/>
                          <a:gd name="T14" fmla="*/ 718 w 802"/>
                          <a:gd name="T15" fmla="*/ 156 h 801"/>
                          <a:gd name="T16" fmla="*/ 747 w 802"/>
                          <a:gd name="T17" fmla="*/ 198 h 801"/>
                          <a:gd name="T18" fmla="*/ 769 w 802"/>
                          <a:gd name="T19" fmla="*/ 245 h 801"/>
                          <a:gd name="T20" fmla="*/ 787 w 802"/>
                          <a:gd name="T21" fmla="*/ 294 h 801"/>
                          <a:gd name="T22" fmla="*/ 798 w 802"/>
                          <a:gd name="T23" fmla="*/ 346 h 801"/>
                          <a:gd name="T24" fmla="*/ 802 w 802"/>
                          <a:gd name="T25" fmla="*/ 401 h 801"/>
                          <a:gd name="T26" fmla="*/ 798 w 802"/>
                          <a:gd name="T27" fmla="*/ 455 h 801"/>
                          <a:gd name="T28" fmla="*/ 787 w 802"/>
                          <a:gd name="T29" fmla="*/ 507 h 801"/>
                          <a:gd name="T30" fmla="*/ 769 w 802"/>
                          <a:gd name="T31" fmla="*/ 557 h 801"/>
                          <a:gd name="T32" fmla="*/ 747 w 802"/>
                          <a:gd name="T33" fmla="*/ 602 h 801"/>
                          <a:gd name="T34" fmla="*/ 718 w 802"/>
                          <a:gd name="T35" fmla="*/ 646 h 801"/>
                          <a:gd name="T36" fmla="*/ 684 w 802"/>
                          <a:gd name="T37" fmla="*/ 684 h 801"/>
                          <a:gd name="T38" fmla="*/ 644 w 802"/>
                          <a:gd name="T39" fmla="*/ 718 h 801"/>
                          <a:gd name="T40" fmla="*/ 603 w 802"/>
                          <a:gd name="T41" fmla="*/ 746 h 801"/>
                          <a:gd name="T42" fmla="*/ 557 w 802"/>
                          <a:gd name="T43" fmla="*/ 770 h 801"/>
                          <a:gd name="T44" fmla="*/ 507 w 802"/>
                          <a:gd name="T45" fmla="*/ 787 h 801"/>
                          <a:gd name="T46" fmla="*/ 455 w 802"/>
                          <a:gd name="T47" fmla="*/ 798 h 801"/>
                          <a:gd name="T48" fmla="*/ 401 w 802"/>
                          <a:gd name="T49" fmla="*/ 801 h 801"/>
                          <a:gd name="T50" fmla="*/ 346 w 802"/>
                          <a:gd name="T51" fmla="*/ 798 h 801"/>
                          <a:gd name="T52" fmla="*/ 293 w 802"/>
                          <a:gd name="T53" fmla="*/ 787 h 801"/>
                          <a:gd name="T54" fmla="*/ 245 w 802"/>
                          <a:gd name="T55" fmla="*/ 770 h 801"/>
                          <a:gd name="T56" fmla="*/ 198 w 802"/>
                          <a:gd name="T57" fmla="*/ 746 h 801"/>
                          <a:gd name="T58" fmla="*/ 156 w 802"/>
                          <a:gd name="T59" fmla="*/ 718 h 801"/>
                          <a:gd name="T60" fmla="*/ 117 w 802"/>
                          <a:gd name="T61" fmla="*/ 684 h 801"/>
                          <a:gd name="T62" fmla="*/ 83 w 802"/>
                          <a:gd name="T63" fmla="*/ 646 h 801"/>
                          <a:gd name="T64" fmla="*/ 54 w 802"/>
                          <a:gd name="T65" fmla="*/ 602 h 801"/>
                          <a:gd name="T66" fmla="*/ 32 w 802"/>
                          <a:gd name="T67" fmla="*/ 557 h 801"/>
                          <a:gd name="T68" fmla="*/ 13 w 802"/>
                          <a:gd name="T69" fmla="*/ 507 h 801"/>
                          <a:gd name="T70" fmla="*/ 3 w 802"/>
                          <a:gd name="T71" fmla="*/ 455 h 801"/>
                          <a:gd name="T72" fmla="*/ 0 w 802"/>
                          <a:gd name="T73" fmla="*/ 401 h 801"/>
                          <a:gd name="T74" fmla="*/ 3 w 802"/>
                          <a:gd name="T75" fmla="*/ 346 h 801"/>
                          <a:gd name="T76" fmla="*/ 13 w 802"/>
                          <a:gd name="T77" fmla="*/ 294 h 801"/>
                          <a:gd name="T78" fmla="*/ 32 w 802"/>
                          <a:gd name="T79" fmla="*/ 245 h 801"/>
                          <a:gd name="T80" fmla="*/ 54 w 802"/>
                          <a:gd name="T81" fmla="*/ 198 h 801"/>
                          <a:gd name="T82" fmla="*/ 83 w 802"/>
                          <a:gd name="T83" fmla="*/ 156 h 801"/>
                          <a:gd name="T84" fmla="*/ 117 w 802"/>
                          <a:gd name="T85" fmla="*/ 117 h 801"/>
                          <a:gd name="T86" fmla="*/ 156 w 802"/>
                          <a:gd name="T87" fmla="*/ 84 h 801"/>
                          <a:gd name="T88" fmla="*/ 198 w 802"/>
                          <a:gd name="T89" fmla="*/ 55 h 801"/>
                          <a:gd name="T90" fmla="*/ 245 w 802"/>
                          <a:gd name="T91" fmla="*/ 32 h 801"/>
                          <a:gd name="T92" fmla="*/ 293 w 802"/>
                          <a:gd name="T93" fmla="*/ 15 h 801"/>
                          <a:gd name="T94" fmla="*/ 346 w 802"/>
                          <a:gd name="T95" fmla="*/ 3 h 801"/>
                          <a:gd name="T96" fmla="*/ 401 w 802"/>
                          <a:gd name="T9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801">
                            <a:moveTo>
                              <a:pt x="401" y="0"/>
                            </a:moveTo>
                            <a:lnTo>
                              <a:pt x="455" y="3"/>
                            </a:lnTo>
                            <a:lnTo>
                              <a:pt x="507" y="15"/>
                            </a:lnTo>
                            <a:lnTo>
                              <a:pt x="557" y="32"/>
                            </a:lnTo>
                            <a:lnTo>
                              <a:pt x="603" y="55"/>
                            </a:lnTo>
                            <a:lnTo>
                              <a:pt x="644" y="84"/>
                            </a:lnTo>
                            <a:lnTo>
                              <a:pt x="684" y="117"/>
                            </a:lnTo>
                            <a:lnTo>
                              <a:pt x="718" y="156"/>
                            </a:lnTo>
                            <a:lnTo>
                              <a:pt x="747" y="198"/>
                            </a:lnTo>
                            <a:lnTo>
                              <a:pt x="769" y="245"/>
                            </a:lnTo>
                            <a:lnTo>
                              <a:pt x="787" y="294"/>
                            </a:lnTo>
                            <a:lnTo>
                              <a:pt x="798" y="346"/>
                            </a:lnTo>
                            <a:lnTo>
                              <a:pt x="802" y="401"/>
                            </a:lnTo>
                            <a:lnTo>
                              <a:pt x="798" y="455"/>
                            </a:lnTo>
                            <a:lnTo>
                              <a:pt x="787" y="507"/>
                            </a:lnTo>
                            <a:lnTo>
                              <a:pt x="769" y="557"/>
                            </a:lnTo>
                            <a:lnTo>
                              <a:pt x="747" y="602"/>
                            </a:lnTo>
                            <a:lnTo>
                              <a:pt x="718" y="646"/>
                            </a:lnTo>
                            <a:lnTo>
                              <a:pt x="684" y="684"/>
                            </a:lnTo>
                            <a:lnTo>
                              <a:pt x="644" y="718"/>
                            </a:lnTo>
                            <a:lnTo>
                              <a:pt x="603" y="746"/>
                            </a:lnTo>
                            <a:lnTo>
                              <a:pt x="557" y="770"/>
                            </a:lnTo>
                            <a:lnTo>
                              <a:pt x="507" y="787"/>
                            </a:lnTo>
                            <a:lnTo>
                              <a:pt x="455" y="798"/>
                            </a:lnTo>
                            <a:lnTo>
                              <a:pt x="401" y="801"/>
                            </a:lnTo>
                            <a:lnTo>
                              <a:pt x="346" y="798"/>
                            </a:lnTo>
                            <a:lnTo>
                              <a:pt x="293" y="787"/>
                            </a:lnTo>
                            <a:lnTo>
                              <a:pt x="245" y="770"/>
                            </a:lnTo>
                            <a:lnTo>
                              <a:pt x="198" y="746"/>
                            </a:lnTo>
                            <a:lnTo>
                              <a:pt x="156" y="718"/>
                            </a:lnTo>
                            <a:lnTo>
                              <a:pt x="117" y="684"/>
                            </a:lnTo>
                            <a:lnTo>
                              <a:pt x="83" y="646"/>
                            </a:lnTo>
                            <a:lnTo>
                              <a:pt x="54" y="602"/>
                            </a:lnTo>
                            <a:lnTo>
                              <a:pt x="32" y="557"/>
                            </a:lnTo>
                            <a:lnTo>
                              <a:pt x="13" y="507"/>
                            </a:lnTo>
                            <a:lnTo>
                              <a:pt x="3" y="455"/>
                            </a:lnTo>
                            <a:lnTo>
                              <a:pt x="0" y="401"/>
                            </a:lnTo>
                            <a:lnTo>
                              <a:pt x="3" y="346"/>
                            </a:lnTo>
                            <a:lnTo>
                              <a:pt x="13" y="294"/>
                            </a:lnTo>
                            <a:lnTo>
                              <a:pt x="32" y="245"/>
                            </a:lnTo>
                            <a:lnTo>
                              <a:pt x="54" y="198"/>
                            </a:lnTo>
                            <a:lnTo>
                              <a:pt x="83" y="156"/>
                            </a:lnTo>
                            <a:lnTo>
                              <a:pt x="117" y="117"/>
                            </a:lnTo>
                            <a:lnTo>
                              <a:pt x="156" y="84"/>
                            </a:lnTo>
                            <a:lnTo>
                              <a:pt x="198" y="55"/>
                            </a:lnTo>
                            <a:lnTo>
                              <a:pt x="245" y="32"/>
                            </a:lnTo>
                            <a:lnTo>
                              <a:pt x="293" y="15"/>
                            </a:lnTo>
                            <a:lnTo>
                              <a:pt x="346" y="3"/>
                            </a:lnTo>
                            <a:lnTo>
                              <a:pt x="40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nvGrpSpPr>
                    <p:cNvPr id="91" name="Group 90">
                      <a:extLst>
                        <a:ext uri="{FF2B5EF4-FFF2-40B4-BE49-F238E27FC236}">
                          <a16:creationId xmlns:a16="http://schemas.microsoft.com/office/drawing/2014/main" id="{147E6912-660F-43A0-A5D3-1697973F0707}"/>
                        </a:ext>
                      </a:extLst>
                    </p:cNvPr>
                    <p:cNvGrpSpPr/>
                    <p:nvPr/>
                  </p:nvGrpSpPr>
                  <p:grpSpPr>
                    <a:xfrm>
                      <a:off x="3312694" y="5776102"/>
                      <a:ext cx="1088137" cy="975354"/>
                      <a:chOff x="3312694" y="5776102"/>
                      <a:chExt cx="1088137" cy="975354"/>
                    </a:xfrm>
                    <a:grpFill/>
                  </p:grpSpPr>
                  <p:sp>
                    <p:nvSpPr>
                      <p:cNvPr id="92" name="Freeform 32">
                        <a:extLst>
                          <a:ext uri="{FF2B5EF4-FFF2-40B4-BE49-F238E27FC236}">
                            <a16:creationId xmlns:a16="http://schemas.microsoft.com/office/drawing/2014/main" id="{6BA9061B-4FE7-4168-9343-1E6F20C0D2B0}"/>
                          </a:ext>
                        </a:extLst>
                      </p:cNvPr>
                      <p:cNvSpPr>
                        <a:spLocks/>
                      </p:cNvSpPr>
                      <p:nvPr/>
                    </p:nvSpPr>
                    <p:spPr bwMode="auto">
                      <a:xfrm>
                        <a:off x="4138719" y="6516754"/>
                        <a:ext cx="262112" cy="234702"/>
                      </a:xfrm>
                      <a:custGeom>
                        <a:avLst/>
                        <a:gdLst>
                          <a:gd name="T0" fmla="*/ 281 w 918"/>
                          <a:gd name="T1" fmla="*/ 0 h 822"/>
                          <a:gd name="T2" fmla="*/ 830 w 918"/>
                          <a:gd name="T3" fmla="*/ 421 h 822"/>
                          <a:gd name="T4" fmla="*/ 857 w 918"/>
                          <a:gd name="T5" fmla="*/ 445 h 822"/>
                          <a:gd name="T6" fmla="*/ 880 w 918"/>
                          <a:gd name="T7" fmla="*/ 472 h 822"/>
                          <a:gd name="T8" fmla="*/ 897 w 918"/>
                          <a:gd name="T9" fmla="*/ 504 h 822"/>
                          <a:gd name="T10" fmla="*/ 909 w 918"/>
                          <a:gd name="T11" fmla="*/ 535 h 822"/>
                          <a:gd name="T12" fmla="*/ 916 w 918"/>
                          <a:gd name="T13" fmla="*/ 569 h 822"/>
                          <a:gd name="T14" fmla="*/ 918 w 918"/>
                          <a:gd name="T15" fmla="*/ 603 h 822"/>
                          <a:gd name="T16" fmla="*/ 915 w 918"/>
                          <a:gd name="T17" fmla="*/ 637 h 822"/>
                          <a:gd name="T18" fmla="*/ 906 w 918"/>
                          <a:gd name="T19" fmla="*/ 671 h 822"/>
                          <a:gd name="T20" fmla="*/ 892 w 918"/>
                          <a:gd name="T21" fmla="*/ 704 h 822"/>
                          <a:gd name="T22" fmla="*/ 872 w 918"/>
                          <a:gd name="T23" fmla="*/ 734 h 822"/>
                          <a:gd name="T24" fmla="*/ 848 w 918"/>
                          <a:gd name="T25" fmla="*/ 760 h 822"/>
                          <a:gd name="T26" fmla="*/ 821 w 918"/>
                          <a:gd name="T27" fmla="*/ 782 h 822"/>
                          <a:gd name="T28" fmla="*/ 792 w 918"/>
                          <a:gd name="T29" fmla="*/ 800 h 822"/>
                          <a:gd name="T30" fmla="*/ 761 w 918"/>
                          <a:gd name="T31" fmla="*/ 811 h 822"/>
                          <a:gd name="T32" fmla="*/ 728 w 918"/>
                          <a:gd name="T33" fmla="*/ 819 h 822"/>
                          <a:gd name="T34" fmla="*/ 694 w 918"/>
                          <a:gd name="T35" fmla="*/ 822 h 822"/>
                          <a:gd name="T36" fmla="*/ 658 w 918"/>
                          <a:gd name="T37" fmla="*/ 819 h 822"/>
                          <a:gd name="T38" fmla="*/ 624 w 918"/>
                          <a:gd name="T39" fmla="*/ 810 h 822"/>
                          <a:gd name="T40" fmla="*/ 590 w 918"/>
                          <a:gd name="T41" fmla="*/ 796 h 822"/>
                          <a:gd name="T42" fmla="*/ 559 w 918"/>
                          <a:gd name="T43" fmla="*/ 776 h 822"/>
                          <a:gd name="T44" fmla="*/ 0 w 918"/>
                          <a:gd name="T45" fmla="*/ 348 h 822"/>
                          <a:gd name="T46" fmla="*/ 25 w 918"/>
                          <a:gd name="T47" fmla="*/ 323 h 822"/>
                          <a:gd name="T48" fmla="*/ 97 w 918"/>
                          <a:gd name="T49" fmla="*/ 248 h 822"/>
                          <a:gd name="T50" fmla="*/ 162 w 918"/>
                          <a:gd name="T51" fmla="*/ 169 h 822"/>
                          <a:gd name="T52" fmla="*/ 225 w 918"/>
                          <a:gd name="T53" fmla="*/ 86 h 822"/>
                          <a:gd name="T54" fmla="*/ 281 w 918"/>
                          <a:gd name="T5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8" h="822">
                            <a:moveTo>
                              <a:pt x="281" y="0"/>
                            </a:moveTo>
                            <a:lnTo>
                              <a:pt x="830" y="421"/>
                            </a:lnTo>
                            <a:lnTo>
                              <a:pt x="857" y="445"/>
                            </a:lnTo>
                            <a:lnTo>
                              <a:pt x="880" y="472"/>
                            </a:lnTo>
                            <a:lnTo>
                              <a:pt x="897" y="504"/>
                            </a:lnTo>
                            <a:lnTo>
                              <a:pt x="909" y="535"/>
                            </a:lnTo>
                            <a:lnTo>
                              <a:pt x="916" y="569"/>
                            </a:lnTo>
                            <a:lnTo>
                              <a:pt x="918" y="603"/>
                            </a:lnTo>
                            <a:lnTo>
                              <a:pt x="915" y="637"/>
                            </a:lnTo>
                            <a:lnTo>
                              <a:pt x="906" y="671"/>
                            </a:lnTo>
                            <a:lnTo>
                              <a:pt x="892" y="704"/>
                            </a:lnTo>
                            <a:lnTo>
                              <a:pt x="872" y="734"/>
                            </a:lnTo>
                            <a:lnTo>
                              <a:pt x="848" y="760"/>
                            </a:lnTo>
                            <a:lnTo>
                              <a:pt x="821" y="782"/>
                            </a:lnTo>
                            <a:lnTo>
                              <a:pt x="792" y="800"/>
                            </a:lnTo>
                            <a:lnTo>
                              <a:pt x="761" y="811"/>
                            </a:lnTo>
                            <a:lnTo>
                              <a:pt x="728" y="819"/>
                            </a:lnTo>
                            <a:lnTo>
                              <a:pt x="694" y="822"/>
                            </a:lnTo>
                            <a:lnTo>
                              <a:pt x="658" y="819"/>
                            </a:lnTo>
                            <a:lnTo>
                              <a:pt x="624" y="810"/>
                            </a:lnTo>
                            <a:lnTo>
                              <a:pt x="590" y="796"/>
                            </a:lnTo>
                            <a:lnTo>
                              <a:pt x="559" y="776"/>
                            </a:lnTo>
                            <a:lnTo>
                              <a:pt x="0" y="348"/>
                            </a:lnTo>
                            <a:lnTo>
                              <a:pt x="25" y="323"/>
                            </a:lnTo>
                            <a:lnTo>
                              <a:pt x="97" y="248"/>
                            </a:lnTo>
                            <a:lnTo>
                              <a:pt x="162" y="169"/>
                            </a:lnTo>
                            <a:lnTo>
                              <a:pt x="225" y="86"/>
                            </a:lnTo>
                            <a:lnTo>
                              <a:pt x="28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93" name="Freeform 33">
                        <a:extLst>
                          <a:ext uri="{FF2B5EF4-FFF2-40B4-BE49-F238E27FC236}">
                            <a16:creationId xmlns:a16="http://schemas.microsoft.com/office/drawing/2014/main" id="{DF04BDC1-56DA-43DF-B3B1-EA1C805A9B80}"/>
                          </a:ext>
                        </a:extLst>
                      </p:cNvPr>
                      <p:cNvSpPr>
                        <a:spLocks/>
                      </p:cNvSpPr>
                      <p:nvPr/>
                    </p:nvSpPr>
                    <p:spPr bwMode="auto">
                      <a:xfrm>
                        <a:off x="3614494" y="6213241"/>
                        <a:ext cx="347770" cy="271249"/>
                      </a:xfrm>
                      <a:custGeom>
                        <a:avLst/>
                        <a:gdLst>
                          <a:gd name="T0" fmla="*/ 124 w 1218"/>
                          <a:gd name="T1" fmla="*/ 0 h 950"/>
                          <a:gd name="T2" fmla="*/ 270 w 1218"/>
                          <a:gd name="T3" fmla="*/ 0 h 950"/>
                          <a:gd name="T4" fmla="*/ 287 w 1218"/>
                          <a:gd name="T5" fmla="*/ 2 h 950"/>
                          <a:gd name="T6" fmla="*/ 304 w 1218"/>
                          <a:gd name="T7" fmla="*/ 9 h 950"/>
                          <a:gd name="T8" fmla="*/ 319 w 1218"/>
                          <a:gd name="T9" fmla="*/ 18 h 950"/>
                          <a:gd name="T10" fmla="*/ 331 w 1218"/>
                          <a:gd name="T11" fmla="*/ 32 h 950"/>
                          <a:gd name="T12" fmla="*/ 529 w 1218"/>
                          <a:gd name="T13" fmla="*/ 318 h 950"/>
                          <a:gd name="T14" fmla="*/ 577 w 1218"/>
                          <a:gd name="T15" fmla="*/ 214 h 950"/>
                          <a:gd name="T16" fmla="*/ 499 w 1218"/>
                          <a:gd name="T17" fmla="*/ 48 h 950"/>
                          <a:gd name="T18" fmla="*/ 495 w 1218"/>
                          <a:gd name="T19" fmla="*/ 35 h 950"/>
                          <a:gd name="T20" fmla="*/ 498 w 1218"/>
                          <a:gd name="T21" fmla="*/ 22 h 950"/>
                          <a:gd name="T22" fmla="*/ 504 w 1218"/>
                          <a:gd name="T23" fmla="*/ 10 h 950"/>
                          <a:gd name="T24" fmla="*/ 516 w 1218"/>
                          <a:gd name="T25" fmla="*/ 2 h 950"/>
                          <a:gd name="T26" fmla="*/ 529 w 1218"/>
                          <a:gd name="T27" fmla="*/ 0 h 950"/>
                          <a:gd name="T28" fmla="*/ 687 w 1218"/>
                          <a:gd name="T29" fmla="*/ 0 h 950"/>
                          <a:gd name="T30" fmla="*/ 702 w 1218"/>
                          <a:gd name="T31" fmla="*/ 2 h 950"/>
                          <a:gd name="T32" fmla="*/ 712 w 1218"/>
                          <a:gd name="T33" fmla="*/ 10 h 950"/>
                          <a:gd name="T34" fmla="*/ 720 w 1218"/>
                          <a:gd name="T35" fmla="*/ 22 h 950"/>
                          <a:gd name="T36" fmla="*/ 721 w 1218"/>
                          <a:gd name="T37" fmla="*/ 35 h 950"/>
                          <a:gd name="T38" fmla="*/ 719 w 1218"/>
                          <a:gd name="T39" fmla="*/ 48 h 950"/>
                          <a:gd name="T40" fmla="*/ 639 w 1218"/>
                          <a:gd name="T41" fmla="*/ 214 h 950"/>
                          <a:gd name="T42" fmla="*/ 689 w 1218"/>
                          <a:gd name="T43" fmla="*/ 319 h 950"/>
                          <a:gd name="T44" fmla="*/ 893 w 1218"/>
                          <a:gd name="T45" fmla="*/ 31 h 950"/>
                          <a:gd name="T46" fmla="*/ 905 w 1218"/>
                          <a:gd name="T47" fmla="*/ 18 h 950"/>
                          <a:gd name="T48" fmla="*/ 919 w 1218"/>
                          <a:gd name="T49" fmla="*/ 8 h 950"/>
                          <a:gd name="T50" fmla="*/ 936 w 1218"/>
                          <a:gd name="T51" fmla="*/ 1 h 950"/>
                          <a:gd name="T52" fmla="*/ 955 w 1218"/>
                          <a:gd name="T53" fmla="*/ 0 h 950"/>
                          <a:gd name="T54" fmla="*/ 1092 w 1218"/>
                          <a:gd name="T55" fmla="*/ 0 h 950"/>
                          <a:gd name="T56" fmla="*/ 1121 w 1218"/>
                          <a:gd name="T57" fmla="*/ 2 h 950"/>
                          <a:gd name="T58" fmla="*/ 1147 w 1218"/>
                          <a:gd name="T59" fmla="*/ 11 h 950"/>
                          <a:gd name="T60" fmla="*/ 1171 w 1218"/>
                          <a:gd name="T61" fmla="*/ 27 h 950"/>
                          <a:gd name="T62" fmla="*/ 1189 w 1218"/>
                          <a:gd name="T63" fmla="*/ 45 h 950"/>
                          <a:gd name="T64" fmla="*/ 1205 w 1218"/>
                          <a:gd name="T65" fmla="*/ 69 h 950"/>
                          <a:gd name="T66" fmla="*/ 1214 w 1218"/>
                          <a:gd name="T67" fmla="*/ 95 h 950"/>
                          <a:gd name="T68" fmla="*/ 1216 w 1218"/>
                          <a:gd name="T69" fmla="*/ 124 h 950"/>
                          <a:gd name="T70" fmla="*/ 1218 w 1218"/>
                          <a:gd name="T71" fmla="*/ 124 h 950"/>
                          <a:gd name="T72" fmla="*/ 1218 w 1218"/>
                          <a:gd name="T73" fmla="*/ 950 h 950"/>
                          <a:gd name="T74" fmla="*/ 0 w 1218"/>
                          <a:gd name="T75" fmla="*/ 950 h 950"/>
                          <a:gd name="T76" fmla="*/ 0 w 1218"/>
                          <a:gd name="T77" fmla="*/ 124 h 950"/>
                          <a:gd name="T78" fmla="*/ 3 w 1218"/>
                          <a:gd name="T79" fmla="*/ 95 h 950"/>
                          <a:gd name="T80" fmla="*/ 12 w 1218"/>
                          <a:gd name="T81" fmla="*/ 69 h 950"/>
                          <a:gd name="T82" fmla="*/ 26 w 1218"/>
                          <a:gd name="T83" fmla="*/ 45 h 950"/>
                          <a:gd name="T84" fmla="*/ 46 w 1218"/>
                          <a:gd name="T85" fmla="*/ 27 h 950"/>
                          <a:gd name="T86" fmla="*/ 69 w 1218"/>
                          <a:gd name="T87" fmla="*/ 13 h 950"/>
                          <a:gd name="T88" fmla="*/ 96 w 1218"/>
                          <a:gd name="T89" fmla="*/ 2 h 950"/>
                          <a:gd name="T90" fmla="*/ 124 w 1218"/>
                          <a:gd name="T91"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950">
                            <a:moveTo>
                              <a:pt x="124" y="0"/>
                            </a:moveTo>
                            <a:lnTo>
                              <a:pt x="270" y="0"/>
                            </a:lnTo>
                            <a:lnTo>
                              <a:pt x="287" y="2"/>
                            </a:lnTo>
                            <a:lnTo>
                              <a:pt x="304" y="9"/>
                            </a:lnTo>
                            <a:lnTo>
                              <a:pt x="319" y="18"/>
                            </a:lnTo>
                            <a:lnTo>
                              <a:pt x="331" y="32"/>
                            </a:lnTo>
                            <a:lnTo>
                              <a:pt x="529" y="318"/>
                            </a:lnTo>
                            <a:lnTo>
                              <a:pt x="577" y="214"/>
                            </a:lnTo>
                            <a:lnTo>
                              <a:pt x="499" y="48"/>
                            </a:lnTo>
                            <a:lnTo>
                              <a:pt x="495" y="35"/>
                            </a:lnTo>
                            <a:lnTo>
                              <a:pt x="498" y="22"/>
                            </a:lnTo>
                            <a:lnTo>
                              <a:pt x="504" y="10"/>
                            </a:lnTo>
                            <a:lnTo>
                              <a:pt x="516" y="2"/>
                            </a:lnTo>
                            <a:lnTo>
                              <a:pt x="529" y="0"/>
                            </a:lnTo>
                            <a:lnTo>
                              <a:pt x="687" y="0"/>
                            </a:lnTo>
                            <a:lnTo>
                              <a:pt x="702" y="2"/>
                            </a:lnTo>
                            <a:lnTo>
                              <a:pt x="712" y="10"/>
                            </a:lnTo>
                            <a:lnTo>
                              <a:pt x="720" y="22"/>
                            </a:lnTo>
                            <a:lnTo>
                              <a:pt x="721" y="35"/>
                            </a:lnTo>
                            <a:lnTo>
                              <a:pt x="719" y="48"/>
                            </a:lnTo>
                            <a:lnTo>
                              <a:pt x="639" y="214"/>
                            </a:lnTo>
                            <a:lnTo>
                              <a:pt x="689" y="319"/>
                            </a:lnTo>
                            <a:lnTo>
                              <a:pt x="893" y="31"/>
                            </a:lnTo>
                            <a:lnTo>
                              <a:pt x="905" y="18"/>
                            </a:lnTo>
                            <a:lnTo>
                              <a:pt x="919" y="8"/>
                            </a:lnTo>
                            <a:lnTo>
                              <a:pt x="936" y="1"/>
                            </a:lnTo>
                            <a:lnTo>
                              <a:pt x="955" y="0"/>
                            </a:lnTo>
                            <a:lnTo>
                              <a:pt x="1092" y="0"/>
                            </a:lnTo>
                            <a:lnTo>
                              <a:pt x="1121" y="2"/>
                            </a:lnTo>
                            <a:lnTo>
                              <a:pt x="1147" y="11"/>
                            </a:lnTo>
                            <a:lnTo>
                              <a:pt x="1171" y="27"/>
                            </a:lnTo>
                            <a:lnTo>
                              <a:pt x="1189" y="45"/>
                            </a:lnTo>
                            <a:lnTo>
                              <a:pt x="1205" y="69"/>
                            </a:lnTo>
                            <a:lnTo>
                              <a:pt x="1214" y="95"/>
                            </a:lnTo>
                            <a:lnTo>
                              <a:pt x="1216" y="124"/>
                            </a:lnTo>
                            <a:lnTo>
                              <a:pt x="1218" y="124"/>
                            </a:lnTo>
                            <a:lnTo>
                              <a:pt x="1218" y="950"/>
                            </a:lnTo>
                            <a:lnTo>
                              <a:pt x="0" y="950"/>
                            </a:lnTo>
                            <a:lnTo>
                              <a:pt x="0" y="124"/>
                            </a:lnTo>
                            <a:lnTo>
                              <a:pt x="3" y="95"/>
                            </a:lnTo>
                            <a:lnTo>
                              <a:pt x="12" y="69"/>
                            </a:lnTo>
                            <a:lnTo>
                              <a:pt x="26" y="45"/>
                            </a:lnTo>
                            <a:lnTo>
                              <a:pt x="46" y="27"/>
                            </a:lnTo>
                            <a:lnTo>
                              <a:pt x="69" y="13"/>
                            </a:lnTo>
                            <a:lnTo>
                              <a:pt x="96" y="2"/>
                            </a:lnTo>
                            <a:lnTo>
                              <a:pt x="1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94" name="Freeform 34">
                        <a:extLst>
                          <a:ext uri="{FF2B5EF4-FFF2-40B4-BE49-F238E27FC236}">
                            <a16:creationId xmlns:a16="http://schemas.microsoft.com/office/drawing/2014/main" id="{E918B6CF-A233-46CF-B5F1-A80206405234}"/>
                          </a:ext>
                        </a:extLst>
                      </p:cNvPr>
                      <p:cNvSpPr>
                        <a:spLocks/>
                      </p:cNvSpPr>
                      <p:nvPr/>
                    </p:nvSpPr>
                    <p:spPr bwMode="auto">
                      <a:xfrm>
                        <a:off x="3673598" y="5961694"/>
                        <a:ext cx="228706" cy="228706"/>
                      </a:xfrm>
                      <a:custGeom>
                        <a:avLst/>
                        <a:gdLst>
                          <a:gd name="T0" fmla="*/ 401 w 801"/>
                          <a:gd name="T1" fmla="*/ 0 h 801"/>
                          <a:gd name="T2" fmla="*/ 456 w 801"/>
                          <a:gd name="T3" fmla="*/ 4 h 801"/>
                          <a:gd name="T4" fmla="*/ 508 w 801"/>
                          <a:gd name="T5" fmla="*/ 14 h 801"/>
                          <a:gd name="T6" fmla="*/ 556 w 801"/>
                          <a:gd name="T7" fmla="*/ 31 h 801"/>
                          <a:gd name="T8" fmla="*/ 604 w 801"/>
                          <a:gd name="T9" fmla="*/ 55 h 801"/>
                          <a:gd name="T10" fmla="*/ 645 w 801"/>
                          <a:gd name="T11" fmla="*/ 83 h 801"/>
                          <a:gd name="T12" fmla="*/ 685 w 801"/>
                          <a:gd name="T13" fmla="*/ 117 h 801"/>
                          <a:gd name="T14" fmla="*/ 719 w 801"/>
                          <a:gd name="T15" fmla="*/ 157 h 801"/>
                          <a:gd name="T16" fmla="*/ 748 w 801"/>
                          <a:gd name="T17" fmla="*/ 199 h 801"/>
                          <a:gd name="T18" fmla="*/ 770 w 801"/>
                          <a:gd name="T19" fmla="*/ 244 h 801"/>
                          <a:gd name="T20" fmla="*/ 788 w 801"/>
                          <a:gd name="T21" fmla="*/ 294 h 801"/>
                          <a:gd name="T22" fmla="*/ 799 w 801"/>
                          <a:gd name="T23" fmla="*/ 347 h 801"/>
                          <a:gd name="T24" fmla="*/ 801 w 801"/>
                          <a:gd name="T25" fmla="*/ 400 h 801"/>
                          <a:gd name="T26" fmla="*/ 799 w 801"/>
                          <a:gd name="T27" fmla="*/ 455 h 801"/>
                          <a:gd name="T28" fmla="*/ 788 w 801"/>
                          <a:gd name="T29" fmla="*/ 508 h 801"/>
                          <a:gd name="T30" fmla="*/ 770 w 801"/>
                          <a:gd name="T31" fmla="*/ 556 h 801"/>
                          <a:gd name="T32" fmla="*/ 748 w 801"/>
                          <a:gd name="T33" fmla="*/ 603 h 801"/>
                          <a:gd name="T34" fmla="*/ 719 w 801"/>
                          <a:gd name="T35" fmla="*/ 645 h 801"/>
                          <a:gd name="T36" fmla="*/ 685 w 801"/>
                          <a:gd name="T37" fmla="*/ 684 h 801"/>
                          <a:gd name="T38" fmla="*/ 645 w 801"/>
                          <a:gd name="T39" fmla="*/ 718 h 801"/>
                          <a:gd name="T40" fmla="*/ 604 w 801"/>
                          <a:gd name="T41" fmla="*/ 747 h 801"/>
                          <a:gd name="T42" fmla="*/ 556 w 801"/>
                          <a:gd name="T43" fmla="*/ 769 h 801"/>
                          <a:gd name="T44" fmla="*/ 508 w 801"/>
                          <a:gd name="T45" fmla="*/ 786 h 801"/>
                          <a:gd name="T46" fmla="*/ 456 w 801"/>
                          <a:gd name="T47" fmla="*/ 798 h 801"/>
                          <a:gd name="T48" fmla="*/ 401 w 801"/>
                          <a:gd name="T49" fmla="*/ 801 h 801"/>
                          <a:gd name="T50" fmla="*/ 347 w 801"/>
                          <a:gd name="T51" fmla="*/ 798 h 801"/>
                          <a:gd name="T52" fmla="*/ 294 w 801"/>
                          <a:gd name="T53" fmla="*/ 786 h 801"/>
                          <a:gd name="T54" fmla="*/ 245 w 801"/>
                          <a:gd name="T55" fmla="*/ 769 h 801"/>
                          <a:gd name="T56" fmla="*/ 199 w 801"/>
                          <a:gd name="T57" fmla="*/ 747 h 801"/>
                          <a:gd name="T58" fmla="*/ 157 w 801"/>
                          <a:gd name="T59" fmla="*/ 718 h 801"/>
                          <a:gd name="T60" fmla="*/ 118 w 801"/>
                          <a:gd name="T61" fmla="*/ 684 h 801"/>
                          <a:gd name="T62" fmla="*/ 84 w 801"/>
                          <a:gd name="T63" fmla="*/ 645 h 801"/>
                          <a:gd name="T64" fmla="*/ 55 w 801"/>
                          <a:gd name="T65" fmla="*/ 603 h 801"/>
                          <a:gd name="T66" fmla="*/ 33 w 801"/>
                          <a:gd name="T67" fmla="*/ 556 h 801"/>
                          <a:gd name="T68" fmla="*/ 14 w 801"/>
                          <a:gd name="T69" fmla="*/ 508 h 801"/>
                          <a:gd name="T70" fmla="*/ 4 w 801"/>
                          <a:gd name="T71" fmla="*/ 455 h 801"/>
                          <a:gd name="T72" fmla="*/ 0 w 801"/>
                          <a:gd name="T73" fmla="*/ 400 h 801"/>
                          <a:gd name="T74" fmla="*/ 4 w 801"/>
                          <a:gd name="T75" fmla="*/ 347 h 801"/>
                          <a:gd name="T76" fmla="*/ 14 w 801"/>
                          <a:gd name="T77" fmla="*/ 294 h 801"/>
                          <a:gd name="T78" fmla="*/ 33 w 801"/>
                          <a:gd name="T79" fmla="*/ 244 h 801"/>
                          <a:gd name="T80" fmla="*/ 55 w 801"/>
                          <a:gd name="T81" fmla="*/ 199 h 801"/>
                          <a:gd name="T82" fmla="*/ 84 w 801"/>
                          <a:gd name="T83" fmla="*/ 157 h 801"/>
                          <a:gd name="T84" fmla="*/ 118 w 801"/>
                          <a:gd name="T85" fmla="*/ 117 h 801"/>
                          <a:gd name="T86" fmla="*/ 157 w 801"/>
                          <a:gd name="T87" fmla="*/ 83 h 801"/>
                          <a:gd name="T88" fmla="*/ 199 w 801"/>
                          <a:gd name="T89" fmla="*/ 55 h 801"/>
                          <a:gd name="T90" fmla="*/ 245 w 801"/>
                          <a:gd name="T91" fmla="*/ 31 h 801"/>
                          <a:gd name="T92" fmla="*/ 294 w 801"/>
                          <a:gd name="T93" fmla="*/ 14 h 801"/>
                          <a:gd name="T94" fmla="*/ 347 w 801"/>
                          <a:gd name="T95" fmla="*/ 4 h 801"/>
                          <a:gd name="T96" fmla="*/ 401 w 801"/>
                          <a:gd name="T9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1" h="801">
                            <a:moveTo>
                              <a:pt x="401" y="0"/>
                            </a:moveTo>
                            <a:lnTo>
                              <a:pt x="456" y="4"/>
                            </a:lnTo>
                            <a:lnTo>
                              <a:pt x="508" y="14"/>
                            </a:lnTo>
                            <a:lnTo>
                              <a:pt x="556" y="31"/>
                            </a:lnTo>
                            <a:lnTo>
                              <a:pt x="604" y="55"/>
                            </a:lnTo>
                            <a:lnTo>
                              <a:pt x="645" y="83"/>
                            </a:lnTo>
                            <a:lnTo>
                              <a:pt x="685" y="117"/>
                            </a:lnTo>
                            <a:lnTo>
                              <a:pt x="719" y="157"/>
                            </a:lnTo>
                            <a:lnTo>
                              <a:pt x="748" y="199"/>
                            </a:lnTo>
                            <a:lnTo>
                              <a:pt x="770" y="244"/>
                            </a:lnTo>
                            <a:lnTo>
                              <a:pt x="788" y="294"/>
                            </a:lnTo>
                            <a:lnTo>
                              <a:pt x="799" y="347"/>
                            </a:lnTo>
                            <a:lnTo>
                              <a:pt x="801" y="400"/>
                            </a:lnTo>
                            <a:lnTo>
                              <a:pt x="799" y="455"/>
                            </a:lnTo>
                            <a:lnTo>
                              <a:pt x="788" y="508"/>
                            </a:lnTo>
                            <a:lnTo>
                              <a:pt x="770" y="556"/>
                            </a:lnTo>
                            <a:lnTo>
                              <a:pt x="748" y="603"/>
                            </a:lnTo>
                            <a:lnTo>
                              <a:pt x="719" y="645"/>
                            </a:lnTo>
                            <a:lnTo>
                              <a:pt x="685" y="684"/>
                            </a:lnTo>
                            <a:lnTo>
                              <a:pt x="645" y="718"/>
                            </a:lnTo>
                            <a:lnTo>
                              <a:pt x="604" y="747"/>
                            </a:lnTo>
                            <a:lnTo>
                              <a:pt x="556" y="769"/>
                            </a:lnTo>
                            <a:lnTo>
                              <a:pt x="508" y="786"/>
                            </a:lnTo>
                            <a:lnTo>
                              <a:pt x="456" y="798"/>
                            </a:lnTo>
                            <a:lnTo>
                              <a:pt x="401" y="801"/>
                            </a:lnTo>
                            <a:lnTo>
                              <a:pt x="347" y="798"/>
                            </a:lnTo>
                            <a:lnTo>
                              <a:pt x="294" y="786"/>
                            </a:lnTo>
                            <a:lnTo>
                              <a:pt x="245" y="769"/>
                            </a:lnTo>
                            <a:lnTo>
                              <a:pt x="199" y="747"/>
                            </a:lnTo>
                            <a:lnTo>
                              <a:pt x="157" y="718"/>
                            </a:lnTo>
                            <a:lnTo>
                              <a:pt x="118" y="684"/>
                            </a:lnTo>
                            <a:lnTo>
                              <a:pt x="84" y="645"/>
                            </a:lnTo>
                            <a:lnTo>
                              <a:pt x="55" y="603"/>
                            </a:lnTo>
                            <a:lnTo>
                              <a:pt x="33" y="556"/>
                            </a:lnTo>
                            <a:lnTo>
                              <a:pt x="14" y="508"/>
                            </a:lnTo>
                            <a:lnTo>
                              <a:pt x="4" y="455"/>
                            </a:lnTo>
                            <a:lnTo>
                              <a:pt x="0" y="400"/>
                            </a:lnTo>
                            <a:lnTo>
                              <a:pt x="4" y="347"/>
                            </a:lnTo>
                            <a:lnTo>
                              <a:pt x="14" y="294"/>
                            </a:lnTo>
                            <a:lnTo>
                              <a:pt x="33" y="244"/>
                            </a:lnTo>
                            <a:lnTo>
                              <a:pt x="55" y="199"/>
                            </a:lnTo>
                            <a:lnTo>
                              <a:pt x="84" y="157"/>
                            </a:lnTo>
                            <a:lnTo>
                              <a:pt x="118" y="117"/>
                            </a:lnTo>
                            <a:lnTo>
                              <a:pt x="157" y="83"/>
                            </a:lnTo>
                            <a:lnTo>
                              <a:pt x="199" y="55"/>
                            </a:lnTo>
                            <a:lnTo>
                              <a:pt x="245" y="31"/>
                            </a:lnTo>
                            <a:lnTo>
                              <a:pt x="294" y="14"/>
                            </a:lnTo>
                            <a:lnTo>
                              <a:pt x="347" y="4"/>
                            </a:lnTo>
                            <a:lnTo>
                              <a:pt x="40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95" name="Freeform 35">
                        <a:extLst>
                          <a:ext uri="{FF2B5EF4-FFF2-40B4-BE49-F238E27FC236}">
                            <a16:creationId xmlns:a16="http://schemas.microsoft.com/office/drawing/2014/main" id="{20A1BC95-4D4F-40B5-86A8-3F803EBFE191}"/>
                          </a:ext>
                        </a:extLst>
                      </p:cNvPr>
                      <p:cNvSpPr>
                        <a:spLocks noEditPoints="1"/>
                      </p:cNvSpPr>
                      <p:nvPr/>
                    </p:nvSpPr>
                    <p:spPr bwMode="auto">
                      <a:xfrm>
                        <a:off x="3312694" y="5776102"/>
                        <a:ext cx="949372" cy="949371"/>
                      </a:xfrm>
                      <a:custGeom>
                        <a:avLst/>
                        <a:gdLst>
                          <a:gd name="T0" fmla="*/ 1476 w 3325"/>
                          <a:gd name="T1" fmla="*/ 495 h 3325"/>
                          <a:gd name="T2" fmla="*/ 1210 w 3325"/>
                          <a:gd name="T3" fmla="*/ 570 h 3325"/>
                          <a:gd name="T4" fmla="*/ 969 w 3325"/>
                          <a:gd name="T5" fmla="*/ 705 h 3325"/>
                          <a:gd name="T6" fmla="*/ 791 w 3325"/>
                          <a:gd name="T7" fmla="*/ 863 h 3325"/>
                          <a:gd name="T8" fmla="*/ 680 w 3325"/>
                          <a:gd name="T9" fmla="*/ 1004 h 3325"/>
                          <a:gd name="T10" fmla="*/ 559 w 3325"/>
                          <a:gd name="T11" fmla="*/ 1235 h 3325"/>
                          <a:gd name="T12" fmla="*/ 493 w 3325"/>
                          <a:gd name="T13" fmla="*/ 1487 h 3325"/>
                          <a:gd name="T14" fmla="*/ 485 w 3325"/>
                          <a:gd name="T15" fmla="*/ 1757 h 3325"/>
                          <a:gd name="T16" fmla="*/ 538 w 3325"/>
                          <a:gd name="T17" fmla="*/ 2029 h 3325"/>
                          <a:gd name="T18" fmla="*/ 654 w 3325"/>
                          <a:gd name="T19" fmla="*/ 2281 h 3325"/>
                          <a:gd name="T20" fmla="*/ 827 w 3325"/>
                          <a:gd name="T21" fmla="*/ 2499 h 3325"/>
                          <a:gd name="T22" fmla="*/ 1026 w 3325"/>
                          <a:gd name="T23" fmla="*/ 2660 h 3325"/>
                          <a:gd name="T24" fmla="*/ 1249 w 3325"/>
                          <a:gd name="T25" fmla="*/ 2772 h 3325"/>
                          <a:gd name="T26" fmla="*/ 1493 w 3325"/>
                          <a:gd name="T27" fmla="*/ 2835 h 3325"/>
                          <a:gd name="T28" fmla="*/ 1758 w 3325"/>
                          <a:gd name="T29" fmla="*/ 2842 h 3325"/>
                          <a:gd name="T30" fmla="*/ 2030 w 3325"/>
                          <a:gd name="T31" fmla="*/ 2789 h 3325"/>
                          <a:gd name="T32" fmla="*/ 2280 w 3325"/>
                          <a:gd name="T33" fmla="*/ 2674 h 3325"/>
                          <a:gd name="T34" fmla="*/ 2500 w 3325"/>
                          <a:gd name="T35" fmla="*/ 2499 h 3325"/>
                          <a:gd name="T36" fmla="*/ 2673 w 3325"/>
                          <a:gd name="T37" fmla="*/ 2281 h 3325"/>
                          <a:gd name="T38" fmla="*/ 2788 w 3325"/>
                          <a:gd name="T39" fmla="*/ 2029 h 3325"/>
                          <a:gd name="T40" fmla="*/ 2843 w 3325"/>
                          <a:gd name="T41" fmla="*/ 1757 h 3325"/>
                          <a:gd name="T42" fmla="*/ 2834 w 3325"/>
                          <a:gd name="T43" fmla="*/ 1487 h 3325"/>
                          <a:gd name="T44" fmla="*/ 2767 w 3325"/>
                          <a:gd name="T45" fmla="*/ 1235 h 3325"/>
                          <a:gd name="T46" fmla="*/ 2647 w 3325"/>
                          <a:gd name="T47" fmla="*/ 1004 h 3325"/>
                          <a:gd name="T48" fmla="*/ 2537 w 3325"/>
                          <a:gd name="T49" fmla="*/ 866 h 3325"/>
                          <a:gd name="T50" fmla="*/ 2357 w 3325"/>
                          <a:gd name="T51" fmla="*/ 705 h 3325"/>
                          <a:gd name="T52" fmla="*/ 2116 w 3325"/>
                          <a:gd name="T53" fmla="*/ 570 h 3325"/>
                          <a:gd name="T54" fmla="*/ 1850 w 3325"/>
                          <a:gd name="T55" fmla="*/ 495 h 3325"/>
                          <a:gd name="T56" fmla="*/ 1662 w 3325"/>
                          <a:gd name="T57" fmla="*/ 0 h 3325"/>
                          <a:gd name="T58" fmla="*/ 1993 w 3325"/>
                          <a:gd name="T59" fmla="*/ 34 h 3325"/>
                          <a:gd name="T60" fmla="*/ 2310 w 3325"/>
                          <a:gd name="T61" fmla="*/ 131 h 3325"/>
                          <a:gd name="T62" fmla="*/ 2571 w 3325"/>
                          <a:gd name="T63" fmla="*/ 271 h 3325"/>
                          <a:gd name="T64" fmla="*/ 2775 w 3325"/>
                          <a:gd name="T65" fmla="*/ 428 h 3325"/>
                          <a:gd name="T66" fmla="*/ 2984 w 3325"/>
                          <a:gd name="T67" fmla="*/ 654 h 3325"/>
                          <a:gd name="T68" fmla="*/ 3157 w 3325"/>
                          <a:gd name="T69" fmla="*/ 934 h 3325"/>
                          <a:gd name="T70" fmla="*/ 3235 w 3325"/>
                          <a:gd name="T71" fmla="*/ 1120 h 3325"/>
                          <a:gd name="T72" fmla="*/ 3310 w 3325"/>
                          <a:gd name="T73" fmla="*/ 1442 h 3325"/>
                          <a:gd name="T74" fmla="*/ 3321 w 3325"/>
                          <a:gd name="T75" fmla="*/ 1774 h 3325"/>
                          <a:gd name="T76" fmla="*/ 3267 w 3325"/>
                          <a:gd name="T77" fmla="*/ 2101 h 3325"/>
                          <a:gd name="T78" fmla="*/ 3161 w 3325"/>
                          <a:gd name="T79" fmla="*/ 2384 h 3325"/>
                          <a:gd name="T80" fmla="*/ 3030 w 3325"/>
                          <a:gd name="T81" fmla="*/ 2609 h 3325"/>
                          <a:gd name="T82" fmla="*/ 2839 w 3325"/>
                          <a:gd name="T83" fmla="*/ 2838 h 3325"/>
                          <a:gd name="T84" fmla="*/ 2652 w 3325"/>
                          <a:gd name="T85" fmla="*/ 2999 h 3325"/>
                          <a:gd name="T86" fmla="*/ 2400 w 3325"/>
                          <a:gd name="T87" fmla="*/ 3154 h 3325"/>
                          <a:gd name="T88" fmla="*/ 2101 w 3325"/>
                          <a:gd name="T89" fmla="*/ 3267 h 3325"/>
                          <a:gd name="T90" fmla="*/ 1775 w 3325"/>
                          <a:gd name="T91" fmla="*/ 3322 h 3325"/>
                          <a:gd name="T92" fmla="*/ 1441 w 3325"/>
                          <a:gd name="T93" fmla="*/ 3311 h 3325"/>
                          <a:gd name="T94" fmla="*/ 1120 w 3325"/>
                          <a:gd name="T95" fmla="*/ 3234 h 3325"/>
                          <a:gd name="T96" fmla="*/ 825 w 3325"/>
                          <a:gd name="T97" fmla="*/ 3099 h 3325"/>
                          <a:gd name="T98" fmla="*/ 566 w 3325"/>
                          <a:gd name="T99" fmla="*/ 2912 h 3325"/>
                          <a:gd name="T100" fmla="*/ 345 w 3325"/>
                          <a:gd name="T101" fmla="*/ 2677 h 3325"/>
                          <a:gd name="T102" fmla="*/ 176 w 3325"/>
                          <a:gd name="T103" fmla="*/ 2406 h 3325"/>
                          <a:gd name="T104" fmla="*/ 58 w 3325"/>
                          <a:gd name="T105" fmla="*/ 2101 h 3325"/>
                          <a:gd name="T106" fmla="*/ 3 w 3325"/>
                          <a:gd name="T107" fmla="*/ 1774 h 3325"/>
                          <a:gd name="T108" fmla="*/ 15 w 3325"/>
                          <a:gd name="T109" fmla="*/ 1442 h 3325"/>
                          <a:gd name="T110" fmla="*/ 91 w 3325"/>
                          <a:gd name="T111" fmla="*/ 1120 h 3325"/>
                          <a:gd name="T112" fmla="*/ 219 w 3325"/>
                          <a:gd name="T113" fmla="*/ 837 h 3325"/>
                          <a:gd name="T114" fmla="*/ 411 w 3325"/>
                          <a:gd name="T115" fmla="*/ 568 h 3325"/>
                          <a:gd name="T116" fmla="*/ 617 w 3325"/>
                          <a:gd name="T117" fmla="*/ 370 h 3325"/>
                          <a:gd name="T118" fmla="*/ 841 w 3325"/>
                          <a:gd name="T119" fmla="*/ 218 h 3325"/>
                          <a:gd name="T120" fmla="*/ 1119 w 3325"/>
                          <a:gd name="T121" fmla="*/ 92 h 3325"/>
                          <a:gd name="T122" fmla="*/ 1441 w 3325"/>
                          <a:gd name="T123" fmla="*/ 16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5" h="3325">
                            <a:moveTo>
                              <a:pt x="1663" y="481"/>
                            </a:moveTo>
                            <a:lnTo>
                              <a:pt x="1569" y="483"/>
                            </a:lnTo>
                            <a:lnTo>
                              <a:pt x="1476" y="495"/>
                            </a:lnTo>
                            <a:lnTo>
                              <a:pt x="1386" y="514"/>
                            </a:lnTo>
                            <a:lnTo>
                              <a:pt x="1297" y="538"/>
                            </a:lnTo>
                            <a:lnTo>
                              <a:pt x="1210" y="570"/>
                            </a:lnTo>
                            <a:lnTo>
                              <a:pt x="1126" y="608"/>
                            </a:lnTo>
                            <a:lnTo>
                              <a:pt x="1047" y="654"/>
                            </a:lnTo>
                            <a:lnTo>
                              <a:pt x="969" y="705"/>
                            </a:lnTo>
                            <a:lnTo>
                              <a:pt x="896" y="762"/>
                            </a:lnTo>
                            <a:lnTo>
                              <a:pt x="827" y="826"/>
                            </a:lnTo>
                            <a:lnTo>
                              <a:pt x="791" y="863"/>
                            </a:lnTo>
                            <a:lnTo>
                              <a:pt x="758" y="901"/>
                            </a:lnTo>
                            <a:lnTo>
                              <a:pt x="731" y="934"/>
                            </a:lnTo>
                            <a:lnTo>
                              <a:pt x="680" y="1004"/>
                            </a:lnTo>
                            <a:lnTo>
                              <a:pt x="634" y="1079"/>
                            </a:lnTo>
                            <a:lnTo>
                              <a:pt x="593" y="1155"/>
                            </a:lnTo>
                            <a:lnTo>
                              <a:pt x="559" y="1235"/>
                            </a:lnTo>
                            <a:lnTo>
                              <a:pt x="532" y="1317"/>
                            </a:lnTo>
                            <a:lnTo>
                              <a:pt x="510" y="1401"/>
                            </a:lnTo>
                            <a:lnTo>
                              <a:pt x="493" y="1487"/>
                            </a:lnTo>
                            <a:lnTo>
                              <a:pt x="483" y="1574"/>
                            </a:lnTo>
                            <a:lnTo>
                              <a:pt x="481" y="1663"/>
                            </a:lnTo>
                            <a:lnTo>
                              <a:pt x="485" y="1757"/>
                            </a:lnTo>
                            <a:lnTo>
                              <a:pt x="495" y="1850"/>
                            </a:lnTo>
                            <a:lnTo>
                              <a:pt x="514" y="1942"/>
                            </a:lnTo>
                            <a:lnTo>
                              <a:pt x="538" y="2029"/>
                            </a:lnTo>
                            <a:lnTo>
                              <a:pt x="570" y="2116"/>
                            </a:lnTo>
                            <a:lnTo>
                              <a:pt x="608" y="2200"/>
                            </a:lnTo>
                            <a:lnTo>
                              <a:pt x="654" y="2281"/>
                            </a:lnTo>
                            <a:lnTo>
                              <a:pt x="705" y="2357"/>
                            </a:lnTo>
                            <a:lnTo>
                              <a:pt x="764" y="2430"/>
                            </a:lnTo>
                            <a:lnTo>
                              <a:pt x="827" y="2499"/>
                            </a:lnTo>
                            <a:lnTo>
                              <a:pt x="889" y="2558"/>
                            </a:lnTo>
                            <a:lnTo>
                              <a:pt x="956" y="2612"/>
                            </a:lnTo>
                            <a:lnTo>
                              <a:pt x="1026" y="2660"/>
                            </a:lnTo>
                            <a:lnTo>
                              <a:pt x="1098" y="2702"/>
                            </a:lnTo>
                            <a:lnTo>
                              <a:pt x="1172" y="2740"/>
                            </a:lnTo>
                            <a:lnTo>
                              <a:pt x="1249" y="2772"/>
                            </a:lnTo>
                            <a:lnTo>
                              <a:pt x="1329" y="2799"/>
                            </a:lnTo>
                            <a:lnTo>
                              <a:pt x="1411" y="2819"/>
                            </a:lnTo>
                            <a:lnTo>
                              <a:pt x="1493" y="2835"/>
                            </a:lnTo>
                            <a:lnTo>
                              <a:pt x="1578" y="2844"/>
                            </a:lnTo>
                            <a:lnTo>
                              <a:pt x="1663" y="2846"/>
                            </a:lnTo>
                            <a:lnTo>
                              <a:pt x="1758" y="2842"/>
                            </a:lnTo>
                            <a:lnTo>
                              <a:pt x="1850" y="2832"/>
                            </a:lnTo>
                            <a:lnTo>
                              <a:pt x="1941" y="2814"/>
                            </a:lnTo>
                            <a:lnTo>
                              <a:pt x="2030" y="2789"/>
                            </a:lnTo>
                            <a:lnTo>
                              <a:pt x="2116" y="2757"/>
                            </a:lnTo>
                            <a:lnTo>
                              <a:pt x="2200" y="2718"/>
                            </a:lnTo>
                            <a:lnTo>
                              <a:pt x="2280" y="2674"/>
                            </a:lnTo>
                            <a:lnTo>
                              <a:pt x="2357" y="2621"/>
                            </a:lnTo>
                            <a:lnTo>
                              <a:pt x="2431" y="2564"/>
                            </a:lnTo>
                            <a:lnTo>
                              <a:pt x="2500" y="2499"/>
                            </a:lnTo>
                            <a:lnTo>
                              <a:pt x="2564" y="2430"/>
                            </a:lnTo>
                            <a:lnTo>
                              <a:pt x="2622" y="2357"/>
                            </a:lnTo>
                            <a:lnTo>
                              <a:pt x="2673" y="2281"/>
                            </a:lnTo>
                            <a:lnTo>
                              <a:pt x="2719" y="2200"/>
                            </a:lnTo>
                            <a:lnTo>
                              <a:pt x="2757" y="2116"/>
                            </a:lnTo>
                            <a:lnTo>
                              <a:pt x="2788" y="2029"/>
                            </a:lnTo>
                            <a:lnTo>
                              <a:pt x="2814" y="1942"/>
                            </a:lnTo>
                            <a:lnTo>
                              <a:pt x="2831" y="1850"/>
                            </a:lnTo>
                            <a:lnTo>
                              <a:pt x="2843" y="1757"/>
                            </a:lnTo>
                            <a:lnTo>
                              <a:pt x="2846" y="1663"/>
                            </a:lnTo>
                            <a:lnTo>
                              <a:pt x="2843" y="1575"/>
                            </a:lnTo>
                            <a:lnTo>
                              <a:pt x="2834" y="1487"/>
                            </a:lnTo>
                            <a:lnTo>
                              <a:pt x="2817" y="1401"/>
                            </a:lnTo>
                            <a:lnTo>
                              <a:pt x="2795" y="1317"/>
                            </a:lnTo>
                            <a:lnTo>
                              <a:pt x="2767" y="1235"/>
                            </a:lnTo>
                            <a:lnTo>
                              <a:pt x="2733" y="1156"/>
                            </a:lnTo>
                            <a:lnTo>
                              <a:pt x="2692" y="1079"/>
                            </a:lnTo>
                            <a:lnTo>
                              <a:pt x="2647" y="1004"/>
                            </a:lnTo>
                            <a:lnTo>
                              <a:pt x="2594" y="934"/>
                            </a:lnTo>
                            <a:lnTo>
                              <a:pt x="2572" y="906"/>
                            </a:lnTo>
                            <a:lnTo>
                              <a:pt x="2537" y="866"/>
                            </a:lnTo>
                            <a:lnTo>
                              <a:pt x="2500" y="826"/>
                            </a:lnTo>
                            <a:lnTo>
                              <a:pt x="2431" y="762"/>
                            </a:lnTo>
                            <a:lnTo>
                              <a:pt x="2357" y="705"/>
                            </a:lnTo>
                            <a:lnTo>
                              <a:pt x="2280" y="654"/>
                            </a:lnTo>
                            <a:lnTo>
                              <a:pt x="2200" y="608"/>
                            </a:lnTo>
                            <a:lnTo>
                              <a:pt x="2116" y="570"/>
                            </a:lnTo>
                            <a:lnTo>
                              <a:pt x="2030" y="538"/>
                            </a:lnTo>
                            <a:lnTo>
                              <a:pt x="1941" y="514"/>
                            </a:lnTo>
                            <a:lnTo>
                              <a:pt x="1850" y="495"/>
                            </a:lnTo>
                            <a:lnTo>
                              <a:pt x="1758" y="483"/>
                            </a:lnTo>
                            <a:lnTo>
                              <a:pt x="1663" y="481"/>
                            </a:lnTo>
                            <a:close/>
                            <a:moveTo>
                              <a:pt x="1662" y="0"/>
                            </a:moveTo>
                            <a:lnTo>
                              <a:pt x="1775" y="4"/>
                            </a:lnTo>
                            <a:lnTo>
                              <a:pt x="1885" y="16"/>
                            </a:lnTo>
                            <a:lnTo>
                              <a:pt x="1993" y="34"/>
                            </a:lnTo>
                            <a:lnTo>
                              <a:pt x="2101" y="59"/>
                            </a:lnTo>
                            <a:lnTo>
                              <a:pt x="2205" y="92"/>
                            </a:lnTo>
                            <a:lnTo>
                              <a:pt x="2310" y="131"/>
                            </a:lnTo>
                            <a:lnTo>
                              <a:pt x="2399" y="173"/>
                            </a:lnTo>
                            <a:lnTo>
                              <a:pt x="2487" y="219"/>
                            </a:lnTo>
                            <a:lnTo>
                              <a:pt x="2571" y="271"/>
                            </a:lnTo>
                            <a:lnTo>
                              <a:pt x="2641" y="320"/>
                            </a:lnTo>
                            <a:lnTo>
                              <a:pt x="2709" y="372"/>
                            </a:lnTo>
                            <a:lnTo>
                              <a:pt x="2775" y="428"/>
                            </a:lnTo>
                            <a:lnTo>
                              <a:pt x="2838" y="487"/>
                            </a:lnTo>
                            <a:lnTo>
                              <a:pt x="2914" y="568"/>
                            </a:lnTo>
                            <a:lnTo>
                              <a:pt x="2984" y="654"/>
                            </a:lnTo>
                            <a:lnTo>
                              <a:pt x="3047" y="744"/>
                            </a:lnTo>
                            <a:lnTo>
                              <a:pt x="3105" y="837"/>
                            </a:lnTo>
                            <a:lnTo>
                              <a:pt x="3157" y="934"/>
                            </a:lnTo>
                            <a:lnTo>
                              <a:pt x="3177" y="974"/>
                            </a:lnTo>
                            <a:lnTo>
                              <a:pt x="3194" y="1016"/>
                            </a:lnTo>
                            <a:lnTo>
                              <a:pt x="3235" y="1120"/>
                            </a:lnTo>
                            <a:lnTo>
                              <a:pt x="3267" y="1226"/>
                            </a:lnTo>
                            <a:lnTo>
                              <a:pt x="3292" y="1333"/>
                            </a:lnTo>
                            <a:lnTo>
                              <a:pt x="3310" y="1442"/>
                            </a:lnTo>
                            <a:lnTo>
                              <a:pt x="3321" y="1552"/>
                            </a:lnTo>
                            <a:lnTo>
                              <a:pt x="3325" y="1663"/>
                            </a:lnTo>
                            <a:lnTo>
                              <a:pt x="3321" y="1774"/>
                            </a:lnTo>
                            <a:lnTo>
                              <a:pt x="3310" y="1885"/>
                            </a:lnTo>
                            <a:lnTo>
                              <a:pt x="3292" y="1994"/>
                            </a:lnTo>
                            <a:lnTo>
                              <a:pt x="3267" y="2101"/>
                            </a:lnTo>
                            <a:lnTo>
                              <a:pt x="3235" y="2206"/>
                            </a:lnTo>
                            <a:lnTo>
                              <a:pt x="3194" y="2310"/>
                            </a:lnTo>
                            <a:lnTo>
                              <a:pt x="3161" y="2384"/>
                            </a:lnTo>
                            <a:lnTo>
                              <a:pt x="3125" y="2456"/>
                            </a:lnTo>
                            <a:lnTo>
                              <a:pt x="3084" y="2526"/>
                            </a:lnTo>
                            <a:lnTo>
                              <a:pt x="3030" y="2609"/>
                            </a:lnTo>
                            <a:lnTo>
                              <a:pt x="2971" y="2689"/>
                            </a:lnTo>
                            <a:lnTo>
                              <a:pt x="2907" y="2765"/>
                            </a:lnTo>
                            <a:lnTo>
                              <a:pt x="2839" y="2838"/>
                            </a:lnTo>
                            <a:lnTo>
                              <a:pt x="2802" y="2872"/>
                            </a:lnTo>
                            <a:lnTo>
                              <a:pt x="2729" y="2939"/>
                            </a:lnTo>
                            <a:lnTo>
                              <a:pt x="2652" y="2999"/>
                            </a:lnTo>
                            <a:lnTo>
                              <a:pt x="2571" y="3056"/>
                            </a:lnTo>
                            <a:lnTo>
                              <a:pt x="2487" y="3107"/>
                            </a:lnTo>
                            <a:lnTo>
                              <a:pt x="2400" y="3154"/>
                            </a:lnTo>
                            <a:lnTo>
                              <a:pt x="2310" y="3195"/>
                            </a:lnTo>
                            <a:lnTo>
                              <a:pt x="2207" y="3234"/>
                            </a:lnTo>
                            <a:lnTo>
                              <a:pt x="2101" y="3267"/>
                            </a:lnTo>
                            <a:lnTo>
                              <a:pt x="1993" y="3293"/>
                            </a:lnTo>
                            <a:lnTo>
                              <a:pt x="1885" y="3311"/>
                            </a:lnTo>
                            <a:lnTo>
                              <a:pt x="1775" y="3322"/>
                            </a:lnTo>
                            <a:lnTo>
                              <a:pt x="1663" y="3325"/>
                            </a:lnTo>
                            <a:lnTo>
                              <a:pt x="1552" y="3322"/>
                            </a:lnTo>
                            <a:lnTo>
                              <a:pt x="1441" y="3311"/>
                            </a:lnTo>
                            <a:lnTo>
                              <a:pt x="1332" y="3293"/>
                            </a:lnTo>
                            <a:lnTo>
                              <a:pt x="1225" y="3267"/>
                            </a:lnTo>
                            <a:lnTo>
                              <a:pt x="1120" y="3234"/>
                            </a:lnTo>
                            <a:lnTo>
                              <a:pt x="1016" y="3195"/>
                            </a:lnTo>
                            <a:lnTo>
                              <a:pt x="918" y="3150"/>
                            </a:lnTo>
                            <a:lnTo>
                              <a:pt x="825" y="3099"/>
                            </a:lnTo>
                            <a:lnTo>
                              <a:pt x="735" y="3043"/>
                            </a:lnTo>
                            <a:lnTo>
                              <a:pt x="648" y="2980"/>
                            </a:lnTo>
                            <a:lnTo>
                              <a:pt x="566" y="2912"/>
                            </a:lnTo>
                            <a:lnTo>
                              <a:pt x="487" y="2838"/>
                            </a:lnTo>
                            <a:lnTo>
                              <a:pt x="413" y="2760"/>
                            </a:lnTo>
                            <a:lnTo>
                              <a:pt x="345" y="2677"/>
                            </a:lnTo>
                            <a:lnTo>
                              <a:pt x="283" y="2591"/>
                            </a:lnTo>
                            <a:lnTo>
                              <a:pt x="226" y="2501"/>
                            </a:lnTo>
                            <a:lnTo>
                              <a:pt x="176" y="2406"/>
                            </a:lnTo>
                            <a:lnTo>
                              <a:pt x="130" y="2310"/>
                            </a:lnTo>
                            <a:lnTo>
                              <a:pt x="91" y="2206"/>
                            </a:lnTo>
                            <a:lnTo>
                              <a:pt x="58" y="2101"/>
                            </a:lnTo>
                            <a:lnTo>
                              <a:pt x="33" y="1994"/>
                            </a:lnTo>
                            <a:lnTo>
                              <a:pt x="15" y="1884"/>
                            </a:lnTo>
                            <a:lnTo>
                              <a:pt x="3" y="1774"/>
                            </a:lnTo>
                            <a:lnTo>
                              <a:pt x="0" y="1663"/>
                            </a:lnTo>
                            <a:lnTo>
                              <a:pt x="3" y="1552"/>
                            </a:lnTo>
                            <a:lnTo>
                              <a:pt x="15" y="1442"/>
                            </a:lnTo>
                            <a:lnTo>
                              <a:pt x="33" y="1332"/>
                            </a:lnTo>
                            <a:lnTo>
                              <a:pt x="58" y="1226"/>
                            </a:lnTo>
                            <a:lnTo>
                              <a:pt x="91" y="1120"/>
                            </a:lnTo>
                            <a:lnTo>
                              <a:pt x="130" y="1016"/>
                            </a:lnTo>
                            <a:lnTo>
                              <a:pt x="168" y="934"/>
                            </a:lnTo>
                            <a:lnTo>
                              <a:pt x="219" y="837"/>
                            </a:lnTo>
                            <a:lnTo>
                              <a:pt x="278" y="743"/>
                            </a:lnTo>
                            <a:lnTo>
                              <a:pt x="341" y="654"/>
                            </a:lnTo>
                            <a:lnTo>
                              <a:pt x="411" y="568"/>
                            </a:lnTo>
                            <a:lnTo>
                              <a:pt x="487" y="487"/>
                            </a:lnTo>
                            <a:lnTo>
                              <a:pt x="550" y="427"/>
                            </a:lnTo>
                            <a:lnTo>
                              <a:pt x="617" y="370"/>
                            </a:lnTo>
                            <a:lnTo>
                              <a:pt x="686" y="317"/>
                            </a:lnTo>
                            <a:lnTo>
                              <a:pt x="758" y="267"/>
                            </a:lnTo>
                            <a:lnTo>
                              <a:pt x="841" y="218"/>
                            </a:lnTo>
                            <a:lnTo>
                              <a:pt x="927" y="172"/>
                            </a:lnTo>
                            <a:lnTo>
                              <a:pt x="1015" y="131"/>
                            </a:lnTo>
                            <a:lnTo>
                              <a:pt x="1119" y="92"/>
                            </a:lnTo>
                            <a:lnTo>
                              <a:pt x="1225" y="59"/>
                            </a:lnTo>
                            <a:lnTo>
                              <a:pt x="1332" y="34"/>
                            </a:lnTo>
                            <a:lnTo>
                              <a:pt x="1441" y="16"/>
                            </a:lnTo>
                            <a:lnTo>
                              <a:pt x="1551" y="4"/>
                            </a:lnTo>
                            <a:lnTo>
                              <a:pt x="16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grpSp>
              <p:nvGrpSpPr>
                <p:cNvPr id="153" name="Group 152">
                  <a:extLst>
                    <a:ext uri="{FF2B5EF4-FFF2-40B4-BE49-F238E27FC236}">
                      <a16:creationId xmlns:a16="http://schemas.microsoft.com/office/drawing/2014/main" id="{0964F738-3D1C-40BC-B54B-B24C9939272B}"/>
                    </a:ext>
                  </a:extLst>
                </p:cNvPr>
                <p:cNvGrpSpPr/>
                <p:nvPr/>
              </p:nvGrpSpPr>
              <p:grpSpPr>
                <a:xfrm>
                  <a:off x="8243929" y="4152438"/>
                  <a:ext cx="2673654" cy="649989"/>
                  <a:chOff x="8156845" y="4329533"/>
                  <a:chExt cx="2673654" cy="649989"/>
                </a:xfrm>
              </p:grpSpPr>
              <p:sp>
                <p:nvSpPr>
                  <p:cNvPr id="125" name="TextBox 124">
                    <a:extLst>
                      <a:ext uri="{FF2B5EF4-FFF2-40B4-BE49-F238E27FC236}">
                        <a16:creationId xmlns:a16="http://schemas.microsoft.com/office/drawing/2014/main" id="{5448D1DC-F35A-46C9-B77F-57B2C65E5355}"/>
                      </a:ext>
                    </a:extLst>
                  </p:cNvPr>
                  <p:cNvSpPr txBox="1"/>
                  <p:nvPr/>
                </p:nvSpPr>
                <p:spPr>
                  <a:xfrm>
                    <a:off x="8156846" y="4329533"/>
                    <a:ext cx="1663694" cy="379152"/>
                  </a:xfrm>
                  <a:prstGeom prst="rect">
                    <a:avLst/>
                  </a:prstGeom>
                  <a:noFill/>
                </p:spPr>
                <p:txBody>
                  <a:bodyPr wrap="square" rtlCol="0" anchor="ctr">
                    <a:spAutoFit/>
                  </a:bodyPr>
                  <a:lstStyle/>
                  <a:p>
                    <a:r>
                      <a:rPr lang="en-US" sz="1600" b="1" dirty="0">
                        <a:solidFill>
                          <a:schemeClr val="tx2"/>
                        </a:solidFill>
                        <a:latin typeface="Century Gothic" panose="020B0502020202020204" pitchFamily="34" charset="0"/>
                        <a:cs typeface="Arial" panose="020B0604020202020204" pitchFamily="34" charset="0"/>
                      </a:rPr>
                      <a:t>Selection</a:t>
                    </a:r>
                  </a:p>
                </p:txBody>
              </p:sp>
              <p:sp>
                <p:nvSpPr>
                  <p:cNvPr id="152" name="Rectangle 151">
                    <a:extLst>
                      <a:ext uri="{FF2B5EF4-FFF2-40B4-BE49-F238E27FC236}">
                        <a16:creationId xmlns:a16="http://schemas.microsoft.com/office/drawing/2014/main" id="{DE388171-ABB5-42A4-A099-60D1484CF62B}"/>
                      </a:ext>
                    </a:extLst>
                  </p:cNvPr>
                  <p:cNvSpPr/>
                  <p:nvPr/>
                </p:nvSpPr>
                <p:spPr>
                  <a:xfrm flipH="1">
                    <a:off x="8156845" y="4703775"/>
                    <a:ext cx="2673654" cy="275747"/>
                  </a:xfrm>
                  <a:prstGeom prst="rect">
                    <a:avLst/>
                  </a:prstGeom>
                </p:spPr>
                <p:txBody>
                  <a:bodyPr wrap="square">
                    <a:spAutoFit/>
                  </a:bodyPr>
                  <a:lstStyle/>
                  <a:p>
                    <a:endParaRPr lang="en-US" sz="1000" dirty="0">
                      <a:solidFill>
                        <a:schemeClr val="accent5"/>
                      </a:solidFill>
                      <a:latin typeface="Arial" panose="020B0604020202020204" pitchFamily="34" charset="0"/>
                      <a:cs typeface="Arial" panose="020B0604020202020204" pitchFamily="34" charset="0"/>
                    </a:endParaRPr>
                  </a:p>
                </p:txBody>
              </p:sp>
            </p:grpSp>
          </p:grpSp>
          <p:grpSp>
            <p:nvGrpSpPr>
              <p:cNvPr id="171" name="Group 170">
                <a:extLst>
                  <a:ext uri="{FF2B5EF4-FFF2-40B4-BE49-F238E27FC236}">
                    <a16:creationId xmlns:a16="http://schemas.microsoft.com/office/drawing/2014/main" id="{45A69797-9B10-40DB-A225-6F39DF21DA59}"/>
                  </a:ext>
                </a:extLst>
              </p:cNvPr>
              <p:cNvGrpSpPr/>
              <p:nvPr/>
            </p:nvGrpSpPr>
            <p:grpSpPr>
              <a:xfrm>
                <a:off x="7214095" y="2036168"/>
                <a:ext cx="3703488" cy="972458"/>
                <a:chOff x="7214095" y="2036168"/>
                <a:chExt cx="3703488" cy="972458"/>
              </a:xfrm>
            </p:grpSpPr>
            <p:grpSp>
              <p:nvGrpSpPr>
                <p:cNvPr id="164" name="Group 163">
                  <a:extLst>
                    <a:ext uri="{FF2B5EF4-FFF2-40B4-BE49-F238E27FC236}">
                      <a16:creationId xmlns:a16="http://schemas.microsoft.com/office/drawing/2014/main" id="{0EE425E9-DCFF-4963-A691-F00381CBA8A9}"/>
                    </a:ext>
                  </a:extLst>
                </p:cNvPr>
                <p:cNvGrpSpPr/>
                <p:nvPr/>
              </p:nvGrpSpPr>
              <p:grpSpPr>
                <a:xfrm>
                  <a:off x="7214095" y="2036168"/>
                  <a:ext cx="972458" cy="972458"/>
                  <a:chOff x="7214095" y="2036168"/>
                  <a:chExt cx="972458" cy="972458"/>
                </a:xfrm>
              </p:grpSpPr>
              <p:grpSp>
                <p:nvGrpSpPr>
                  <p:cNvPr id="39" name="Group 38">
                    <a:extLst>
                      <a:ext uri="{FF2B5EF4-FFF2-40B4-BE49-F238E27FC236}">
                        <a16:creationId xmlns:a16="http://schemas.microsoft.com/office/drawing/2014/main" id="{F55BF55D-58CF-467D-81AE-E0588888D3DD}"/>
                      </a:ext>
                    </a:extLst>
                  </p:cNvPr>
                  <p:cNvGrpSpPr/>
                  <p:nvPr/>
                </p:nvGrpSpPr>
                <p:grpSpPr>
                  <a:xfrm>
                    <a:off x="7214095" y="2036168"/>
                    <a:ext cx="972458" cy="972458"/>
                    <a:chOff x="1737905" y="3352277"/>
                    <a:chExt cx="972458" cy="972458"/>
                  </a:xfrm>
                </p:grpSpPr>
                <p:sp>
                  <p:nvSpPr>
                    <p:cNvPr id="40" name="Oval 39">
                      <a:extLst>
                        <a:ext uri="{FF2B5EF4-FFF2-40B4-BE49-F238E27FC236}">
                          <a16:creationId xmlns:a16="http://schemas.microsoft.com/office/drawing/2014/main" id="{D253611B-1717-47D8-8F68-F59749EBD41F}"/>
                        </a:ext>
                      </a:extLst>
                    </p:cNvPr>
                    <p:cNvSpPr/>
                    <p:nvPr/>
                  </p:nvSpPr>
                  <p:spPr>
                    <a:xfrm>
                      <a:off x="1737905" y="3352277"/>
                      <a:ext cx="972458" cy="97245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1" name="Oval 40">
                      <a:extLst>
                        <a:ext uri="{FF2B5EF4-FFF2-40B4-BE49-F238E27FC236}">
                          <a16:creationId xmlns:a16="http://schemas.microsoft.com/office/drawing/2014/main" id="{731B571E-C912-417B-94FF-2C8E73D55040}"/>
                        </a:ext>
                      </a:extLst>
                    </p:cNvPr>
                    <p:cNvSpPr/>
                    <p:nvPr/>
                  </p:nvSpPr>
                  <p:spPr>
                    <a:xfrm>
                      <a:off x="1803612" y="3417984"/>
                      <a:ext cx="841044" cy="84104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45" name="Group 144">
                    <a:extLst>
                      <a:ext uri="{FF2B5EF4-FFF2-40B4-BE49-F238E27FC236}">
                        <a16:creationId xmlns:a16="http://schemas.microsoft.com/office/drawing/2014/main" id="{2FA89A60-A185-407F-8C59-BA111A924543}"/>
                      </a:ext>
                    </a:extLst>
                  </p:cNvPr>
                  <p:cNvGrpSpPr/>
                  <p:nvPr/>
                </p:nvGrpSpPr>
                <p:grpSpPr>
                  <a:xfrm>
                    <a:off x="7407693" y="2300444"/>
                    <a:ext cx="585262" cy="443906"/>
                    <a:chOff x="7570464" y="2287601"/>
                    <a:chExt cx="482391" cy="365882"/>
                  </a:xfrm>
                </p:grpSpPr>
                <p:sp>
                  <p:nvSpPr>
                    <p:cNvPr id="143" name="Freeform 66">
                      <a:extLst>
                        <a:ext uri="{FF2B5EF4-FFF2-40B4-BE49-F238E27FC236}">
                          <a16:creationId xmlns:a16="http://schemas.microsoft.com/office/drawing/2014/main" id="{CA5C8E21-B1F6-44AC-9DF8-56420AE45C6D}"/>
                        </a:ext>
                      </a:extLst>
                    </p:cNvPr>
                    <p:cNvSpPr>
                      <a:spLocks noEditPoints="1"/>
                    </p:cNvSpPr>
                    <p:nvPr/>
                  </p:nvSpPr>
                  <p:spPr bwMode="auto">
                    <a:xfrm>
                      <a:off x="7821494" y="2393203"/>
                      <a:ext cx="231361" cy="260280"/>
                    </a:xfrm>
                    <a:custGeom>
                      <a:avLst/>
                      <a:gdLst>
                        <a:gd name="T0" fmla="*/ 2933 w 2953"/>
                        <a:gd name="T1" fmla="*/ 3239 h 3316"/>
                        <a:gd name="T2" fmla="*/ 2773 w 2953"/>
                        <a:gd name="T3" fmla="*/ 3313 h 3316"/>
                        <a:gd name="T4" fmla="*/ 1600 w 2953"/>
                        <a:gd name="T5" fmla="*/ 2827 h 3316"/>
                        <a:gd name="T6" fmla="*/ 2098 w 2953"/>
                        <a:gd name="T7" fmla="*/ 2948 h 3316"/>
                        <a:gd name="T8" fmla="*/ 1543 w 2953"/>
                        <a:gd name="T9" fmla="*/ 2907 h 3316"/>
                        <a:gd name="T10" fmla="*/ 2700 w 2953"/>
                        <a:gd name="T11" fmla="*/ 2686 h 3316"/>
                        <a:gd name="T12" fmla="*/ 1484 w 2953"/>
                        <a:gd name="T13" fmla="*/ 2340 h 3316"/>
                        <a:gd name="T14" fmla="*/ 1330 w 2953"/>
                        <a:gd name="T15" fmla="*/ 2340 h 3316"/>
                        <a:gd name="T16" fmla="*/ 1494 w 2953"/>
                        <a:gd name="T17" fmla="*/ 2002 h 3316"/>
                        <a:gd name="T18" fmla="*/ 636 w 2953"/>
                        <a:gd name="T19" fmla="*/ 2083 h 3316"/>
                        <a:gd name="T20" fmla="*/ 693 w 2953"/>
                        <a:gd name="T21" fmla="*/ 1724 h 3316"/>
                        <a:gd name="T22" fmla="*/ 657 w 2953"/>
                        <a:gd name="T23" fmla="*/ 1834 h 3316"/>
                        <a:gd name="T24" fmla="*/ 673 w 2953"/>
                        <a:gd name="T25" fmla="*/ 1728 h 3316"/>
                        <a:gd name="T26" fmla="*/ 1982 w 2953"/>
                        <a:gd name="T27" fmla="*/ 1746 h 3316"/>
                        <a:gd name="T28" fmla="*/ 1757 w 2953"/>
                        <a:gd name="T29" fmla="*/ 2011 h 3316"/>
                        <a:gd name="T30" fmla="*/ 1751 w 2953"/>
                        <a:gd name="T31" fmla="*/ 2353 h 3316"/>
                        <a:gd name="T32" fmla="*/ 1970 w 2953"/>
                        <a:gd name="T33" fmla="*/ 2628 h 3316"/>
                        <a:gd name="T34" fmla="*/ 2302 w 2953"/>
                        <a:gd name="T35" fmla="*/ 2700 h 3316"/>
                        <a:gd name="T36" fmla="*/ 2615 w 2953"/>
                        <a:gd name="T37" fmla="*/ 2539 h 3316"/>
                        <a:gd name="T38" fmla="*/ 2750 w 2953"/>
                        <a:gd name="T39" fmla="*/ 2227 h 3316"/>
                        <a:gd name="T40" fmla="*/ 2655 w 2953"/>
                        <a:gd name="T41" fmla="*/ 1891 h 3316"/>
                        <a:gd name="T42" fmla="*/ 2371 w 2953"/>
                        <a:gd name="T43" fmla="*/ 1695 h 3316"/>
                        <a:gd name="T44" fmla="*/ 2425 w 2953"/>
                        <a:gd name="T45" fmla="*/ 1605 h 3316"/>
                        <a:gd name="T46" fmla="*/ 2740 w 2953"/>
                        <a:gd name="T47" fmla="*/ 1833 h 3316"/>
                        <a:gd name="T48" fmla="*/ 2853 w 2953"/>
                        <a:gd name="T49" fmla="*/ 2212 h 3316"/>
                        <a:gd name="T50" fmla="*/ 2721 w 2953"/>
                        <a:gd name="T51" fmla="*/ 2574 h 3316"/>
                        <a:gd name="T52" fmla="*/ 2384 w 2953"/>
                        <a:gd name="T53" fmla="*/ 2788 h 3316"/>
                        <a:gd name="T54" fmla="*/ 2000 w 2953"/>
                        <a:gd name="T55" fmla="*/ 2758 h 3316"/>
                        <a:gd name="T56" fmla="*/ 1705 w 2953"/>
                        <a:gd name="T57" fmla="*/ 2498 h 3316"/>
                        <a:gd name="T58" fmla="*/ 1629 w 2953"/>
                        <a:gd name="T59" fmla="*/ 2114 h 3316"/>
                        <a:gd name="T60" fmla="*/ 1793 w 2953"/>
                        <a:gd name="T61" fmla="*/ 1765 h 3316"/>
                        <a:gd name="T62" fmla="*/ 2148 w 2953"/>
                        <a:gd name="T63" fmla="*/ 1582 h 3316"/>
                        <a:gd name="T64" fmla="*/ 1900 w 2953"/>
                        <a:gd name="T65" fmla="*/ 1500 h 3316"/>
                        <a:gd name="T66" fmla="*/ 644 w 2953"/>
                        <a:gd name="T67" fmla="*/ 1544 h 3316"/>
                        <a:gd name="T68" fmla="*/ 693 w 2953"/>
                        <a:gd name="T69" fmla="*/ 1448 h 3316"/>
                        <a:gd name="T70" fmla="*/ 1118 w 2953"/>
                        <a:gd name="T71" fmla="*/ 409 h 3316"/>
                        <a:gd name="T72" fmla="*/ 1270 w 2953"/>
                        <a:gd name="T73" fmla="*/ 588 h 3316"/>
                        <a:gd name="T74" fmla="*/ 1199 w 2953"/>
                        <a:gd name="T75" fmla="*/ 818 h 3316"/>
                        <a:gd name="T76" fmla="*/ 1341 w 2953"/>
                        <a:gd name="T77" fmla="*/ 967 h 3316"/>
                        <a:gd name="T78" fmla="*/ 1459 w 2953"/>
                        <a:gd name="T79" fmla="*/ 1180 h 3316"/>
                        <a:gd name="T80" fmla="*/ 1321 w 2953"/>
                        <a:gd name="T81" fmla="*/ 1258 h 3316"/>
                        <a:gd name="T82" fmla="*/ 1045 w 2953"/>
                        <a:gd name="T83" fmla="*/ 1281 h 3316"/>
                        <a:gd name="T84" fmla="*/ 1016 w 2953"/>
                        <a:gd name="T85" fmla="*/ 895 h 3316"/>
                        <a:gd name="T86" fmla="*/ 977 w 2953"/>
                        <a:gd name="T87" fmla="*/ 1280 h 3316"/>
                        <a:gd name="T88" fmla="*/ 707 w 2953"/>
                        <a:gd name="T89" fmla="*/ 1242 h 3316"/>
                        <a:gd name="T90" fmla="*/ 643 w 2953"/>
                        <a:gd name="T91" fmla="*/ 1120 h 3316"/>
                        <a:gd name="T92" fmla="*/ 819 w 2953"/>
                        <a:gd name="T93" fmla="*/ 917 h 3316"/>
                        <a:gd name="T94" fmla="*/ 853 w 2953"/>
                        <a:gd name="T95" fmla="*/ 760 h 3316"/>
                        <a:gd name="T96" fmla="*/ 843 w 2953"/>
                        <a:gd name="T97" fmla="*/ 521 h 3316"/>
                        <a:gd name="T98" fmla="*/ 1045 w 2953"/>
                        <a:gd name="T99" fmla="*/ 396 h 3316"/>
                        <a:gd name="T100" fmla="*/ 2653 w 2953"/>
                        <a:gd name="T101" fmla="*/ 69 h 3316"/>
                        <a:gd name="T102" fmla="*/ 2782 w 2953"/>
                        <a:gd name="T103" fmla="*/ 330 h 3316"/>
                        <a:gd name="T104" fmla="*/ 2636 w 2953"/>
                        <a:gd name="T105" fmla="*/ 261 h 3316"/>
                        <a:gd name="T106" fmla="*/ 2451 w 2953"/>
                        <a:gd name="T107" fmla="*/ 133 h 3316"/>
                        <a:gd name="T108" fmla="*/ 160 w 2953"/>
                        <a:gd name="T109" fmla="*/ 231 h 3316"/>
                        <a:gd name="T110" fmla="*/ 160 w 2953"/>
                        <a:gd name="T111" fmla="*/ 3081 h 3316"/>
                        <a:gd name="T112" fmla="*/ 2451 w 2953"/>
                        <a:gd name="T113" fmla="*/ 3178 h 3316"/>
                        <a:gd name="T114" fmla="*/ 2451 w 2953"/>
                        <a:gd name="T115" fmla="*/ 3311 h 3316"/>
                        <a:gd name="T116" fmla="*/ 97 w 2953"/>
                        <a:gd name="T117" fmla="*/ 3214 h 3316"/>
                        <a:gd name="T118" fmla="*/ 0 w 2953"/>
                        <a:gd name="T119" fmla="*/ 633 h 3316"/>
                        <a:gd name="T120" fmla="*/ 97 w 2953"/>
                        <a:gd name="T121" fmla="*/ 97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3316">
                          <a:moveTo>
                            <a:pt x="2932" y="3087"/>
                          </a:moveTo>
                          <a:lnTo>
                            <a:pt x="2943" y="3112"/>
                          </a:lnTo>
                          <a:lnTo>
                            <a:pt x="2950" y="3138"/>
                          </a:lnTo>
                          <a:lnTo>
                            <a:pt x="2953" y="3164"/>
                          </a:lnTo>
                          <a:lnTo>
                            <a:pt x="2950" y="3191"/>
                          </a:lnTo>
                          <a:lnTo>
                            <a:pt x="2943" y="3216"/>
                          </a:lnTo>
                          <a:lnTo>
                            <a:pt x="2933" y="3239"/>
                          </a:lnTo>
                          <a:lnTo>
                            <a:pt x="2918" y="3261"/>
                          </a:lnTo>
                          <a:lnTo>
                            <a:pt x="2899" y="3280"/>
                          </a:lnTo>
                          <a:lnTo>
                            <a:pt x="2876" y="3295"/>
                          </a:lnTo>
                          <a:lnTo>
                            <a:pt x="2851" y="3307"/>
                          </a:lnTo>
                          <a:lnTo>
                            <a:pt x="2825" y="3314"/>
                          </a:lnTo>
                          <a:lnTo>
                            <a:pt x="2799" y="3316"/>
                          </a:lnTo>
                          <a:lnTo>
                            <a:pt x="2773" y="3313"/>
                          </a:lnTo>
                          <a:lnTo>
                            <a:pt x="2747" y="3307"/>
                          </a:lnTo>
                          <a:lnTo>
                            <a:pt x="2724" y="3296"/>
                          </a:lnTo>
                          <a:lnTo>
                            <a:pt x="2702" y="3281"/>
                          </a:lnTo>
                          <a:lnTo>
                            <a:pt x="2683" y="3262"/>
                          </a:lnTo>
                          <a:lnTo>
                            <a:pt x="2667" y="3240"/>
                          </a:lnTo>
                          <a:lnTo>
                            <a:pt x="2932" y="3087"/>
                          </a:lnTo>
                          <a:close/>
                          <a:moveTo>
                            <a:pt x="1600" y="2827"/>
                          </a:moveTo>
                          <a:lnTo>
                            <a:pt x="1810" y="2827"/>
                          </a:lnTo>
                          <a:lnTo>
                            <a:pt x="1863" y="2860"/>
                          </a:lnTo>
                          <a:lnTo>
                            <a:pt x="1920" y="2889"/>
                          </a:lnTo>
                          <a:lnTo>
                            <a:pt x="1980" y="2913"/>
                          </a:lnTo>
                          <a:lnTo>
                            <a:pt x="2040" y="2932"/>
                          </a:lnTo>
                          <a:lnTo>
                            <a:pt x="2102" y="2945"/>
                          </a:lnTo>
                          <a:lnTo>
                            <a:pt x="2098" y="2948"/>
                          </a:lnTo>
                          <a:lnTo>
                            <a:pt x="2094" y="2948"/>
                          </a:lnTo>
                          <a:lnTo>
                            <a:pt x="2089" y="2949"/>
                          </a:lnTo>
                          <a:lnTo>
                            <a:pt x="1600" y="2949"/>
                          </a:lnTo>
                          <a:lnTo>
                            <a:pt x="1582" y="2945"/>
                          </a:lnTo>
                          <a:lnTo>
                            <a:pt x="1565" y="2937"/>
                          </a:lnTo>
                          <a:lnTo>
                            <a:pt x="1551" y="2924"/>
                          </a:lnTo>
                          <a:lnTo>
                            <a:pt x="1543" y="2907"/>
                          </a:lnTo>
                          <a:lnTo>
                            <a:pt x="1540" y="2888"/>
                          </a:lnTo>
                          <a:lnTo>
                            <a:pt x="1543" y="2868"/>
                          </a:lnTo>
                          <a:lnTo>
                            <a:pt x="1551" y="2851"/>
                          </a:lnTo>
                          <a:lnTo>
                            <a:pt x="1565" y="2839"/>
                          </a:lnTo>
                          <a:lnTo>
                            <a:pt x="1582" y="2830"/>
                          </a:lnTo>
                          <a:lnTo>
                            <a:pt x="1600" y="2827"/>
                          </a:lnTo>
                          <a:close/>
                          <a:moveTo>
                            <a:pt x="2700" y="2686"/>
                          </a:moveTo>
                          <a:lnTo>
                            <a:pt x="2904" y="3039"/>
                          </a:lnTo>
                          <a:lnTo>
                            <a:pt x="2640" y="3192"/>
                          </a:lnTo>
                          <a:lnTo>
                            <a:pt x="2436" y="2839"/>
                          </a:lnTo>
                          <a:lnTo>
                            <a:pt x="2700" y="2686"/>
                          </a:lnTo>
                          <a:close/>
                          <a:moveTo>
                            <a:pt x="1391" y="2279"/>
                          </a:moveTo>
                          <a:lnTo>
                            <a:pt x="1475" y="2279"/>
                          </a:lnTo>
                          <a:lnTo>
                            <a:pt x="1484" y="2340"/>
                          </a:lnTo>
                          <a:lnTo>
                            <a:pt x="1500" y="2401"/>
                          </a:lnTo>
                          <a:lnTo>
                            <a:pt x="1391" y="2401"/>
                          </a:lnTo>
                          <a:lnTo>
                            <a:pt x="1372" y="2398"/>
                          </a:lnTo>
                          <a:lnTo>
                            <a:pt x="1355" y="2389"/>
                          </a:lnTo>
                          <a:lnTo>
                            <a:pt x="1342" y="2376"/>
                          </a:lnTo>
                          <a:lnTo>
                            <a:pt x="1333" y="2359"/>
                          </a:lnTo>
                          <a:lnTo>
                            <a:pt x="1330" y="2340"/>
                          </a:lnTo>
                          <a:lnTo>
                            <a:pt x="1333" y="2321"/>
                          </a:lnTo>
                          <a:lnTo>
                            <a:pt x="1342" y="2305"/>
                          </a:lnTo>
                          <a:lnTo>
                            <a:pt x="1355" y="2291"/>
                          </a:lnTo>
                          <a:lnTo>
                            <a:pt x="1372" y="2283"/>
                          </a:lnTo>
                          <a:lnTo>
                            <a:pt x="1391" y="2279"/>
                          </a:lnTo>
                          <a:close/>
                          <a:moveTo>
                            <a:pt x="693" y="2002"/>
                          </a:moveTo>
                          <a:lnTo>
                            <a:pt x="1494" y="2002"/>
                          </a:lnTo>
                          <a:lnTo>
                            <a:pt x="1481" y="2063"/>
                          </a:lnTo>
                          <a:lnTo>
                            <a:pt x="1473" y="2123"/>
                          </a:lnTo>
                          <a:lnTo>
                            <a:pt x="693" y="2123"/>
                          </a:lnTo>
                          <a:lnTo>
                            <a:pt x="673" y="2120"/>
                          </a:lnTo>
                          <a:lnTo>
                            <a:pt x="657" y="2112"/>
                          </a:lnTo>
                          <a:lnTo>
                            <a:pt x="644" y="2098"/>
                          </a:lnTo>
                          <a:lnTo>
                            <a:pt x="636" y="2083"/>
                          </a:lnTo>
                          <a:lnTo>
                            <a:pt x="633" y="2063"/>
                          </a:lnTo>
                          <a:lnTo>
                            <a:pt x="636" y="2044"/>
                          </a:lnTo>
                          <a:lnTo>
                            <a:pt x="644" y="2027"/>
                          </a:lnTo>
                          <a:lnTo>
                            <a:pt x="657" y="2013"/>
                          </a:lnTo>
                          <a:lnTo>
                            <a:pt x="673" y="2005"/>
                          </a:lnTo>
                          <a:lnTo>
                            <a:pt x="693" y="2002"/>
                          </a:lnTo>
                          <a:close/>
                          <a:moveTo>
                            <a:pt x="693" y="1724"/>
                          </a:moveTo>
                          <a:lnTo>
                            <a:pt x="1627" y="1724"/>
                          </a:lnTo>
                          <a:lnTo>
                            <a:pt x="1599" y="1763"/>
                          </a:lnTo>
                          <a:lnTo>
                            <a:pt x="1574" y="1804"/>
                          </a:lnTo>
                          <a:lnTo>
                            <a:pt x="1551" y="1847"/>
                          </a:lnTo>
                          <a:lnTo>
                            <a:pt x="693" y="1847"/>
                          </a:lnTo>
                          <a:lnTo>
                            <a:pt x="673" y="1844"/>
                          </a:lnTo>
                          <a:lnTo>
                            <a:pt x="657" y="1834"/>
                          </a:lnTo>
                          <a:lnTo>
                            <a:pt x="644" y="1822"/>
                          </a:lnTo>
                          <a:lnTo>
                            <a:pt x="635" y="1805"/>
                          </a:lnTo>
                          <a:lnTo>
                            <a:pt x="632" y="1785"/>
                          </a:lnTo>
                          <a:lnTo>
                            <a:pt x="635" y="1766"/>
                          </a:lnTo>
                          <a:lnTo>
                            <a:pt x="644" y="1750"/>
                          </a:lnTo>
                          <a:lnTo>
                            <a:pt x="657" y="1736"/>
                          </a:lnTo>
                          <a:lnTo>
                            <a:pt x="673" y="1728"/>
                          </a:lnTo>
                          <a:lnTo>
                            <a:pt x="693" y="1724"/>
                          </a:lnTo>
                          <a:close/>
                          <a:moveTo>
                            <a:pt x="2225" y="1677"/>
                          </a:moveTo>
                          <a:lnTo>
                            <a:pt x="2175" y="1681"/>
                          </a:lnTo>
                          <a:lnTo>
                            <a:pt x="2125" y="1690"/>
                          </a:lnTo>
                          <a:lnTo>
                            <a:pt x="2077" y="1703"/>
                          </a:lnTo>
                          <a:lnTo>
                            <a:pt x="2029" y="1722"/>
                          </a:lnTo>
                          <a:lnTo>
                            <a:pt x="1982" y="1746"/>
                          </a:lnTo>
                          <a:lnTo>
                            <a:pt x="1938" y="1775"/>
                          </a:lnTo>
                          <a:lnTo>
                            <a:pt x="1898" y="1807"/>
                          </a:lnTo>
                          <a:lnTo>
                            <a:pt x="1861" y="1843"/>
                          </a:lnTo>
                          <a:lnTo>
                            <a:pt x="1829" y="1881"/>
                          </a:lnTo>
                          <a:lnTo>
                            <a:pt x="1800" y="1922"/>
                          </a:lnTo>
                          <a:lnTo>
                            <a:pt x="1777" y="1965"/>
                          </a:lnTo>
                          <a:lnTo>
                            <a:pt x="1757" y="2011"/>
                          </a:lnTo>
                          <a:lnTo>
                            <a:pt x="1743" y="2058"/>
                          </a:lnTo>
                          <a:lnTo>
                            <a:pt x="1732" y="2107"/>
                          </a:lnTo>
                          <a:lnTo>
                            <a:pt x="1726" y="2156"/>
                          </a:lnTo>
                          <a:lnTo>
                            <a:pt x="1725" y="2205"/>
                          </a:lnTo>
                          <a:lnTo>
                            <a:pt x="1729" y="2254"/>
                          </a:lnTo>
                          <a:lnTo>
                            <a:pt x="1738" y="2305"/>
                          </a:lnTo>
                          <a:lnTo>
                            <a:pt x="1751" y="2353"/>
                          </a:lnTo>
                          <a:lnTo>
                            <a:pt x="1770" y="2401"/>
                          </a:lnTo>
                          <a:lnTo>
                            <a:pt x="1794" y="2448"/>
                          </a:lnTo>
                          <a:lnTo>
                            <a:pt x="1822" y="2492"/>
                          </a:lnTo>
                          <a:lnTo>
                            <a:pt x="1855" y="2532"/>
                          </a:lnTo>
                          <a:lnTo>
                            <a:pt x="1890" y="2568"/>
                          </a:lnTo>
                          <a:lnTo>
                            <a:pt x="1929" y="2601"/>
                          </a:lnTo>
                          <a:lnTo>
                            <a:pt x="1970" y="2628"/>
                          </a:lnTo>
                          <a:lnTo>
                            <a:pt x="2013" y="2652"/>
                          </a:lnTo>
                          <a:lnTo>
                            <a:pt x="2059" y="2672"/>
                          </a:lnTo>
                          <a:lnTo>
                            <a:pt x="2105" y="2687"/>
                          </a:lnTo>
                          <a:lnTo>
                            <a:pt x="2153" y="2697"/>
                          </a:lnTo>
                          <a:lnTo>
                            <a:pt x="2203" y="2704"/>
                          </a:lnTo>
                          <a:lnTo>
                            <a:pt x="2253" y="2705"/>
                          </a:lnTo>
                          <a:lnTo>
                            <a:pt x="2302" y="2700"/>
                          </a:lnTo>
                          <a:lnTo>
                            <a:pt x="2351" y="2692"/>
                          </a:lnTo>
                          <a:lnTo>
                            <a:pt x="2401" y="2678"/>
                          </a:lnTo>
                          <a:lnTo>
                            <a:pt x="2449" y="2660"/>
                          </a:lnTo>
                          <a:lnTo>
                            <a:pt x="2495" y="2636"/>
                          </a:lnTo>
                          <a:lnTo>
                            <a:pt x="2539" y="2607"/>
                          </a:lnTo>
                          <a:lnTo>
                            <a:pt x="2580" y="2575"/>
                          </a:lnTo>
                          <a:lnTo>
                            <a:pt x="2615" y="2539"/>
                          </a:lnTo>
                          <a:lnTo>
                            <a:pt x="2648" y="2500"/>
                          </a:lnTo>
                          <a:lnTo>
                            <a:pt x="2676" y="2460"/>
                          </a:lnTo>
                          <a:lnTo>
                            <a:pt x="2700" y="2417"/>
                          </a:lnTo>
                          <a:lnTo>
                            <a:pt x="2719" y="2371"/>
                          </a:lnTo>
                          <a:lnTo>
                            <a:pt x="2735" y="2323"/>
                          </a:lnTo>
                          <a:lnTo>
                            <a:pt x="2745" y="2275"/>
                          </a:lnTo>
                          <a:lnTo>
                            <a:pt x="2750" y="2227"/>
                          </a:lnTo>
                          <a:lnTo>
                            <a:pt x="2751" y="2177"/>
                          </a:lnTo>
                          <a:lnTo>
                            <a:pt x="2748" y="2128"/>
                          </a:lnTo>
                          <a:lnTo>
                            <a:pt x="2739" y="2078"/>
                          </a:lnTo>
                          <a:lnTo>
                            <a:pt x="2725" y="2029"/>
                          </a:lnTo>
                          <a:lnTo>
                            <a:pt x="2707" y="1981"/>
                          </a:lnTo>
                          <a:lnTo>
                            <a:pt x="2683" y="1935"/>
                          </a:lnTo>
                          <a:lnTo>
                            <a:pt x="2655" y="1891"/>
                          </a:lnTo>
                          <a:lnTo>
                            <a:pt x="2623" y="1850"/>
                          </a:lnTo>
                          <a:lnTo>
                            <a:pt x="2587" y="1813"/>
                          </a:lnTo>
                          <a:lnTo>
                            <a:pt x="2548" y="1782"/>
                          </a:lnTo>
                          <a:lnTo>
                            <a:pt x="2507" y="1754"/>
                          </a:lnTo>
                          <a:lnTo>
                            <a:pt x="2463" y="1730"/>
                          </a:lnTo>
                          <a:lnTo>
                            <a:pt x="2418" y="1711"/>
                          </a:lnTo>
                          <a:lnTo>
                            <a:pt x="2371" y="1695"/>
                          </a:lnTo>
                          <a:lnTo>
                            <a:pt x="2323" y="1685"/>
                          </a:lnTo>
                          <a:lnTo>
                            <a:pt x="2274" y="1679"/>
                          </a:lnTo>
                          <a:lnTo>
                            <a:pt x="2225" y="1677"/>
                          </a:lnTo>
                          <a:close/>
                          <a:moveTo>
                            <a:pt x="2260" y="1576"/>
                          </a:moveTo>
                          <a:lnTo>
                            <a:pt x="2316" y="1581"/>
                          </a:lnTo>
                          <a:lnTo>
                            <a:pt x="2370" y="1590"/>
                          </a:lnTo>
                          <a:lnTo>
                            <a:pt x="2425" y="1605"/>
                          </a:lnTo>
                          <a:lnTo>
                            <a:pt x="2476" y="1624"/>
                          </a:lnTo>
                          <a:lnTo>
                            <a:pt x="2527" y="1648"/>
                          </a:lnTo>
                          <a:lnTo>
                            <a:pt x="2575" y="1676"/>
                          </a:lnTo>
                          <a:lnTo>
                            <a:pt x="2621" y="1709"/>
                          </a:lnTo>
                          <a:lnTo>
                            <a:pt x="2663" y="1746"/>
                          </a:lnTo>
                          <a:lnTo>
                            <a:pt x="2703" y="1788"/>
                          </a:lnTo>
                          <a:lnTo>
                            <a:pt x="2740" y="1833"/>
                          </a:lnTo>
                          <a:lnTo>
                            <a:pt x="2771" y="1884"/>
                          </a:lnTo>
                          <a:lnTo>
                            <a:pt x="2799" y="1936"/>
                          </a:lnTo>
                          <a:lnTo>
                            <a:pt x="2821" y="1990"/>
                          </a:lnTo>
                          <a:lnTo>
                            <a:pt x="2836" y="2045"/>
                          </a:lnTo>
                          <a:lnTo>
                            <a:pt x="2848" y="2100"/>
                          </a:lnTo>
                          <a:lnTo>
                            <a:pt x="2853" y="2157"/>
                          </a:lnTo>
                          <a:lnTo>
                            <a:pt x="2853" y="2212"/>
                          </a:lnTo>
                          <a:lnTo>
                            <a:pt x="2849" y="2268"/>
                          </a:lnTo>
                          <a:lnTo>
                            <a:pt x="2839" y="2323"/>
                          </a:lnTo>
                          <a:lnTo>
                            <a:pt x="2825" y="2377"/>
                          </a:lnTo>
                          <a:lnTo>
                            <a:pt x="2806" y="2429"/>
                          </a:lnTo>
                          <a:lnTo>
                            <a:pt x="2782" y="2479"/>
                          </a:lnTo>
                          <a:lnTo>
                            <a:pt x="2754" y="2528"/>
                          </a:lnTo>
                          <a:lnTo>
                            <a:pt x="2721" y="2574"/>
                          </a:lnTo>
                          <a:lnTo>
                            <a:pt x="2683" y="2617"/>
                          </a:lnTo>
                          <a:lnTo>
                            <a:pt x="2641" y="2656"/>
                          </a:lnTo>
                          <a:lnTo>
                            <a:pt x="2596" y="2692"/>
                          </a:lnTo>
                          <a:lnTo>
                            <a:pt x="2546" y="2723"/>
                          </a:lnTo>
                          <a:lnTo>
                            <a:pt x="2494" y="2751"/>
                          </a:lnTo>
                          <a:lnTo>
                            <a:pt x="2439" y="2773"/>
                          </a:lnTo>
                          <a:lnTo>
                            <a:pt x="2384" y="2788"/>
                          </a:lnTo>
                          <a:lnTo>
                            <a:pt x="2328" y="2800"/>
                          </a:lnTo>
                          <a:lnTo>
                            <a:pt x="2273" y="2805"/>
                          </a:lnTo>
                          <a:lnTo>
                            <a:pt x="2216" y="2806"/>
                          </a:lnTo>
                          <a:lnTo>
                            <a:pt x="2161" y="2801"/>
                          </a:lnTo>
                          <a:lnTo>
                            <a:pt x="2106" y="2792"/>
                          </a:lnTo>
                          <a:lnTo>
                            <a:pt x="2053" y="2778"/>
                          </a:lnTo>
                          <a:lnTo>
                            <a:pt x="2000" y="2758"/>
                          </a:lnTo>
                          <a:lnTo>
                            <a:pt x="1950" y="2734"/>
                          </a:lnTo>
                          <a:lnTo>
                            <a:pt x="1902" y="2706"/>
                          </a:lnTo>
                          <a:lnTo>
                            <a:pt x="1856" y="2673"/>
                          </a:lnTo>
                          <a:lnTo>
                            <a:pt x="1813" y="2636"/>
                          </a:lnTo>
                          <a:lnTo>
                            <a:pt x="1773" y="2595"/>
                          </a:lnTo>
                          <a:lnTo>
                            <a:pt x="1738" y="2549"/>
                          </a:lnTo>
                          <a:lnTo>
                            <a:pt x="1705" y="2498"/>
                          </a:lnTo>
                          <a:lnTo>
                            <a:pt x="1678" y="2446"/>
                          </a:lnTo>
                          <a:lnTo>
                            <a:pt x="1657" y="2391"/>
                          </a:lnTo>
                          <a:lnTo>
                            <a:pt x="1640" y="2337"/>
                          </a:lnTo>
                          <a:lnTo>
                            <a:pt x="1630" y="2282"/>
                          </a:lnTo>
                          <a:lnTo>
                            <a:pt x="1624" y="2225"/>
                          </a:lnTo>
                          <a:lnTo>
                            <a:pt x="1623" y="2169"/>
                          </a:lnTo>
                          <a:lnTo>
                            <a:pt x="1629" y="2114"/>
                          </a:lnTo>
                          <a:lnTo>
                            <a:pt x="1638" y="2058"/>
                          </a:lnTo>
                          <a:lnTo>
                            <a:pt x="1652" y="2005"/>
                          </a:lnTo>
                          <a:lnTo>
                            <a:pt x="1672" y="1953"/>
                          </a:lnTo>
                          <a:lnTo>
                            <a:pt x="1695" y="1902"/>
                          </a:lnTo>
                          <a:lnTo>
                            <a:pt x="1724" y="1854"/>
                          </a:lnTo>
                          <a:lnTo>
                            <a:pt x="1756" y="1808"/>
                          </a:lnTo>
                          <a:lnTo>
                            <a:pt x="1793" y="1765"/>
                          </a:lnTo>
                          <a:lnTo>
                            <a:pt x="1835" y="1726"/>
                          </a:lnTo>
                          <a:lnTo>
                            <a:pt x="1881" y="1690"/>
                          </a:lnTo>
                          <a:lnTo>
                            <a:pt x="1930" y="1658"/>
                          </a:lnTo>
                          <a:lnTo>
                            <a:pt x="1984" y="1631"/>
                          </a:lnTo>
                          <a:lnTo>
                            <a:pt x="2037" y="1609"/>
                          </a:lnTo>
                          <a:lnTo>
                            <a:pt x="2093" y="1593"/>
                          </a:lnTo>
                          <a:lnTo>
                            <a:pt x="2148" y="1582"/>
                          </a:lnTo>
                          <a:lnTo>
                            <a:pt x="2204" y="1577"/>
                          </a:lnTo>
                          <a:lnTo>
                            <a:pt x="2260" y="1576"/>
                          </a:lnTo>
                          <a:close/>
                          <a:moveTo>
                            <a:pt x="693" y="1448"/>
                          </a:moveTo>
                          <a:lnTo>
                            <a:pt x="2043" y="1448"/>
                          </a:lnTo>
                          <a:lnTo>
                            <a:pt x="1994" y="1462"/>
                          </a:lnTo>
                          <a:lnTo>
                            <a:pt x="1946" y="1479"/>
                          </a:lnTo>
                          <a:lnTo>
                            <a:pt x="1900" y="1500"/>
                          </a:lnTo>
                          <a:lnTo>
                            <a:pt x="1854" y="1525"/>
                          </a:lnTo>
                          <a:lnTo>
                            <a:pt x="1819" y="1546"/>
                          </a:lnTo>
                          <a:lnTo>
                            <a:pt x="1787" y="1569"/>
                          </a:lnTo>
                          <a:lnTo>
                            <a:pt x="693" y="1569"/>
                          </a:lnTo>
                          <a:lnTo>
                            <a:pt x="673" y="1566"/>
                          </a:lnTo>
                          <a:lnTo>
                            <a:pt x="657" y="1557"/>
                          </a:lnTo>
                          <a:lnTo>
                            <a:pt x="644" y="1544"/>
                          </a:lnTo>
                          <a:lnTo>
                            <a:pt x="635" y="1527"/>
                          </a:lnTo>
                          <a:lnTo>
                            <a:pt x="632" y="1509"/>
                          </a:lnTo>
                          <a:lnTo>
                            <a:pt x="635" y="1489"/>
                          </a:lnTo>
                          <a:lnTo>
                            <a:pt x="644" y="1472"/>
                          </a:lnTo>
                          <a:lnTo>
                            <a:pt x="657" y="1459"/>
                          </a:lnTo>
                          <a:lnTo>
                            <a:pt x="673" y="1451"/>
                          </a:lnTo>
                          <a:lnTo>
                            <a:pt x="693" y="1448"/>
                          </a:lnTo>
                          <a:close/>
                          <a:moveTo>
                            <a:pt x="1045" y="1281"/>
                          </a:moveTo>
                          <a:lnTo>
                            <a:pt x="1045" y="1281"/>
                          </a:lnTo>
                          <a:lnTo>
                            <a:pt x="1045" y="1282"/>
                          </a:lnTo>
                          <a:lnTo>
                            <a:pt x="1045" y="1281"/>
                          </a:lnTo>
                          <a:close/>
                          <a:moveTo>
                            <a:pt x="1045" y="396"/>
                          </a:moveTo>
                          <a:lnTo>
                            <a:pt x="1083" y="400"/>
                          </a:lnTo>
                          <a:lnTo>
                            <a:pt x="1118" y="409"/>
                          </a:lnTo>
                          <a:lnTo>
                            <a:pt x="1151" y="423"/>
                          </a:lnTo>
                          <a:lnTo>
                            <a:pt x="1180" y="441"/>
                          </a:lnTo>
                          <a:lnTo>
                            <a:pt x="1208" y="463"/>
                          </a:lnTo>
                          <a:lnTo>
                            <a:pt x="1230" y="491"/>
                          </a:lnTo>
                          <a:lnTo>
                            <a:pt x="1248" y="521"/>
                          </a:lnTo>
                          <a:lnTo>
                            <a:pt x="1262" y="554"/>
                          </a:lnTo>
                          <a:lnTo>
                            <a:pt x="1270" y="588"/>
                          </a:lnTo>
                          <a:lnTo>
                            <a:pt x="1274" y="626"/>
                          </a:lnTo>
                          <a:lnTo>
                            <a:pt x="1271" y="659"/>
                          </a:lnTo>
                          <a:lnTo>
                            <a:pt x="1265" y="694"/>
                          </a:lnTo>
                          <a:lnTo>
                            <a:pt x="1254" y="727"/>
                          </a:lnTo>
                          <a:lnTo>
                            <a:pt x="1239" y="760"/>
                          </a:lnTo>
                          <a:lnTo>
                            <a:pt x="1220" y="790"/>
                          </a:lnTo>
                          <a:lnTo>
                            <a:pt x="1199" y="818"/>
                          </a:lnTo>
                          <a:lnTo>
                            <a:pt x="1174" y="844"/>
                          </a:lnTo>
                          <a:lnTo>
                            <a:pt x="1148" y="865"/>
                          </a:lnTo>
                          <a:lnTo>
                            <a:pt x="1191" y="878"/>
                          </a:lnTo>
                          <a:lnTo>
                            <a:pt x="1233" y="895"/>
                          </a:lnTo>
                          <a:lnTo>
                            <a:pt x="1271" y="917"/>
                          </a:lnTo>
                          <a:lnTo>
                            <a:pt x="1308" y="941"/>
                          </a:lnTo>
                          <a:lnTo>
                            <a:pt x="1341" y="967"/>
                          </a:lnTo>
                          <a:lnTo>
                            <a:pt x="1370" y="995"/>
                          </a:lnTo>
                          <a:lnTo>
                            <a:pt x="1396" y="1026"/>
                          </a:lnTo>
                          <a:lnTo>
                            <a:pt x="1418" y="1057"/>
                          </a:lnTo>
                          <a:lnTo>
                            <a:pt x="1436" y="1089"/>
                          </a:lnTo>
                          <a:lnTo>
                            <a:pt x="1448" y="1120"/>
                          </a:lnTo>
                          <a:lnTo>
                            <a:pt x="1456" y="1150"/>
                          </a:lnTo>
                          <a:lnTo>
                            <a:pt x="1459" y="1180"/>
                          </a:lnTo>
                          <a:lnTo>
                            <a:pt x="1456" y="1194"/>
                          </a:lnTo>
                          <a:lnTo>
                            <a:pt x="1446" y="1208"/>
                          </a:lnTo>
                          <a:lnTo>
                            <a:pt x="1431" y="1221"/>
                          </a:lnTo>
                          <a:lnTo>
                            <a:pt x="1410" y="1231"/>
                          </a:lnTo>
                          <a:lnTo>
                            <a:pt x="1385" y="1242"/>
                          </a:lnTo>
                          <a:lnTo>
                            <a:pt x="1354" y="1251"/>
                          </a:lnTo>
                          <a:lnTo>
                            <a:pt x="1321" y="1258"/>
                          </a:lnTo>
                          <a:lnTo>
                            <a:pt x="1284" y="1265"/>
                          </a:lnTo>
                          <a:lnTo>
                            <a:pt x="1244" y="1271"/>
                          </a:lnTo>
                          <a:lnTo>
                            <a:pt x="1202" y="1275"/>
                          </a:lnTo>
                          <a:lnTo>
                            <a:pt x="1159" y="1278"/>
                          </a:lnTo>
                          <a:lnTo>
                            <a:pt x="1114" y="1280"/>
                          </a:lnTo>
                          <a:lnTo>
                            <a:pt x="1068" y="1281"/>
                          </a:lnTo>
                          <a:lnTo>
                            <a:pt x="1045" y="1281"/>
                          </a:lnTo>
                          <a:lnTo>
                            <a:pt x="1162" y="1166"/>
                          </a:lnTo>
                          <a:lnTo>
                            <a:pt x="1064" y="931"/>
                          </a:lnTo>
                          <a:lnTo>
                            <a:pt x="1065" y="931"/>
                          </a:lnTo>
                          <a:lnTo>
                            <a:pt x="1103" y="888"/>
                          </a:lnTo>
                          <a:lnTo>
                            <a:pt x="1075" y="895"/>
                          </a:lnTo>
                          <a:lnTo>
                            <a:pt x="1045" y="898"/>
                          </a:lnTo>
                          <a:lnTo>
                            <a:pt x="1016" y="895"/>
                          </a:lnTo>
                          <a:lnTo>
                            <a:pt x="989" y="887"/>
                          </a:lnTo>
                          <a:lnTo>
                            <a:pt x="1026" y="931"/>
                          </a:lnTo>
                          <a:lnTo>
                            <a:pt x="1027" y="931"/>
                          </a:lnTo>
                          <a:lnTo>
                            <a:pt x="929" y="1166"/>
                          </a:lnTo>
                          <a:lnTo>
                            <a:pt x="1045" y="1281"/>
                          </a:lnTo>
                          <a:lnTo>
                            <a:pt x="1023" y="1281"/>
                          </a:lnTo>
                          <a:lnTo>
                            <a:pt x="977" y="1280"/>
                          </a:lnTo>
                          <a:lnTo>
                            <a:pt x="932" y="1278"/>
                          </a:lnTo>
                          <a:lnTo>
                            <a:pt x="888" y="1275"/>
                          </a:lnTo>
                          <a:lnTo>
                            <a:pt x="846" y="1271"/>
                          </a:lnTo>
                          <a:lnTo>
                            <a:pt x="807" y="1265"/>
                          </a:lnTo>
                          <a:lnTo>
                            <a:pt x="770" y="1258"/>
                          </a:lnTo>
                          <a:lnTo>
                            <a:pt x="736" y="1251"/>
                          </a:lnTo>
                          <a:lnTo>
                            <a:pt x="707" y="1242"/>
                          </a:lnTo>
                          <a:lnTo>
                            <a:pt x="682" y="1231"/>
                          </a:lnTo>
                          <a:lnTo>
                            <a:pt x="661" y="1221"/>
                          </a:lnTo>
                          <a:lnTo>
                            <a:pt x="645" y="1208"/>
                          </a:lnTo>
                          <a:lnTo>
                            <a:pt x="636" y="1194"/>
                          </a:lnTo>
                          <a:lnTo>
                            <a:pt x="633" y="1180"/>
                          </a:lnTo>
                          <a:lnTo>
                            <a:pt x="635" y="1150"/>
                          </a:lnTo>
                          <a:lnTo>
                            <a:pt x="643" y="1120"/>
                          </a:lnTo>
                          <a:lnTo>
                            <a:pt x="656" y="1089"/>
                          </a:lnTo>
                          <a:lnTo>
                            <a:pt x="673" y="1057"/>
                          </a:lnTo>
                          <a:lnTo>
                            <a:pt x="695" y="1026"/>
                          </a:lnTo>
                          <a:lnTo>
                            <a:pt x="721" y="997"/>
                          </a:lnTo>
                          <a:lnTo>
                            <a:pt x="750" y="967"/>
                          </a:lnTo>
                          <a:lnTo>
                            <a:pt x="783" y="941"/>
                          </a:lnTo>
                          <a:lnTo>
                            <a:pt x="819" y="917"/>
                          </a:lnTo>
                          <a:lnTo>
                            <a:pt x="859" y="896"/>
                          </a:lnTo>
                          <a:lnTo>
                            <a:pt x="900" y="878"/>
                          </a:lnTo>
                          <a:lnTo>
                            <a:pt x="944" y="865"/>
                          </a:lnTo>
                          <a:lnTo>
                            <a:pt x="916" y="844"/>
                          </a:lnTo>
                          <a:lnTo>
                            <a:pt x="892" y="818"/>
                          </a:lnTo>
                          <a:lnTo>
                            <a:pt x="870" y="790"/>
                          </a:lnTo>
                          <a:lnTo>
                            <a:pt x="853" y="760"/>
                          </a:lnTo>
                          <a:lnTo>
                            <a:pt x="838" y="727"/>
                          </a:lnTo>
                          <a:lnTo>
                            <a:pt x="826" y="694"/>
                          </a:lnTo>
                          <a:lnTo>
                            <a:pt x="820" y="659"/>
                          </a:lnTo>
                          <a:lnTo>
                            <a:pt x="817" y="626"/>
                          </a:lnTo>
                          <a:lnTo>
                            <a:pt x="820" y="588"/>
                          </a:lnTo>
                          <a:lnTo>
                            <a:pt x="829" y="554"/>
                          </a:lnTo>
                          <a:lnTo>
                            <a:pt x="843" y="521"/>
                          </a:lnTo>
                          <a:lnTo>
                            <a:pt x="861" y="491"/>
                          </a:lnTo>
                          <a:lnTo>
                            <a:pt x="884" y="463"/>
                          </a:lnTo>
                          <a:lnTo>
                            <a:pt x="911" y="441"/>
                          </a:lnTo>
                          <a:lnTo>
                            <a:pt x="941" y="423"/>
                          </a:lnTo>
                          <a:lnTo>
                            <a:pt x="973" y="409"/>
                          </a:lnTo>
                          <a:lnTo>
                            <a:pt x="1009" y="400"/>
                          </a:lnTo>
                          <a:lnTo>
                            <a:pt x="1045" y="396"/>
                          </a:lnTo>
                          <a:close/>
                          <a:moveTo>
                            <a:pt x="331" y="0"/>
                          </a:moveTo>
                          <a:lnTo>
                            <a:pt x="2451" y="0"/>
                          </a:lnTo>
                          <a:lnTo>
                            <a:pt x="2496" y="3"/>
                          </a:lnTo>
                          <a:lnTo>
                            <a:pt x="2539" y="12"/>
                          </a:lnTo>
                          <a:lnTo>
                            <a:pt x="2580" y="26"/>
                          </a:lnTo>
                          <a:lnTo>
                            <a:pt x="2617" y="46"/>
                          </a:lnTo>
                          <a:lnTo>
                            <a:pt x="2653" y="69"/>
                          </a:lnTo>
                          <a:lnTo>
                            <a:pt x="2684" y="97"/>
                          </a:lnTo>
                          <a:lnTo>
                            <a:pt x="2713" y="128"/>
                          </a:lnTo>
                          <a:lnTo>
                            <a:pt x="2737" y="164"/>
                          </a:lnTo>
                          <a:lnTo>
                            <a:pt x="2756" y="203"/>
                          </a:lnTo>
                          <a:lnTo>
                            <a:pt x="2770" y="244"/>
                          </a:lnTo>
                          <a:lnTo>
                            <a:pt x="2779" y="286"/>
                          </a:lnTo>
                          <a:lnTo>
                            <a:pt x="2782" y="330"/>
                          </a:lnTo>
                          <a:lnTo>
                            <a:pt x="2782" y="1647"/>
                          </a:lnTo>
                          <a:lnTo>
                            <a:pt x="2740" y="1609"/>
                          </a:lnTo>
                          <a:lnTo>
                            <a:pt x="2696" y="1575"/>
                          </a:lnTo>
                          <a:lnTo>
                            <a:pt x="2649" y="1543"/>
                          </a:lnTo>
                          <a:lnTo>
                            <a:pt x="2649" y="330"/>
                          </a:lnTo>
                          <a:lnTo>
                            <a:pt x="2646" y="295"/>
                          </a:lnTo>
                          <a:lnTo>
                            <a:pt x="2636" y="261"/>
                          </a:lnTo>
                          <a:lnTo>
                            <a:pt x="2622" y="231"/>
                          </a:lnTo>
                          <a:lnTo>
                            <a:pt x="2603" y="203"/>
                          </a:lnTo>
                          <a:lnTo>
                            <a:pt x="2579" y="180"/>
                          </a:lnTo>
                          <a:lnTo>
                            <a:pt x="2550" y="160"/>
                          </a:lnTo>
                          <a:lnTo>
                            <a:pt x="2520" y="145"/>
                          </a:lnTo>
                          <a:lnTo>
                            <a:pt x="2486" y="136"/>
                          </a:lnTo>
                          <a:lnTo>
                            <a:pt x="2451" y="133"/>
                          </a:lnTo>
                          <a:lnTo>
                            <a:pt x="331" y="133"/>
                          </a:lnTo>
                          <a:lnTo>
                            <a:pt x="295" y="136"/>
                          </a:lnTo>
                          <a:lnTo>
                            <a:pt x="262" y="145"/>
                          </a:lnTo>
                          <a:lnTo>
                            <a:pt x="231" y="160"/>
                          </a:lnTo>
                          <a:lnTo>
                            <a:pt x="203" y="180"/>
                          </a:lnTo>
                          <a:lnTo>
                            <a:pt x="179" y="203"/>
                          </a:lnTo>
                          <a:lnTo>
                            <a:pt x="160" y="231"/>
                          </a:lnTo>
                          <a:lnTo>
                            <a:pt x="146" y="261"/>
                          </a:lnTo>
                          <a:lnTo>
                            <a:pt x="136" y="295"/>
                          </a:lnTo>
                          <a:lnTo>
                            <a:pt x="133" y="330"/>
                          </a:lnTo>
                          <a:lnTo>
                            <a:pt x="133" y="2980"/>
                          </a:lnTo>
                          <a:lnTo>
                            <a:pt x="136" y="3016"/>
                          </a:lnTo>
                          <a:lnTo>
                            <a:pt x="146" y="3049"/>
                          </a:lnTo>
                          <a:lnTo>
                            <a:pt x="160" y="3081"/>
                          </a:lnTo>
                          <a:lnTo>
                            <a:pt x="179" y="3108"/>
                          </a:lnTo>
                          <a:lnTo>
                            <a:pt x="203" y="3132"/>
                          </a:lnTo>
                          <a:lnTo>
                            <a:pt x="231" y="3151"/>
                          </a:lnTo>
                          <a:lnTo>
                            <a:pt x="262" y="3166"/>
                          </a:lnTo>
                          <a:lnTo>
                            <a:pt x="295" y="3175"/>
                          </a:lnTo>
                          <a:lnTo>
                            <a:pt x="331" y="3178"/>
                          </a:lnTo>
                          <a:lnTo>
                            <a:pt x="2451" y="3178"/>
                          </a:lnTo>
                          <a:lnTo>
                            <a:pt x="2453" y="3178"/>
                          </a:lnTo>
                          <a:lnTo>
                            <a:pt x="2455" y="3178"/>
                          </a:lnTo>
                          <a:lnTo>
                            <a:pt x="2457" y="3183"/>
                          </a:lnTo>
                          <a:lnTo>
                            <a:pt x="2457" y="3183"/>
                          </a:lnTo>
                          <a:lnTo>
                            <a:pt x="2525" y="3302"/>
                          </a:lnTo>
                          <a:lnTo>
                            <a:pt x="2489" y="3308"/>
                          </a:lnTo>
                          <a:lnTo>
                            <a:pt x="2451" y="3311"/>
                          </a:lnTo>
                          <a:lnTo>
                            <a:pt x="331" y="3311"/>
                          </a:lnTo>
                          <a:lnTo>
                            <a:pt x="287" y="3308"/>
                          </a:lnTo>
                          <a:lnTo>
                            <a:pt x="243" y="3298"/>
                          </a:lnTo>
                          <a:lnTo>
                            <a:pt x="202" y="3285"/>
                          </a:lnTo>
                          <a:lnTo>
                            <a:pt x="164" y="3265"/>
                          </a:lnTo>
                          <a:lnTo>
                            <a:pt x="129" y="3242"/>
                          </a:lnTo>
                          <a:lnTo>
                            <a:pt x="97" y="3214"/>
                          </a:lnTo>
                          <a:lnTo>
                            <a:pt x="69" y="3182"/>
                          </a:lnTo>
                          <a:lnTo>
                            <a:pt x="46" y="3147"/>
                          </a:lnTo>
                          <a:lnTo>
                            <a:pt x="26" y="3109"/>
                          </a:lnTo>
                          <a:lnTo>
                            <a:pt x="13" y="3068"/>
                          </a:lnTo>
                          <a:lnTo>
                            <a:pt x="3" y="3024"/>
                          </a:lnTo>
                          <a:lnTo>
                            <a:pt x="0" y="2979"/>
                          </a:lnTo>
                          <a:lnTo>
                            <a:pt x="0" y="633"/>
                          </a:lnTo>
                          <a:lnTo>
                            <a:pt x="0" y="330"/>
                          </a:lnTo>
                          <a:lnTo>
                            <a:pt x="3" y="286"/>
                          </a:lnTo>
                          <a:lnTo>
                            <a:pt x="13" y="244"/>
                          </a:lnTo>
                          <a:lnTo>
                            <a:pt x="26" y="203"/>
                          </a:lnTo>
                          <a:lnTo>
                            <a:pt x="46" y="164"/>
                          </a:lnTo>
                          <a:lnTo>
                            <a:pt x="69" y="128"/>
                          </a:lnTo>
                          <a:lnTo>
                            <a:pt x="97" y="97"/>
                          </a:lnTo>
                          <a:lnTo>
                            <a:pt x="129" y="69"/>
                          </a:lnTo>
                          <a:lnTo>
                            <a:pt x="164" y="46"/>
                          </a:lnTo>
                          <a:lnTo>
                            <a:pt x="202" y="26"/>
                          </a:lnTo>
                          <a:lnTo>
                            <a:pt x="243" y="12"/>
                          </a:lnTo>
                          <a:lnTo>
                            <a:pt x="287" y="3"/>
                          </a:lnTo>
                          <a:lnTo>
                            <a:pt x="33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44" name="Freeform 66">
                      <a:extLst>
                        <a:ext uri="{FF2B5EF4-FFF2-40B4-BE49-F238E27FC236}">
                          <a16:creationId xmlns:a16="http://schemas.microsoft.com/office/drawing/2014/main" id="{1754651D-6C73-4E7D-A3EF-5DB7CEE093DF}"/>
                        </a:ext>
                      </a:extLst>
                    </p:cNvPr>
                    <p:cNvSpPr>
                      <a:spLocks noEditPoints="1"/>
                    </p:cNvSpPr>
                    <p:nvPr/>
                  </p:nvSpPr>
                  <p:spPr bwMode="auto">
                    <a:xfrm rot="892210">
                      <a:off x="7570464" y="2287601"/>
                      <a:ext cx="231361" cy="260280"/>
                    </a:xfrm>
                    <a:custGeom>
                      <a:avLst/>
                      <a:gdLst>
                        <a:gd name="T0" fmla="*/ 2933 w 2953"/>
                        <a:gd name="T1" fmla="*/ 3239 h 3316"/>
                        <a:gd name="T2" fmla="*/ 2773 w 2953"/>
                        <a:gd name="T3" fmla="*/ 3313 h 3316"/>
                        <a:gd name="T4" fmla="*/ 1600 w 2953"/>
                        <a:gd name="T5" fmla="*/ 2827 h 3316"/>
                        <a:gd name="T6" fmla="*/ 2098 w 2953"/>
                        <a:gd name="T7" fmla="*/ 2948 h 3316"/>
                        <a:gd name="T8" fmla="*/ 1543 w 2953"/>
                        <a:gd name="T9" fmla="*/ 2907 h 3316"/>
                        <a:gd name="T10" fmla="*/ 2700 w 2953"/>
                        <a:gd name="T11" fmla="*/ 2686 h 3316"/>
                        <a:gd name="T12" fmla="*/ 1484 w 2953"/>
                        <a:gd name="T13" fmla="*/ 2340 h 3316"/>
                        <a:gd name="T14" fmla="*/ 1330 w 2953"/>
                        <a:gd name="T15" fmla="*/ 2340 h 3316"/>
                        <a:gd name="T16" fmla="*/ 1494 w 2953"/>
                        <a:gd name="T17" fmla="*/ 2002 h 3316"/>
                        <a:gd name="T18" fmla="*/ 636 w 2953"/>
                        <a:gd name="T19" fmla="*/ 2083 h 3316"/>
                        <a:gd name="T20" fmla="*/ 693 w 2953"/>
                        <a:gd name="T21" fmla="*/ 1724 h 3316"/>
                        <a:gd name="T22" fmla="*/ 657 w 2953"/>
                        <a:gd name="T23" fmla="*/ 1834 h 3316"/>
                        <a:gd name="T24" fmla="*/ 673 w 2953"/>
                        <a:gd name="T25" fmla="*/ 1728 h 3316"/>
                        <a:gd name="T26" fmla="*/ 1982 w 2953"/>
                        <a:gd name="T27" fmla="*/ 1746 h 3316"/>
                        <a:gd name="T28" fmla="*/ 1757 w 2953"/>
                        <a:gd name="T29" fmla="*/ 2011 h 3316"/>
                        <a:gd name="T30" fmla="*/ 1751 w 2953"/>
                        <a:gd name="T31" fmla="*/ 2353 h 3316"/>
                        <a:gd name="T32" fmla="*/ 1970 w 2953"/>
                        <a:gd name="T33" fmla="*/ 2628 h 3316"/>
                        <a:gd name="T34" fmla="*/ 2302 w 2953"/>
                        <a:gd name="T35" fmla="*/ 2700 h 3316"/>
                        <a:gd name="T36" fmla="*/ 2615 w 2953"/>
                        <a:gd name="T37" fmla="*/ 2539 h 3316"/>
                        <a:gd name="T38" fmla="*/ 2750 w 2953"/>
                        <a:gd name="T39" fmla="*/ 2227 h 3316"/>
                        <a:gd name="T40" fmla="*/ 2655 w 2953"/>
                        <a:gd name="T41" fmla="*/ 1891 h 3316"/>
                        <a:gd name="T42" fmla="*/ 2371 w 2953"/>
                        <a:gd name="T43" fmla="*/ 1695 h 3316"/>
                        <a:gd name="T44" fmla="*/ 2425 w 2953"/>
                        <a:gd name="T45" fmla="*/ 1605 h 3316"/>
                        <a:gd name="T46" fmla="*/ 2740 w 2953"/>
                        <a:gd name="T47" fmla="*/ 1833 h 3316"/>
                        <a:gd name="T48" fmla="*/ 2853 w 2953"/>
                        <a:gd name="T49" fmla="*/ 2212 h 3316"/>
                        <a:gd name="T50" fmla="*/ 2721 w 2953"/>
                        <a:gd name="T51" fmla="*/ 2574 h 3316"/>
                        <a:gd name="T52" fmla="*/ 2384 w 2953"/>
                        <a:gd name="T53" fmla="*/ 2788 h 3316"/>
                        <a:gd name="T54" fmla="*/ 2000 w 2953"/>
                        <a:gd name="T55" fmla="*/ 2758 h 3316"/>
                        <a:gd name="T56" fmla="*/ 1705 w 2953"/>
                        <a:gd name="T57" fmla="*/ 2498 h 3316"/>
                        <a:gd name="T58" fmla="*/ 1629 w 2953"/>
                        <a:gd name="T59" fmla="*/ 2114 h 3316"/>
                        <a:gd name="T60" fmla="*/ 1793 w 2953"/>
                        <a:gd name="T61" fmla="*/ 1765 h 3316"/>
                        <a:gd name="T62" fmla="*/ 2148 w 2953"/>
                        <a:gd name="T63" fmla="*/ 1582 h 3316"/>
                        <a:gd name="T64" fmla="*/ 1900 w 2953"/>
                        <a:gd name="T65" fmla="*/ 1500 h 3316"/>
                        <a:gd name="T66" fmla="*/ 644 w 2953"/>
                        <a:gd name="T67" fmla="*/ 1544 h 3316"/>
                        <a:gd name="T68" fmla="*/ 693 w 2953"/>
                        <a:gd name="T69" fmla="*/ 1448 h 3316"/>
                        <a:gd name="T70" fmla="*/ 1118 w 2953"/>
                        <a:gd name="T71" fmla="*/ 409 h 3316"/>
                        <a:gd name="T72" fmla="*/ 1270 w 2953"/>
                        <a:gd name="T73" fmla="*/ 588 h 3316"/>
                        <a:gd name="T74" fmla="*/ 1199 w 2953"/>
                        <a:gd name="T75" fmla="*/ 818 h 3316"/>
                        <a:gd name="T76" fmla="*/ 1341 w 2953"/>
                        <a:gd name="T77" fmla="*/ 967 h 3316"/>
                        <a:gd name="T78" fmla="*/ 1459 w 2953"/>
                        <a:gd name="T79" fmla="*/ 1180 h 3316"/>
                        <a:gd name="T80" fmla="*/ 1321 w 2953"/>
                        <a:gd name="T81" fmla="*/ 1258 h 3316"/>
                        <a:gd name="T82" fmla="*/ 1045 w 2953"/>
                        <a:gd name="T83" fmla="*/ 1281 h 3316"/>
                        <a:gd name="T84" fmla="*/ 1016 w 2953"/>
                        <a:gd name="T85" fmla="*/ 895 h 3316"/>
                        <a:gd name="T86" fmla="*/ 977 w 2953"/>
                        <a:gd name="T87" fmla="*/ 1280 h 3316"/>
                        <a:gd name="T88" fmla="*/ 707 w 2953"/>
                        <a:gd name="T89" fmla="*/ 1242 h 3316"/>
                        <a:gd name="T90" fmla="*/ 643 w 2953"/>
                        <a:gd name="T91" fmla="*/ 1120 h 3316"/>
                        <a:gd name="T92" fmla="*/ 819 w 2953"/>
                        <a:gd name="T93" fmla="*/ 917 h 3316"/>
                        <a:gd name="T94" fmla="*/ 853 w 2953"/>
                        <a:gd name="T95" fmla="*/ 760 h 3316"/>
                        <a:gd name="T96" fmla="*/ 843 w 2953"/>
                        <a:gd name="T97" fmla="*/ 521 h 3316"/>
                        <a:gd name="T98" fmla="*/ 1045 w 2953"/>
                        <a:gd name="T99" fmla="*/ 396 h 3316"/>
                        <a:gd name="T100" fmla="*/ 2653 w 2953"/>
                        <a:gd name="T101" fmla="*/ 69 h 3316"/>
                        <a:gd name="T102" fmla="*/ 2782 w 2953"/>
                        <a:gd name="T103" fmla="*/ 330 h 3316"/>
                        <a:gd name="T104" fmla="*/ 2636 w 2953"/>
                        <a:gd name="T105" fmla="*/ 261 h 3316"/>
                        <a:gd name="T106" fmla="*/ 2451 w 2953"/>
                        <a:gd name="T107" fmla="*/ 133 h 3316"/>
                        <a:gd name="T108" fmla="*/ 160 w 2953"/>
                        <a:gd name="T109" fmla="*/ 231 h 3316"/>
                        <a:gd name="T110" fmla="*/ 160 w 2953"/>
                        <a:gd name="T111" fmla="*/ 3081 h 3316"/>
                        <a:gd name="T112" fmla="*/ 2451 w 2953"/>
                        <a:gd name="T113" fmla="*/ 3178 h 3316"/>
                        <a:gd name="T114" fmla="*/ 2451 w 2953"/>
                        <a:gd name="T115" fmla="*/ 3311 h 3316"/>
                        <a:gd name="T116" fmla="*/ 97 w 2953"/>
                        <a:gd name="T117" fmla="*/ 3214 h 3316"/>
                        <a:gd name="T118" fmla="*/ 0 w 2953"/>
                        <a:gd name="T119" fmla="*/ 633 h 3316"/>
                        <a:gd name="T120" fmla="*/ 97 w 2953"/>
                        <a:gd name="T121" fmla="*/ 97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3316">
                          <a:moveTo>
                            <a:pt x="2932" y="3087"/>
                          </a:moveTo>
                          <a:lnTo>
                            <a:pt x="2943" y="3112"/>
                          </a:lnTo>
                          <a:lnTo>
                            <a:pt x="2950" y="3138"/>
                          </a:lnTo>
                          <a:lnTo>
                            <a:pt x="2953" y="3164"/>
                          </a:lnTo>
                          <a:lnTo>
                            <a:pt x="2950" y="3191"/>
                          </a:lnTo>
                          <a:lnTo>
                            <a:pt x="2943" y="3216"/>
                          </a:lnTo>
                          <a:lnTo>
                            <a:pt x="2933" y="3239"/>
                          </a:lnTo>
                          <a:lnTo>
                            <a:pt x="2918" y="3261"/>
                          </a:lnTo>
                          <a:lnTo>
                            <a:pt x="2899" y="3280"/>
                          </a:lnTo>
                          <a:lnTo>
                            <a:pt x="2876" y="3295"/>
                          </a:lnTo>
                          <a:lnTo>
                            <a:pt x="2851" y="3307"/>
                          </a:lnTo>
                          <a:lnTo>
                            <a:pt x="2825" y="3314"/>
                          </a:lnTo>
                          <a:lnTo>
                            <a:pt x="2799" y="3316"/>
                          </a:lnTo>
                          <a:lnTo>
                            <a:pt x="2773" y="3313"/>
                          </a:lnTo>
                          <a:lnTo>
                            <a:pt x="2747" y="3307"/>
                          </a:lnTo>
                          <a:lnTo>
                            <a:pt x="2724" y="3296"/>
                          </a:lnTo>
                          <a:lnTo>
                            <a:pt x="2702" y="3281"/>
                          </a:lnTo>
                          <a:lnTo>
                            <a:pt x="2683" y="3262"/>
                          </a:lnTo>
                          <a:lnTo>
                            <a:pt x="2667" y="3240"/>
                          </a:lnTo>
                          <a:lnTo>
                            <a:pt x="2932" y="3087"/>
                          </a:lnTo>
                          <a:close/>
                          <a:moveTo>
                            <a:pt x="1600" y="2827"/>
                          </a:moveTo>
                          <a:lnTo>
                            <a:pt x="1810" y="2827"/>
                          </a:lnTo>
                          <a:lnTo>
                            <a:pt x="1863" y="2860"/>
                          </a:lnTo>
                          <a:lnTo>
                            <a:pt x="1920" y="2889"/>
                          </a:lnTo>
                          <a:lnTo>
                            <a:pt x="1980" y="2913"/>
                          </a:lnTo>
                          <a:lnTo>
                            <a:pt x="2040" y="2932"/>
                          </a:lnTo>
                          <a:lnTo>
                            <a:pt x="2102" y="2945"/>
                          </a:lnTo>
                          <a:lnTo>
                            <a:pt x="2098" y="2948"/>
                          </a:lnTo>
                          <a:lnTo>
                            <a:pt x="2094" y="2948"/>
                          </a:lnTo>
                          <a:lnTo>
                            <a:pt x="2089" y="2949"/>
                          </a:lnTo>
                          <a:lnTo>
                            <a:pt x="1600" y="2949"/>
                          </a:lnTo>
                          <a:lnTo>
                            <a:pt x="1582" y="2945"/>
                          </a:lnTo>
                          <a:lnTo>
                            <a:pt x="1565" y="2937"/>
                          </a:lnTo>
                          <a:lnTo>
                            <a:pt x="1551" y="2924"/>
                          </a:lnTo>
                          <a:lnTo>
                            <a:pt x="1543" y="2907"/>
                          </a:lnTo>
                          <a:lnTo>
                            <a:pt x="1540" y="2888"/>
                          </a:lnTo>
                          <a:lnTo>
                            <a:pt x="1543" y="2868"/>
                          </a:lnTo>
                          <a:lnTo>
                            <a:pt x="1551" y="2851"/>
                          </a:lnTo>
                          <a:lnTo>
                            <a:pt x="1565" y="2839"/>
                          </a:lnTo>
                          <a:lnTo>
                            <a:pt x="1582" y="2830"/>
                          </a:lnTo>
                          <a:lnTo>
                            <a:pt x="1600" y="2827"/>
                          </a:lnTo>
                          <a:close/>
                          <a:moveTo>
                            <a:pt x="2700" y="2686"/>
                          </a:moveTo>
                          <a:lnTo>
                            <a:pt x="2904" y="3039"/>
                          </a:lnTo>
                          <a:lnTo>
                            <a:pt x="2640" y="3192"/>
                          </a:lnTo>
                          <a:lnTo>
                            <a:pt x="2436" y="2839"/>
                          </a:lnTo>
                          <a:lnTo>
                            <a:pt x="2700" y="2686"/>
                          </a:lnTo>
                          <a:close/>
                          <a:moveTo>
                            <a:pt x="1391" y="2279"/>
                          </a:moveTo>
                          <a:lnTo>
                            <a:pt x="1475" y="2279"/>
                          </a:lnTo>
                          <a:lnTo>
                            <a:pt x="1484" y="2340"/>
                          </a:lnTo>
                          <a:lnTo>
                            <a:pt x="1500" y="2401"/>
                          </a:lnTo>
                          <a:lnTo>
                            <a:pt x="1391" y="2401"/>
                          </a:lnTo>
                          <a:lnTo>
                            <a:pt x="1372" y="2398"/>
                          </a:lnTo>
                          <a:lnTo>
                            <a:pt x="1355" y="2389"/>
                          </a:lnTo>
                          <a:lnTo>
                            <a:pt x="1342" y="2376"/>
                          </a:lnTo>
                          <a:lnTo>
                            <a:pt x="1333" y="2359"/>
                          </a:lnTo>
                          <a:lnTo>
                            <a:pt x="1330" y="2340"/>
                          </a:lnTo>
                          <a:lnTo>
                            <a:pt x="1333" y="2321"/>
                          </a:lnTo>
                          <a:lnTo>
                            <a:pt x="1342" y="2305"/>
                          </a:lnTo>
                          <a:lnTo>
                            <a:pt x="1355" y="2291"/>
                          </a:lnTo>
                          <a:lnTo>
                            <a:pt x="1372" y="2283"/>
                          </a:lnTo>
                          <a:lnTo>
                            <a:pt x="1391" y="2279"/>
                          </a:lnTo>
                          <a:close/>
                          <a:moveTo>
                            <a:pt x="693" y="2002"/>
                          </a:moveTo>
                          <a:lnTo>
                            <a:pt x="1494" y="2002"/>
                          </a:lnTo>
                          <a:lnTo>
                            <a:pt x="1481" y="2063"/>
                          </a:lnTo>
                          <a:lnTo>
                            <a:pt x="1473" y="2123"/>
                          </a:lnTo>
                          <a:lnTo>
                            <a:pt x="693" y="2123"/>
                          </a:lnTo>
                          <a:lnTo>
                            <a:pt x="673" y="2120"/>
                          </a:lnTo>
                          <a:lnTo>
                            <a:pt x="657" y="2112"/>
                          </a:lnTo>
                          <a:lnTo>
                            <a:pt x="644" y="2098"/>
                          </a:lnTo>
                          <a:lnTo>
                            <a:pt x="636" y="2083"/>
                          </a:lnTo>
                          <a:lnTo>
                            <a:pt x="633" y="2063"/>
                          </a:lnTo>
                          <a:lnTo>
                            <a:pt x="636" y="2044"/>
                          </a:lnTo>
                          <a:lnTo>
                            <a:pt x="644" y="2027"/>
                          </a:lnTo>
                          <a:lnTo>
                            <a:pt x="657" y="2013"/>
                          </a:lnTo>
                          <a:lnTo>
                            <a:pt x="673" y="2005"/>
                          </a:lnTo>
                          <a:lnTo>
                            <a:pt x="693" y="2002"/>
                          </a:lnTo>
                          <a:close/>
                          <a:moveTo>
                            <a:pt x="693" y="1724"/>
                          </a:moveTo>
                          <a:lnTo>
                            <a:pt x="1627" y="1724"/>
                          </a:lnTo>
                          <a:lnTo>
                            <a:pt x="1599" y="1763"/>
                          </a:lnTo>
                          <a:lnTo>
                            <a:pt x="1574" y="1804"/>
                          </a:lnTo>
                          <a:lnTo>
                            <a:pt x="1551" y="1847"/>
                          </a:lnTo>
                          <a:lnTo>
                            <a:pt x="693" y="1847"/>
                          </a:lnTo>
                          <a:lnTo>
                            <a:pt x="673" y="1844"/>
                          </a:lnTo>
                          <a:lnTo>
                            <a:pt x="657" y="1834"/>
                          </a:lnTo>
                          <a:lnTo>
                            <a:pt x="644" y="1822"/>
                          </a:lnTo>
                          <a:lnTo>
                            <a:pt x="635" y="1805"/>
                          </a:lnTo>
                          <a:lnTo>
                            <a:pt x="632" y="1785"/>
                          </a:lnTo>
                          <a:lnTo>
                            <a:pt x="635" y="1766"/>
                          </a:lnTo>
                          <a:lnTo>
                            <a:pt x="644" y="1750"/>
                          </a:lnTo>
                          <a:lnTo>
                            <a:pt x="657" y="1736"/>
                          </a:lnTo>
                          <a:lnTo>
                            <a:pt x="673" y="1728"/>
                          </a:lnTo>
                          <a:lnTo>
                            <a:pt x="693" y="1724"/>
                          </a:lnTo>
                          <a:close/>
                          <a:moveTo>
                            <a:pt x="2225" y="1677"/>
                          </a:moveTo>
                          <a:lnTo>
                            <a:pt x="2175" y="1681"/>
                          </a:lnTo>
                          <a:lnTo>
                            <a:pt x="2125" y="1690"/>
                          </a:lnTo>
                          <a:lnTo>
                            <a:pt x="2077" y="1703"/>
                          </a:lnTo>
                          <a:lnTo>
                            <a:pt x="2029" y="1722"/>
                          </a:lnTo>
                          <a:lnTo>
                            <a:pt x="1982" y="1746"/>
                          </a:lnTo>
                          <a:lnTo>
                            <a:pt x="1938" y="1775"/>
                          </a:lnTo>
                          <a:lnTo>
                            <a:pt x="1898" y="1807"/>
                          </a:lnTo>
                          <a:lnTo>
                            <a:pt x="1861" y="1843"/>
                          </a:lnTo>
                          <a:lnTo>
                            <a:pt x="1829" y="1881"/>
                          </a:lnTo>
                          <a:lnTo>
                            <a:pt x="1800" y="1922"/>
                          </a:lnTo>
                          <a:lnTo>
                            <a:pt x="1777" y="1965"/>
                          </a:lnTo>
                          <a:lnTo>
                            <a:pt x="1757" y="2011"/>
                          </a:lnTo>
                          <a:lnTo>
                            <a:pt x="1743" y="2058"/>
                          </a:lnTo>
                          <a:lnTo>
                            <a:pt x="1732" y="2107"/>
                          </a:lnTo>
                          <a:lnTo>
                            <a:pt x="1726" y="2156"/>
                          </a:lnTo>
                          <a:lnTo>
                            <a:pt x="1725" y="2205"/>
                          </a:lnTo>
                          <a:lnTo>
                            <a:pt x="1729" y="2254"/>
                          </a:lnTo>
                          <a:lnTo>
                            <a:pt x="1738" y="2305"/>
                          </a:lnTo>
                          <a:lnTo>
                            <a:pt x="1751" y="2353"/>
                          </a:lnTo>
                          <a:lnTo>
                            <a:pt x="1770" y="2401"/>
                          </a:lnTo>
                          <a:lnTo>
                            <a:pt x="1794" y="2448"/>
                          </a:lnTo>
                          <a:lnTo>
                            <a:pt x="1822" y="2492"/>
                          </a:lnTo>
                          <a:lnTo>
                            <a:pt x="1855" y="2532"/>
                          </a:lnTo>
                          <a:lnTo>
                            <a:pt x="1890" y="2568"/>
                          </a:lnTo>
                          <a:lnTo>
                            <a:pt x="1929" y="2601"/>
                          </a:lnTo>
                          <a:lnTo>
                            <a:pt x="1970" y="2628"/>
                          </a:lnTo>
                          <a:lnTo>
                            <a:pt x="2013" y="2652"/>
                          </a:lnTo>
                          <a:lnTo>
                            <a:pt x="2059" y="2672"/>
                          </a:lnTo>
                          <a:lnTo>
                            <a:pt x="2105" y="2687"/>
                          </a:lnTo>
                          <a:lnTo>
                            <a:pt x="2153" y="2697"/>
                          </a:lnTo>
                          <a:lnTo>
                            <a:pt x="2203" y="2704"/>
                          </a:lnTo>
                          <a:lnTo>
                            <a:pt x="2253" y="2705"/>
                          </a:lnTo>
                          <a:lnTo>
                            <a:pt x="2302" y="2700"/>
                          </a:lnTo>
                          <a:lnTo>
                            <a:pt x="2351" y="2692"/>
                          </a:lnTo>
                          <a:lnTo>
                            <a:pt x="2401" y="2678"/>
                          </a:lnTo>
                          <a:lnTo>
                            <a:pt x="2449" y="2660"/>
                          </a:lnTo>
                          <a:lnTo>
                            <a:pt x="2495" y="2636"/>
                          </a:lnTo>
                          <a:lnTo>
                            <a:pt x="2539" y="2607"/>
                          </a:lnTo>
                          <a:lnTo>
                            <a:pt x="2580" y="2575"/>
                          </a:lnTo>
                          <a:lnTo>
                            <a:pt x="2615" y="2539"/>
                          </a:lnTo>
                          <a:lnTo>
                            <a:pt x="2648" y="2500"/>
                          </a:lnTo>
                          <a:lnTo>
                            <a:pt x="2676" y="2460"/>
                          </a:lnTo>
                          <a:lnTo>
                            <a:pt x="2700" y="2417"/>
                          </a:lnTo>
                          <a:lnTo>
                            <a:pt x="2719" y="2371"/>
                          </a:lnTo>
                          <a:lnTo>
                            <a:pt x="2735" y="2323"/>
                          </a:lnTo>
                          <a:lnTo>
                            <a:pt x="2745" y="2275"/>
                          </a:lnTo>
                          <a:lnTo>
                            <a:pt x="2750" y="2227"/>
                          </a:lnTo>
                          <a:lnTo>
                            <a:pt x="2751" y="2177"/>
                          </a:lnTo>
                          <a:lnTo>
                            <a:pt x="2748" y="2128"/>
                          </a:lnTo>
                          <a:lnTo>
                            <a:pt x="2739" y="2078"/>
                          </a:lnTo>
                          <a:lnTo>
                            <a:pt x="2725" y="2029"/>
                          </a:lnTo>
                          <a:lnTo>
                            <a:pt x="2707" y="1981"/>
                          </a:lnTo>
                          <a:lnTo>
                            <a:pt x="2683" y="1935"/>
                          </a:lnTo>
                          <a:lnTo>
                            <a:pt x="2655" y="1891"/>
                          </a:lnTo>
                          <a:lnTo>
                            <a:pt x="2623" y="1850"/>
                          </a:lnTo>
                          <a:lnTo>
                            <a:pt x="2587" y="1813"/>
                          </a:lnTo>
                          <a:lnTo>
                            <a:pt x="2548" y="1782"/>
                          </a:lnTo>
                          <a:lnTo>
                            <a:pt x="2507" y="1754"/>
                          </a:lnTo>
                          <a:lnTo>
                            <a:pt x="2463" y="1730"/>
                          </a:lnTo>
                          <a:lnTo>
                            <a:pt x="2418" y="1711"/>
                          </a:lnTo>
                          <a:lnTo>
                            <a:pt x="2371" y="1695"/>
                          </a:lnTo>
                          <a:lnTo>
                            <a:pt x="2323" y="1685"/>
                          </a:lnTo>
                          <a:lnTo>
                            <a:pt x="2274" y="1679"/>
                          </a:lnTo>
                          <a:lnTo>
                            <a:pt x="2225" y="1677"/>
                          </a:lnTo>
                          <a:close/>
                          <a:moveTo>
                            <a:pt x="2260" y="1576"/>
                          </a:moveTo>
                          <a:lnTo>
                            <a:pt x="2316" y="1581"/>
                          </a:lnTo>
                          <a:lnTo>
                            <a:pt x="2370" y="1590"/>
                          </a:lnTo>
                          <a:lnTo>
                            <a:pt x="2425" y="1605"/>
                          </a:lnTo>
                          <a:lnTo>
                            <a:pt x="2476" y="1624"/>
                          </a:lnTo>
                          <a:lnTo>
                            <a:pt x="2527" y="1648"/>
                          </a:lnTo>
                          <a:lnTo>
                            <a:pt x="2575" y="1676"/>
                          </a:lnTo>
                          <a:lnTo>
                            <a:pt x="2621" y="1709"/>
                          </a:lnTo>
                          <a:lnTo>
                            <a:pt x="2663" y="1746"/>
                          </a:lnTo>
                          <a:lnTo>
                            <a:pt x="2703" y="1788"/>
                          </a:lnTo>
                          <a:lnTo>
                            <a:pt x="2740" y="1833"/>
                          </a:lnTo>
                          <a:lnTo>
                            <a:pt x="2771" y="1884"/>
                          </a:lnTo>
                          <a:lnTo>
                            <a:pt x="2799" y="1936"/>
                          </a:lnTo>
                          <a:lnTo>
                            <a:pt x="2821" y="1990"/>
                          </a:lnTo>
                          <a:lnTo>
                            <a:pt x="2836" y="2045"/>
                          </a:lnTo>
                          <a:lnTo>
                            <a:pt x="2848" y="2100"/>
                          </a:lnTo>
                          <a:lnTo>
                            <a:pt x="2853" y="2157"/>
                          </a:lnTo>
                          <a:lnTo>
                            <a:pt x="2853" y="2212"/>
                          </a:lnTo>
                          <a:lnTo>
                            <a:pt x="2849" y="2268"/>
                          </a:lnTo>
                          <a:lnTo>
                            <a:pt x="2839" y="2323"/>
                          </a:lnTo>
                          <a:lnTo>
                            <a:pt x="2825" y="2377"/>
                          </a:lnTo>
                          <a:lnTo>
                            <a:pt x="2806" y="2429"/>
                          </a:lnTo>
                          <a:lnTo>
                            <a:pt x="2782" y="2479"/>
                          </a:lnTo>
                          <a:lnTo>
                            <a:pt x="2754" y="2528"/>
                          </a:lnTo>
                          <a:lnTo>
                            <a:pt x="2721" y="2574"/>
                          </a:lnTo>
                          <a:lnTo>
                            <a:pt x="2683" y="2617"/>
                          </a:lnTo>
                          <a:lnTo>
                            <a:pt x="2641" y="2656"/>
                          </a:lnTo>
                          <a:lnTo>
                            <a:pt x="2596" y="2692"/>
                          </a:lnTo>
                          <a:lnTo>
                            <a:pt x="2546" y="2723"/>
                          </a:lnTo>
                          <a:lnTo>
                            <a:pt x="2494" y="2751"/>
                          </a:lnTo>
                          <a:lnTo>
                            <a:pt x="2439" y="2773"/>
                          </a:lnTo>
                          <a:lnTo>
                            <a:pt x="2384" y="2788"/>
                          </a:lnTo>
                          <a:lnTo>
                            <a:pt x="2328" y="2800"/>
                          </a:lnTo>
                          <a:lnTo>
                            <a:pt x="2273" y="2805"/>
                          </a:lnTo>
                          <a:lnTo>
                            <a:pt x="2216" y="2806"/>
                          </a:lnTo>
                          <a:lnTo>
                            <a:pt x="2161" y="2801"/>
                          </a:lnTo>
                          <a:lnTo>
                            <a:pt x="2106" y="2792"/>
                          </a:lnTo>
                          <a:lnTo>
                            <a:pt x="2053" y="2778"/>
                          </a:lnTo>
                          <a:lnTo>
                            <a:pt x="2000" y="2758"/>
                          </a:lnTo>
                          <a:lnTo>
                            <a:pt x="1950" y="2734"/>
                          </a:lnTo>
                          <a:lnTo>
                            <a:pt x="1902" y="2706"/>
                          </a:lnTo>
                          <a:lnTo>
                            <a:pt x="1856" y="2673"/>
                          </a:lnTo>
                          <a:lnTo>
                            <a:pt x="1813" y="2636"/>
                          </a:lnTo>
                          <a:lnTo>
                            <a:pt x="1773" y="2595"/>
                          </a:lnTo>
                          <a:lnTo>
                            <a:pt x="1738" y="2549"/>
                          </a:lnTo>
                          <a:lnTo>
                            <a:pt x="1705" y="2498"/>
                          </a:lnTo>
                          <a:lnTo>
                            <a:pt x="1678" y="2446"/>
                          </a:lnTo>
                          <a:lnTo>
                            <a:pt x="1657" y="2391"/>
                          </a:lnTo>
                          <a:lnTo>
                            <a:pt x="1640" y="2337"/>
                          </a:lnTo>
                          <a:lnTo>
                            <a:pt x="1630" y="2282"/>
                          </a:lnTo>
                          <a:lnTo>
                            <a:pt x="1624" y="2225"/>
                          </a:lnTo>
                          <a:lnTo>
                            <a:pt x="1623" y="2169"/>
                          </a:lnTo>
                          <a:lnTo>
                            <a:pt x="1629" y="2114"/>
                          </a:lnTo>
                          <a:lnTo>
                            <a:pt x="1638" y="2058"/>
                          </a:lnTo>
                          <a:lnTo>
                            <a:pt x="1652" y="2005"/>
                          </a:lnTo>
                          <a:lnTo>
                            <a:pt x="1672" y="1953"/>
                          </a:lnTo>
                          <a:lnTo>
                            <a:pt x="1695" y="1902"/>
                          </a:lnTo>
                          <a:lnTo>
                            <a:pt x="1724" y="1854"/>
                          </a:lnTo>
                          <a:lnTo>
                            <a:pt x="1756" y="1808"/>
                          </a:lnTo>
                          <a:lnTo>
                            <a:pt x="1793" y="1765"/>
                          </a:lnTo>
                          <a:lnTo>
                            <a:pt x="1835" y="1726"/>
                          </a:lnTo>
                          <a:lnTo>
                            <a:pt x="1881" y="1690"/>
                          </a:lnTo>
                          <a:lnTo>
                            <a:pt x="1930" y="1658"/>
                          </a:lnTo>
                          <a:lnTo>
                            <a:pt x="1984" y="1631"/>
                          </a:lnTo>
                          <a:lnTo>
                            <a:pt x="2037" y="1609"/>
                          </a:lnTo>
                          <a:lnTo>
                            <a:pt x="2093" y="1593"/>
                          </a:lnTo>
                          <a:lnTo>
                            <a:pt x="2148" y="1582"/>
                          </a:lnTo>
                          <a:lnTo>
                            <a:pt x="2204" y="1577"/>
                          </a:lnTo>
                          <a:lnTo>
                            <a:pt x="2260" y="1576"/>
                          </a:lnTo>
                          <a:close/>
                          <a:moveTo>
                            <a:pt x="693" y="1448"/>
                          </a:moveTo>
                          <a:lnTo>
                            <a:pt x="2043" y="1448"/>
                          </a:lnTo>
                          <a:lnTo>
                            <a:pt x="1994" y="1462"/>
                          </a:lnTo>
                          <a:lnTo>
                            <a:pt x="1946" y="1479"/>
                          </a:lnTo>
                          <a:lnTo>
                            <a:pt x="1900" y="1500"/>
                          </a:lnTo>
                          <a:lnTo>
                            <a:pt x="1854" y="1525"/>
                          </a:lnTo>
                          <a:lnTo>
                            <a:pt x="1819" y="1546"/>
                          </a:lnTo>
                          <a:lnTo>
                            <a:pt x="1787" y="1569"/>
                          </a:lnTo>
                          <a:lnTo>
                            <a:pt x="693" y="1569"/>
                          </a:lnTo>
                          <a:lnTo>
                            <a:pt x="673" y="1566"/>
                          </a:lnTo>
                          <a:lnTo>
                            <a:pt x="657" y="1557"/>
                          </a:lnTo>
                          <a:lnTo>
                            <a:pt x="644" y="1544"/>
                          </a:lnTo>
                          <a:lnTo>
                            <a:pt x="635" y="1527"/>
                          </a:lnTo>
                          <a:lnTo>
                            <a:pt x="632" y="1509"/>
                          </a:lnTo>
                          <a:lnTo>
                            <a:pt x="635" y="1489"/>
                          </a:lnTo>
                          <a:lnTo>
                            <a:pt x="644" y="1472"/>
                          </a:lnTo>
                          <a:lnTo>
                            <a:pt x="657" y="1459"/>
                          </a:lnTo>
                          <a:lnTo>
                            <a:pt x="673" y="1451"/>
                          </a:lnTo>
                          <a:lnTo>
                            <a:pt x="693" y="1448"/>
                          </a:lnTo>
                          <a:close/>
                          <a:moveTo>
                            <a:pt x="1045" y="1281"/>
                          </a:moveTo>
                          <a:lnTo>
                            <a:pt x="1045" y="1281"/>
                          </a:lnTo>
                          <a:lnTo>
                            <a:pt x="1045" y="1282"/>
                          </a:lnTo>
                          <a:lnTo>
                            <a:pt x="1045" y="1281"/>
                          </a:lnTo>
                          <a:close/>
                          <a:moveTo>
                            <a:pt x="1045" y="396"/>
                          </a:moveTo>
                          <a:lnTo>
                            <a:pt x="1083" y="400"/>
                          </a:lnTo>
                          <a:lnTo>
                            <a:pt x="1118" y="409"/>
                          </a:lnTo>
                          <a:lnTo>
                            <a:pt x="1151" y="423"/>
                          </a:lnTo>
                          <a:lnTo>
                            <a:pt x="1180" y="441"/>
                          </a:lnTo>
                          <a:lnTo>
                            <a:pt x="1208" y="463"/>
                          </a:lnTo>
                          <a:lnTo>
                            <a:pt x="1230" y="491"/>
                          </a:lnTo>
                          <a:lnTo>
                            <a:pt x="1248" y="521"/>
                          </a:lnTo>
                          <a:lnTo>
                            <a:pt x="1262" y="554"/>
                          </a:lnTo>
                          <a:lnTo>
                            <a:pt x="1270" y="588"/>
                          </a:lnTo>
                          <a:lnTo>
                            <a:pt x="1274" y="626"/>
                          </a:lnTo>
                          <a:lnTo>
                            <a:pt x="1271" y="659"/>
                          </a:lnTo>
                          <a:lnTo>
                            <a:pt x="1265" y="694"/>
                          </a:lnTo>
                          <a:lnTo>
                            <a:pt x="1254" y="727"/>
                          </a:lnTo>
                          <a:lnTo>
                            <a:pt x="1239" y="760"/>
                          </a:lnTo>
                          <a:lnTo>
                            <a:pt x="1220" y="790"/>
                          </a:lnTo>
                          <a:lnTo>
                            <a:pt x="1199" y="818"/>
                          </a:lnTo>
                          <a:lnTo>
                            <a:pt x="1174" y="844"/>
                          </a:lnTo>
                          <a:lnTo>
                            <a:pt x="1148" y="865"/>
                          </a:lnTo>
                          <a:lnTo>
                            <a:pt x="1191" y="878"/>
                          </a:lnTo>
                          <a:lnTo>
                            <a:pt x="1233" y="895"/>
                          </a:lnTo>
                          <a:lnTo>
                            <a:pt x="1271" y="917"/>
                          </a:lnTo>
                          <a:lnTo>
                            <a:pt x="1308" y="941"/>
                          </a:lnTo>
                          <a:lnTo>
                            <a:pt x="1341" y="967"/>
                          </a:lnTo>
                          <a:lnTo>
                            <a:pt x="1370" y="995"/>
                          </a:lnTo>
                          <a:lnTo>
                            <a:pt x="1396" y="1026"/>
                          </a:lnTo>
                          <a:lnTo>
                            <a:pt x="1418" y="1057"/>
                          </a:lnTo>
                          <a:lnTo>
                            <a:pt x="1436" y="1089"/>
                          </a:lnTo>
                          <a:lnTo>
                            <a:pt x="1448" y="1120"/>
                          </a:lnTo>
                          <a:lnTo>
                            <a:pt x="1456" y="1150"/>
                          </a:lnTo>
                          <a:lnTo>
                            <a:pt x="1459" y="1180"/>
                          </a:lnTo>
                          <a:lnTo>
                            <a:pt x="1456" y="1194"/>
                          </a:lnTo>
                          <a:lnTo>
                            <a:pt x="1446" y="1208"/>
                          </a:lnTo>
                          <a:lnTo>
                            <a:pt x="1431" y="1221"/>
                          </a:lnTo>
                          <a:lnTo>
                            <a:pt x="1410" y="1231"/>
                          </a:lnTo>
                          <a:lnTo>
                            <a:pt x="1385" y="1242"/>
                          </a:lnTo>
                          <a:lnTo>
                            <a:pt x="1354" y="1251"/>
                          </a:lnTo>
                          <a:lnTo>
                            <a:pt x="1321" y="1258"/>
                          </a:lnTo>
                          <a:lnTo>
                            <a:pt x="1284" y="1265"/>
                          </a:lnTo>
                          <a:lnTo>
                            <a:pt x="1244" y="1271"/>
                          </a:lnTo>
                          <a:lnTo>
                            <a:pt x="1202" y="1275"/>
                          </a:lnTo>
                          <a:lnTo>
                            <a:pt x="1159" y="1278"/>
                          </a:lnTo>
                          <a:lnTo>
                            <a:pt x="1114" y="1280"/>
                          </a:lnTo>
                          <a:lnTo>
                            <a:pt x="1068" y="1281"/>
                          </a:lnTo>
                          <a:lnTo>
                            <a:pt x="1045" y="1281"/>
                          </a:lnTo>
                          <a:lnTo>
                            <a:pt x="1162" y="1166"/>
                          </a:lnTo>
                          <a:lnTo>
                            <a:pt x="1064" y="931"/>
                          </a:lnTo>
                          <a:lnTo>
                            <a:pt x="1065" y="931"/>
                          </a:lnTo>
                          <a:lnTo>
                            <a:pt x="1103" y="888"/>
                          </a:lnTo>
                          <a:lnTo>
                            <a:pt x="1075" y="895"/>
                          </a:lnTo>
                          <a:lnTo>
                            <a:pt x="1045" y="898"/>
                          </a:lnTo>
                          <a:lnTo>
                            <a:pt x="1016" y="895"/>
                          </a:lnTo>
                          <a:lnTo>
                            <a:pt x="989" y="887"/>
                          </a:lnTo>
                          <a:lnTo>
                            <a:pt x="1026" y="931"/>
                          </a:lnTo>
                          <a:lnTo>
                            <a:pt x="1027" y="931"/>
                          </a:lnTo>
                          <a:lnTo>
                            <a:pt x="929" y="1166"/>
                          </a:lnTo>
                          <a:lnTo>
                            <a:pt x="1045" y="1281"/>
                          </a:lnTo>
                          <a:lnTo>
                            <a:pt x="1023" y="1281"/>
                          </a:lnTo>
                          <a:lnTo>
                            <a:pt x="977" y="1280"/>
                          </a:lnTo>
                          <a:lnTo>
                            <a:pt x="932" y="1278"/>
                          </a:lnTo>
                          <a:lnTo>
                            <a:pt x="888" y="1275"/>
                          </a:lnTo>
                          <a:lnTo>
                            <a:pt x="846" y="1271"/>
                          </a:lnTo>
                          <a:lnTo>
                            <a:pt x="807" y="1265"/>
                          </a:lnTo>
                          <a:lnTo>
                            <a:pt x="770" y="1258"/>
                          </a:lnTo>
                          <a:lnTo>
                            <a:pt x="736" y="1251"/>
                          </a:lnTo>
                          <a:lnTo>
                            <a:pt x="707" y="1242"/>
                          </a:lnTo>
                          <a:lnTo>
                            <a:pt x="682" y="1231"/>
                          </a:lnTo>
                          <a:lnTo>
                            <a:pt x="661" y="1221"/>
                          </a:lnTo>
                          <a:lnTo>
                            <a:pt x="645" y="1208"/>
                          </a:lnTo>
                          <a:lnTo>
                            <a:pt x="636" y="1194"/>
                          </a:lnTo>
                          <a:lnTo>
                            <a:pt x="633" y="1180"/>
                          </a:lnTo>
                          <a:lnTo>
                            <a:pt x="635" y="1150"/>
                          </a:lnTo>
                          <a:lnTo>
                            <a:pt x="643" y="1120"/>
                          </a:lnTo>
                          <a:lnTo>
                            <a:pt x="656" y="1089"/>
                          </a:lnTo>
                          <a:lnTo>
                            <a:pt x="673" y="1057"/>
                          </a:lnTo>
                          <a:lnTo>
                            <a:pt x="695" y="1026"/>
                          </a:lnTo>
                          <a:lnTo>
                            <a:pt x="721" y="997"/>
                          </a:lnTo>
                          <a:lnTo>
                            <a:pt x="750" y="967"/>
                          </a:lnTo>
                          <a:lnTo>
                            <a:pt x="783" y="941"/>
                          </a:lnTo>
                          <a:lnTo>
                            <a:pt x="819" y="917"/>
                          </a:lnTo>
                          <a:lnTo>
                            <a:pt x="859" y="896"/>
                          </a:lnTo>
                          <a:lnTo>
                            <a:pt x="900" y="878"/>
                          </a:lnTo>
                          <a:lnTo>
                            <a:pt x="944" y="865"/>
                          </a:lnTo>
                          <a:lnTo>
                            <a:pt x="916" y="844"/>
                          </a:lnTo>
                          <a:lnTo>
                            <a:pt x="892" y="818"/>
                          </a:lnTo>
                          <a:lnTo>
                            <a:pt x="870" y="790"/>
                          </a:lnTo>
                          <a:lnTo>
                            <a:pt x="853" y="760"/>
                          </a:lnTo>
                          <a:lnTo>
                            <a:pt x="838" y="727"/>
                          </a:lnTo>
                          <a:lnTo>
                            <a:pt x="826" y="694"/>
                          </a:lnTo>
                          <a:lnTo>
                            <a:pt x="820" y="659"/>
                          </a:lnTo>
                          <a:lnTo>
                            <a:pt x="817" y="626"/>
                          </a:lnTo>
                          <a:lnTo>
                            <a:pt x="820" y="588"/>
                          </a:lnTo>
                          <a:lnTo>
                            <a:pt x="829" y="554"/>
                          </a:lnTo>
                          <a:lnTo>
                            <a:pt x="843" y="521"/>
                          </a:lnTo>
                          <a:lnTo>
                            <a:pt x="861" y="491"/>
                          </a:lnTo>
                          <a:lnTo>
                            <a:pt x="884" y="463"/>
                          </a:lnTo>
                          <a:lnTo>
                            <a:pt x="911" y="441"/>
                          </a:lnTo>
                          <a:lnTo>
                            <a:pt x="941" y="423"/>
                          </a:lnTo>
                          <a:lnTo>
                            <a:pt x="973" y="409"/>
                          </a:lnTo>
                          <a:lnTo>
                            <a:pt x="1009" y="400"/>
                          </a:lnTo>
                          <a:lnTo>
                            <a:pt x="1045" y="396"/>
                          </a:lnTo>
                          <a:close/>
                          <a:moveTo>
                            <a:pt x="331" y="0"/>
                          </a:moveTo>
                          <a:lnTo>
                            <a:pt x="2451" y="0"/>
                          </a:lnTo>
                          <a:lnTo>
                            <a:pt x="2496" y="3"/>
                          </a:lnTo>
                          <a:lnTo>
                            <a:pt x="2539" y="12"/>
                          </a:lnTo>
                          <a:lnTo>
                            <a:pt x="2580" y="26"/>
                          </a:lnTo>
                          <a:lnTo>
                            <a:pt x="2617" y="46"/>
                          </a:lnTo>
                          <a:lnTo>
                            <a:pt x="2653" y="69"/>
                          </a:lnTo>
                          <a:lnTo>
                            <a:pt x="2684" y="97"/>
                          </a:lnTo>
                          <a:lnTo>
                            <a:pt x="2713" y="128"/>
                          </a:lnTo>
                          <a:lnTo>
                            <a:pt x="2737" y="164"/>
                          </a:lnTo>
                          <a:lnTo>
                            <a:pt x="2756" y="203"/>
                          </a:lnTo>
                          <a:lnTo>
                            <a:pt x="2770" y="244"/>
                          </a:lnTo>
                          <a:lnTo>
                            <a:pt x="2779" y="286"/>
                          </a:lnTo>
                          <a:lnTo>
                            <a:pt x="2782" y="330"/>
                          </a:lnTo>
                          <a:lnTo>
                            <a:pt x="2782" y="1647"/>
                          </a:lnTo>
                          <a:lnTo>
                            <a:pt x="2740" y="1609"/>
                          </a:lnTo>
                          <a:lnTo>
                            <a:pt x="2696" y="1575"/>
                          </a:lnTo>
                          <a:lnTo>
                            <a:pt x="2649" y="1543"/>
                          </a:lnTo>
                          <a:lnTo>
                            <a:pt x="2649" y="330"/>
                          </a:lnTo>
                          <a:lnTo>
                            <a:pt x="2646" y="295"/>
                          </a:lnTo>
                          <a:lnTo>
                            <a:pt x="2636" y="261"/>
                          </a:lnTo>
                          <a:lnTo>
                            <a:pt x="2622" y="231"/>
                          </a:lnTo>
                          <a:lnTo>
                            <a:pt x="2603" y="203"/>
                          </a:lnTo>
                          <a:lnTo>
                            <a:pt x="2579" y="180"/>
                          </a:lnTo>
                          <a:lnTo>
                            <a:pt x="2550" y="160"/>
                          </a:lnTo>
                          <a:lnTo>
                            <a:pt x="2520" y="145"/>
                          </a:lnTo>
                          <a:lnTo>
                            <a:pt x="2486" y="136"/>
                          </a:lnTo>
                          <a:lnTo>
                            <a:pt x="2451" y="133"/>
                          </a:lnTo>
                          <a:lnTo>
                            <a:pt x="331" y="133"/>
                          </a:lnTo>
                          <a:lnTo>
                            <a:pt x="295" y="136"/>
                          </a:lnTo>
                          <a:lnTo>
                            <a:pt x="262" y="145"/>
                          </a:lnTo>
                          <a:lnTo>
                            <a:pt x="231" y="160"/>
                          </a:lnTo>
                          <a:lnTo>
                            <a:pt x="203" y="180"/>
                          </a:lnTo>
                          <a:lnTo>
                            <a:pt x="179" y="203"/>
                          </a:lnTo>
                          <a:lnTo>
                            <a:pt x="160" y="231"/>
                          </a:lnTo>
                          <a:lnTo>
                            <a:pt x="146" y="261"/>
                          </a:lnTo>
                          <a:lnTo>
                            <a:pt x="136" y="295"/>
                          </a:lnTo>
                          <a:lnTo>
                            <a:pt x="133" y="330"/>
                          </a:lnTo>
                          <a:lnTo>
                            <a:pt x="133" y="2980"/>
                          </a:lnTo>
                          <a:lnTo>
                            <a:pt x="136" y="3016"/>
                          </a:lnTo>
                          <a:lnTo>
                            <a:pt x="146" y="3049"/>
                          </a:lnTo>
                          <a:lnTo>
                            <a:pt x="160" y="3081"/>
                          </a:lnTo>
                          <a:lnTo>
                            <a:pt x="179" y="3108"/>
                          </a:lnTo>
                          <a:lnTo>
                            <a:pt x="203" y="3132"/>
                          </a:lnTo>
                          <a:lnTo>
                            <a:pt x="231" y="3151"/>
                          </a:lnTo>
                          <a:lnTo>
                            <a:pt x="262" y="3166"/>
                          </a:lnTo>
                          <a:lnTo>
                            <a:pt x="295" y="3175"/>
                          </a:lnTo>
                          <a:lnTo>
                            <a:pt x="331" y="3178"/>
                          </a:lnTo>
                          <a:lnTo>
                            <a:pt x="2451" y="3178"/>
                          </a:lnTo>
                          <a:lnTo>
                            <a:pt x="2453" y="3178"/>
                          </a:lnTo>
                          <a:lnTo>
                            <a:pt x="2455" y="3178"/>
                          </a:lnTo>
                          <a:lnTo>
                            <a:pt x="2457" y="3183"/>
                          </a:lnTo>
                          <a:lnTo>
                            <a:pt x="2457" y="3183"/>
                          </a:lnTo>
                          <a:lnTo>
                            <a:pt x="2525" y="3302"/>
                          </a:lnTo>
                          <a:lnTo>
                            <a:pt x="2489" y="3308"/>
                          </a:lnTo>
                          <a:lnTo>
                            <a:pt x="2451" y="3311"/>
                          </a:lnTo>
                          <a:lnTo>
                            <a:pt x="331" y="3311"/>
                          </a:lnTo>
                          <a:lnTo>
                            <a:pt x="287" y="3308"/>
                          </a:lnTo>
                          <a:lnTo>
                            <a:pt x="243" y="3298"/>
                          </a:lnTo>
                          <a:lnTo>
                            <a:pt x="202" y="3285"/>
                          </a:lnTo>
                          <a:lnTo>
                            <a:pt x="164" y="3265"/>
                          </a:lnTo>
                          <a:lnTo>
                            <a:pt x="129" y="3242"/>
                          </a:lnTo>
                          <a:lnTo>
                            <a:pt x="97" y="3214"/>
                          </a:lnTo>
                          <a:lnTo>
                            <a:pt x="69" y="3182"/>
                          </a:lnTo>
                          <a:lnTo>
                            <a:pt x="46" y="3147"/>
                          </a:lnTo>
                          <a:lnTo>
                            <a:pt x="26" y="3109"/>
                          </a:lnTo>
                          <a:lnTo>
                            <a:pt x="13" y="3068"/>
                          </a:lnTo>
                          <a:lnTo>
                            <a:pt x="3" y="3024"/>
                          </a:lnTo>
                          <a:lnTo>
                            <a:pt x="0" y="2979"/>
                          </a:lnTo>
                          <a:lnTo>
                            <a:pt x="0" y="633"/>
                          </a:lnTo>
                          <a:lnTo>
                            <a:pt x="0" y="330"/>
                          </a:lnTo>
                          <a:lnTo>
                            <a:pt x="3" y="286"/>
                          </a:lnTo>
                          <a:lnTo>
                            <a:pt x="13" y="244"/>
                          </a:lnTo>
                          <a:lnTo>
                            <a:pt x="26" y="203"/>
                          </a:lnTo>
                          <a:lnTo>
                            <a:pt x="46" y="164"/>
                          </a:lnTo>
                          <a:lnTo>
                            <a:pt x="69" y="128"/>
                          </a:lnTo>
                          <a:lnTo>
                            <a:pt x="97" y="97"/>
                          </a:lnTo>
                          <a:lnTo>
                            <a:pt x="129" y="69"/>
                          </a:lnTo>
                          <a:lnTo>
                            <a:pt x="164" y="46"/>
                          </a:lnTo>
                          <a:lnTo>
                            <a:pt x="202" y="26"/>
                          </a:lnTo>
                          <a:lnTo>
                            <a:pt x="243" y="12"/>
                          </a:lnTo>
                          <a:lnTo>
                            <a:pt x="287" y="3"/>
                          </a:lnTo>
                          <a:lnTo>
                            <a:pt x="331"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nvGrpSpPr>
                <p:cNvPr id="160" name="Group 159">
                  <a:extLst>
                    <a:ext uri="{FF2B5EF4-FFF2-40B4-BE49-F238E27FC236}">
                      <a16:creationId xmlns:a16="http://schemas.microsoft.com/office/drawing/2014/main" id="{3E3D2FC4-5028-4F15-80BE-FB87971B08F9}"/>
                    </a:ext>
                  </a:extLst>
                </p:cNvPr>
                <p:cNvGrpSpPr/>
                <p:nvPr/>
              </p:nvGrpSpPr>
              <p:grpSpPr>
                <a:xfrm>
                  <a:off x="8243929" y="2121296"/>
                  <a:ext cx="2673654" cy="642157"/>
                  <a:chOff x="8145260" y="1981288"/>
                  <a:chExt cx="2673654" cy="642157"/>
                </a:xfrm>
              </p:grpSpPr>
              <p:sp>
                <p:nvSpPr>
                  <p:cNvPr id="139" name="TextBox 138">
                    <a:extLst>
                      <a:ext uri="{FF2B5EF4-FFF2-40B4-BE49-F238E27FC236}">
                        <a16:creationId xmlns:a16="http://schemas.microsoft.com/office/drawing/2014/main" id="{1029A434-35C3-4D9C-8B11-0210F650ED58}"/>
                      </a:ext>
                    </a:extLst>
                  </p:cNvPr>
                  <p:cNvSpPr txBox="1"/>
                  <p:nvPr/>
                </p:nvSpPr>
                <p:spPr>
                  <a:xfrm>
                    <a:off x="8145261" y="1981288"/>
                    <a:ext cx="1659063" cy="379152"/>
                  </a:xfrm>
                  <a:prstGeom prst="rect">
                    <a:avLst/>
                  </a:prstGeom>
                  <a:noFill/>
                </p:spPr>
                <p:txBody>
                  <a:bodyPr wrap="square" rtlCol="0" anchor="ctr">
                    <a:spAutoFit/>
                  </a:bodyPr>
                  <a:lstStyle/>
                  <a:p>
                    <a:r>
                      <a:rPr lang="en-US" sz="1600" b="1" dirty="0">
                        <a:solidFill>
                          <a:schemeClr val="tx2"/>
                        </a:solidFill>
                        <a:latin typeface="Century Gothic" panose="020B0502020202020204" pitchFamily="34" charset="0"/>
                        <a:cs typeface="Arial" panose="020B0604020202020204" pitchFamily="34" charset="0"/>
                      </a:rPr>
                      <a:t>Decision</a:t>
                    </a:r>
                  </a:p>
                </p:txBody>
              </p:sp>
              <p:sp>
                <p:nvSpPr>
                  <p:cNvPr id="154" name="Rectangle 153">
                    <a:extLst>
                      <a:ext uri="{FF2B5EF4-FFF2-40B4-BE49-F238E27FC236}">
                        <a16:creationId xmlns:a16="http://schemas.microsoft.com/office/drawing/2014/main" id="{9934203C-6BBA-416B-B35B-D05A6FD77958}"/>
                      </a:ext>
                    </a:extLst>
                  </p:cNvPr>
                  <p:cNvSpPr/>
                  <p:nvPr/>
                </p:nvSpPr>
                <p:spPr>
                  <a:xfrm flipH="1">
                    <a:off x="8145260" y="2347698"/>
                    <a:ext cx="2673654" cy="275747"/>
                  </a:xfrm>
                  <a:prstGeom prst="rect">
                    <a:avLst/>
                  </a:prstGeom>
                </p:spPr>
                <p:txBody>
                  <a:bodyPr wrap="square">
                    <a:spAutoFit/>
                  </a:bodyPr>
                  <a:lstStyle/>
                  <a:p>
                    <a:endParaRPr lang="en-US" sz="1000" dirty="0">
                      <a:solidFill>
                        <a:schemeClr val="accent5"/>
                      </a:solidFill>
                      <a:latin typeface="Arial" panose="020B0604020202020204" pitchFamily="34" charset="0"/>
                      <a:cs typeface="Arial" panose="020B0604020202020204" pitchFamily="34" charset="0"/>
                    </a:endParaRPr>
                  </a:p>
                </p:txBody>
              </p:sp>
            </p:grpSp>
          </p:grpSp>
          <p:grpSp>
            <p:nvGrpSpPr>
              <p:cNvPr id="179" name="Group 178">
                <a:extLst>
                  <a:ext uri="{FF2B5EF4-FFF2-40B4-BE49-F238E27FC236}">
                    <a16:creationId xmlns:a16="http://schemas.microsoft.com/office/drawing/2014/main" id="{63969562-C87E-4B9D-AF66-21945815B2BD}"/>
                  </a:ext>
                </a:extLst>
              </p:cNvPr>
              <p:cNvGrpSpPr/>
              <p:nvPr/>
            </p:nvGrpSpPr>
            <p:grpSpPr>
              <a:xfrm>
                <a:off x="1297058" y="1252719"/>
                <a:ext cx="3680847" cy="972458"/>
                <a:chOff x="1297058" y="1252719"/>
                <a:chExt cx="3680847" cy="972458"/>
              </a:xfrm>
            </p:grpSpPr>
            <p:grpSp>
              <p:nvGrpSpPr>
                <p:cNvPr id="178" name="Group 177">
                  <a:extLst>
                    <a:ext uri="{FF2B5EF4-FFF2-40B4-BE49-F238E27FC236}">
                      <a16:creationId xmlns:a16="http://schemas.microsoft.com/office/drawing/2014/main" id="{25595CB6-4805-4DB2-9D61-48BAEF123E27}"/>
                    </a:ext>
                  </a:extLst>
                </p:cNvPr>
                <p:cNvGrpSpPr/>
                <p:nvPr/>
              </p:nvGrpSpPr>
              <p:grpSpPr>
                <a:xfrm>
                  <a:off x="4005447" y="1252719"/>
                  <a:ext cx="972458" cy="972458"/>
                  <a:chOff x="4005447" y="1252719"/>
                  <a:chExt cx="972458" cy="972458"/>
                </a:xfrm>
              </p:grpSpPr>
              <p:grpSp>
                <p:nvGrpSpPr>
                  <p:cNvPr id="49" name="Group 48">
                    <a:extLst>
                      <a:ext uri="{FF2B5EF4-FFF2-40B4-BE49-F238E27FC236}">
                        <a16:creationId xmlns:a16="http://schemas.microsoft.com/office/drawing/2014/main" id="{5104094C-C01E-4A59-86B9-E94341111BB0}"/>
                      </a:ext>
                    </a:extLst>
                  </p:cNvPr>
                  <p:cNvGrpSpPr/>
                  <p:nvPr/>
                </p:nvGrpSpPr>
                <p:grpSpPr>
                  <a:xfrm>
                    <a:off x="4005447" y="1252719"/>
                    <a:ext cx="972458" cy="972458"/>
                    <a:chOff x="1737905" y="3352277"/>
                    <a:chExt cx="972458" cy="972458"/>
                  </a:xfrm>
                </p:grpSpPr>
                <p:sp>
                  <p:nvSpPr>
                    <p:cNvPr id="50" name="Oval 49">
                      <a:extLst>
                        <a:ext uri="{FF2B5EF4-FFF2-40B4-BE49-F238E27FC236}">
                          <a16:creationId xmlns:a16="http://schemas.microsoft.com/office/drawing/2014/main" id="{225DE340-E341-4E88-B02D-5203719F1D3A}"/>
                        </a:ext>
                      </a:extLst>
                    </p:cNvPr>
                    <p:cNvSpPr/>
                    <p:nvPr/>
                  </p:nvSpPr>
                  <p:spPr>
                    <a:xfrm>
                      <a:off x="1737905" y="3352277"/>
                      <a:ext cx="972458" cy="972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51" name="Oval 50">
                      <a:extLst>
                        <a:ext uri="{FF2B5EF4-FFF2-40B4-BE49-F238E27FC236}">
                          <a16:creationId xmlns:a16="http://schemas.microsoft.com/office/drawing/2014/main" id="{DAD2379D-9401-4170-BBD6-A4AE22CB2568}"/>
                        </a:ext>
                      </a:extLst>
                    </p:cNvPr>
                    <p:cNvSpPr/>
                    <p:nvPr/>
                  </p:nvSpPr>
                  <p:spPr>
                    <a:xfrm>
                      <a:off x="1803612" y="3417984"/>
                      <a:ext cx="841044" cy="8410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46" name="Group 145">
                    <a:extLst>
                      <a:ext uri="{FF2B5EF4-FFF2-40B4-BE49-F238E27FC236}">
                        <a16:creationId xmlns:a16="http://schemas.microsoft.com/office/drawing/2014/main" id="{CB0EC076-E7C8-4C06-8883-3D1FEA793B69}"/>
                      </a:ext>
                    </a:extLst>
                  </p:cNvPr>
                  <p:cNvGrpSpPr/>
                  <p:nvPr/>
                </p:nvGrpSpPr>
                <p:grpSpPr>
                  <a:xfrm>
                    <a:off x="4234758" y="1454877"/>
                    <a:ext cx="513836" cy="568142"/>
                    <a:chOff x="4182581" y="2252203"/>
                    <a:chExt cx="585788" cy="647701"/>
                  </a:xfrm>
                  <a:solidFill>
                    <a:schemeClr val="accent5"/>
                  </a:solidFill>
                </p:grpSpPr>
                <p:sp>
                  <p:nvSpPr>
                    <p:cNvPr id="147" name="Freeform 79">
                      <a:extLst>
                        <a:ext uri="{FF2B5EF4-FFF2-40B4-BE49-F238E27FC236}">
                          <a16:creationId xmlns:a16="http://schemas.microsoft.com/office/drawing/2014/main" id="{8F319B9B-0856-4119-8ED6-7245A87337DE}"/>
                        </a:ext>
                      </a:extLst>
                    </p:cNvPr>
                    <p:cNvSpPr>
                      <a:spLocks/>
                    </p:cNvSpPr>
                    <p:nvPr/>
                  </p:nvSpPr>
                  <p:spPr bwMode="auto">
                    <a:xfrm>
                      <a:off x="4250843" y="2252203"/>
                      <a:ext cx="139700" cy="139700"/>
                    </a:xfrm>
                    <a:custGeom>
                      <a:avLst/>
                      <a:gdLst>
                        <a:gd name="T0" fmla="*/ 219 w 438"/>
                        <a:gd name="T1" fmla="*/ 0 h 439"/>
                        <a:gd name="T2" fmla="*/ 258 w 438"/>
                        <a:gd name="T3" fmla="*/ 3 h 439"/>
                        <a:gd name="T4" fmla="*/ 295 w 438"/>
                        <a:gd name="T5" fmla="*/ 14 h 439"/>
                        <a:gd name="T6" fmla="*/ 329 w 438"/>
                        <a:gd name="T7" fmla="*/ 30 h 439"/>
                        <a:gd name="T8" fmla="*/ 360 w 438"/>
                        <a:gd name="T9" fmla="*/ 51 h 439"/>
                        <a:gd name="T10" fmla="*/ 387 w 438"/>
                        <a:gd name="T11" fmla="*/ 78 h 439"/>
                        <a:gd name="T12" fmla="*/ 408 w 438"/>
                        <a:gd name="T13" fmla="*/ 109 h 439"/>
                        <a:gd name="T14" fmla="*/ 424 w 438"/>
                        <a:gd name="T15" fmla="*/ 143 h 439"/>
                        <a:gd name="T16" fmla="*/ 435 w 438"/>
                        <a:gd name="T17" fmla="*/ 181 h 439"/>
                        <a:gd name="T18" fmla="*/ 438 w 438"/>
                        <a:gd name="T19" fmla="*/ 219 h 439"/>
                        <a:gd name="T20" fmla="*/ 435 w 438"/>
                        <a:gd name="T21" fmla="*/ 259 h 439"/>
                        <a:gd name="T22" fmla="*/ 424 w 438"/>
                        <a:gd name="T23" fmla="*/ 297 h 439"/>
                        <a:gd name="T24" fmla="*/ 408 w 438"/>
                        <a:gd name="T25" fmla="*/ 331 h 439"/>
                        <a:gd name="T26" fmla="*/ 387 w 438"/>
                        <a:gd name="T27" fmla="*/ 362 h 439"/>
                        <a:gd name="T28" fmla="*/ 360 w 438"/>
                        <a:gd name="T29" fmla="*/ 388 h 439"/>
                        <a:gd name="T30" fmla="*/ 329 w 438"/>
                        <a:gd name="T31" fmla="*/ 410 h 439"/>
                        <a:gd name="T32" fmla="*/ 295 w 438"/>
                        <a:gd name="T33" fmla="*/ 426 h 439"/>
                        <a:gd name="T34" fmla="*/ 258 w 438"/>
                        <a:gd name="T35" fmla="*/ 436 h 439"/>
                        <a:gd name="T36" fmla="*/ 219 w 438"/>
                        <a:gd name="T37" fmla="*/ 439 h 439"/>
                        <a:gd name="T38" fmla="*/ 179 w 438"/>
                        <a:gd name="T39" fmla="*/ 436 h 439"/>
                        <a:gd name="T40" fmla="*/ 143 w 438"/>
                        <a:gd name="T41" fmla="*/ 426 h 439"/>
                        <a:gd name="T42" fmla="*/ 108 w 438"/>
                        <a:gd name="T43" fmla="*/ 410 h 439"/>
                        <a:gd name="T44" fmla="*/ 77 w 438"/>
                        <a:gd name="T45" fmla="*/ 388 h 439"/>
                        <a:gd name="T46" fmla="*/ 51 w 438"/>
                        <a:gd name="T47" fmla="*/ 362 h 439"/>
                        <a:gd name="T48" fmla="*/ 29 w 438"/>
                        <a:gd name="T49" fmla="*/ 331 h 439"/>
                        <a:gd name="T50" fmla="*/ 14 w 438"/>
                        <a:gd name="T51" fmla="*/ 297 h 439"/>
                        <a:gd name="T52" fmla="*/ 3 w 438"/>
                        <a:gd name="T53" fmla="*/ 259 h 439"/>
                        <a:gd name="T54" fmla="*/ 0 w 438"/>
                        <a:gd name="T55" fmla="*/ 219 h 439"/>
                        <a:gd name="T56" fmla="*/ 3 w 438"/>
                        <a:gd name="T57" fmla="*/ 181 h 439"/>
                        <a:gd name="T58" fmla="*/ 14 w 438"/>
                        <a:gd name="T59" fmla="*/ 143 h 439"/>
                        <a:gd name="T60" fmla="*/ 29 w 438"/>
                        <a:gd name="T61" fmla="*/ 109 h 439"/>
                        <a:gd name="T62" fmla="*/ 51 w 438"/>
                        <a:gd name="T63" fmla="*/ 78 h 439"/>
                        <a:gd name="T64" fmla="*/ 77 w 438"/>
                        <a:gd name="T65" fmla="*/ 51 h 439"/>
                        <a:gd name="T66" fmla="*/ 108 w 438"/>
                        <a:gd name="T67" fmla="*/ 30 h 439"/>
                        <a:gd name="T68" fmla="*/ 143 w 438"/>
                        <a:gd name="T69" fmla="*/ 14 h 439"/>
                        <a:gd name="T70" fmla="*/ 179 w 438"/>
                        <a:gd name="T71" fmla="*/ 3 h 439"/>
                        <a:gd name="T72" fmla="*/ 219 w 438"/>
                        <a:gd name="T73"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439">
                          <a:moveTo>
                            <a:pt x="219" y="0"/>
                          </a:moveTo>
                          <a:lnTo>
                            <a:pt x="258" y="3"/>
                          </a:lnTo>
                          <a:lnTo>
                            <a:pt x="295" y="14"/>
                          </a:lnTo>
                          <a:lnTo>
                            <a:pt x="329" y="30"/>
                          </a:lnTo>
                          <a:lnTo>
                            <a:pt x="360" y="51"/>
                          </a:lnTo>
                          <a:lnTo>
                            <a:pt x="387" y="78"/>
                          </a:lnTo>
                          <a:lnTo>
                            <a:pt x="408" y="109"/>
                          </a:lnTo>
                          <a:lnTo>
                            <a:pt x="424" y="143"/>
                          </a:lnTo>
                          <a:lnTo>
                            <a:pt x="435" y="181"/>
                          </a:lnTo>
                          <a:lnTo>
                            <a:pt x="438" y="219"/>
                          </a:lnTo>
                          <a:lnTo>
                            <a:pt x="435" y="259"/>
                          </a:lnTo>
                          <a:lnTo>
                            <a:pt x="424" y="297"/>
                          </a:lnTo>
                          <a:lnTo>
                            <a:pt x="408" y="331"/>
                          </a:lnTo>
                          <a:lnTo>
                            <a:pt x="387" y="362"/>
                          </a:lnTo>
                          <a:lnTo>
                            <a:pt x="360" y="388"/>
                          </a:lnTo>
                          <a:lnTo>
                            <a:pt x="329" y="410"/>
                          </a:lnTo>
                          <a:lnTo>
                            <a:pt x="295" y="426"/>
                          </a:lnTo>
                          <a:lnTo>
                            <a:pt x="258" y="436"/>
                          </a:lnTo>
                          <a:lnTo>
                            <a:pt x="219" y="439"/>
                          </a:lnTo>
                          <a:lnTo>
                            <a:pt x="179" y="436"/>
                          </a:lnTo>
                          <a:lnTo>
                            <a:pt x="143" y="426"/>
                          </a:lnTo>
                          <a:lnTo>
                            <a:pt x="108" y="410"/>
                          </a:lnTo>
                          <a:lnTo>
                            <a:pt x="77" y="388"/>
                          </a:lnTo>
                          <a:lnTo>
                            <a:pt x="51" y="362"/>
                          </a:lnTo>
                          <a:lnTo>
                            <a:pt x="29" y="331"/>
                          </a:lnTo>
                          <a:lnTo>
                            <a:pt x="14" y="297"/>
                          </a:lnTo>
                          <a:lnTo>
                            <a:pt x="3" y="259"/>
                          </a:lnTo>
                          <a:lnTo>
                            <a:pt x="0" y="219"/>
                          </a:lnTo>
                          <a:lnTo>
                            <a:pt x="3" y="181"/>
                          </a:lnTo>
                          <a:lnTo>
                            <a:pt x="14" y="143"/>
                          </a:lnTo>
                          <a:lnTo>
                            <a:pt x="29" y="109"/>
                          </a:lnTo>
                          <a:lnTo>
                            <a:pt x="51" y="78"/>
                          </a:lnTo>
                          <a:lnTo>
                            <a:pt x="77" y="51"/>
                          </a:lnTo>
                          <a:lnTo>
                            <a:pt x="108" y="30"/>
                          </a:lnTo>
                          <a:lnTo>
                            <a:pt x="143" y="14"/>
                          </a:lnTo>
                          <a:lnTo>
                            <a:pt x="179" y="3"/>
                          </a:lnTo>
                          <a:lnTo>
                            <a:pt x="21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48" name="Freeform 80">
                      <a:extLst>
                        <a:ext uri="{FF2B5EF4-FFF2-40B4-BE49-F238E27FC236}">
                          <a16:creationId xmlns:a16="http://schemas.microsoft.com/office/drawing/2014/main" id="{95836862-84AF-469D-ADF8-5A00E7F3178C}"/>
                        </a:ext>
                      </a:extLst>
                    </p:cNvPr>
                    <p:cNvSpPr>
                      <a:spLocks/>
                    </p:cNvSpPr>
                    <p:nvPr/>
                  </p:nvSpPr>
                  <p:spPr bwMode="auto">
                    <a:xfrm>
                      <a:off x="4481031" y="2252203"/>
                      <a:ext cx="139700" cy="139700"/>
                    </a:xfrm>
                    <a:custGeom>
                      <a:avLst/>
                      <a:gdLst>
                        <a:gd name="T0" fmla="*/ 220 w 439"/>
                        <a:gd name="T1" fmla="*/ 0 h 439"/>
                        <a:gd name="T2" fmla="*/ 260 w 439"/>
                        <a:gd name="T3" fmla="*/ 3 h 439"/>
                        <a:gd name="T4" fmla="*/ 296 w 439"/>
                        <a:gd name="T5" fmla="*/ 14 h 439"/>
                        <a:gd name="T6" fmla="*/ 330 w 439"/>
                        <a:gd name="T7" fmla="*/ 30 h 439"/>
                        <a:gd name="T8" fmla="*/ 360 w 439"/>
                        <a:gd name="T9" fmla="*/ 51 h 439"/>
                        <a:gd name="T10" fmla="*/ 387 w 439"/>
                        <a:gd name="T11" fmla="*/ 78 h 439"/>
                        <a:gd name="T12" fmla="*/ 409 w 439"/>
                        <a:gd name="T13" fmla="*/ 109 h 439"/>
                        <a:gd name="T14" fmla="*/ 425 w 439"/>
                        <a:gd name="T15" fmla="*/ 143 h 439"/>
                        <a:gd name="T16" fmla="*/ 436 w 439"/>
                        <a:gd name="T17" fmla="*/ 181 h 439"/>
                        <a:gd name="T18" fmla="*/ 439 w 439"/>
                        <a:gd name="T19" fmla="*/ 219 h 439"/>
                        <a:gd name="T20" fmla="*/ 436 w 439"/>
                        <a:gd name="T21" fmla="*/ 259 h 439"/>
                        <a:gd name="T22" fmla="*/ 425 w 439"/>
                        <a:gd name="T23" fmla="*/ 297 h 439"/>
                        <a:gd name="T24" fmla="*/ 409 w 439"/>
                        <a:gd name="T25" fmla="*/ 331 h 439"/>
                        <a:gd name="T26" fmla="*/ 387 w 439"/>
                        <a:gd name="T27" fmla="*/ 362 h 439"/>
                        <a:gd name="T28" fmla="*/ 360 w 439"/>
                        <a:gd name="T29" fmla="*/ 388 h 439"/>
                        <a:gd name="T30" fmla="*/ 330 w 439"/>
                        <a:gd name="T31" fmla="*/ 410 h 439"/>
                        <a:gd name="T32" fmla="*/ 296 w 439"/>
                        <a:gd name="T33" fmla="*/ 426 h 439"/>
                        <a:gd name="T34" fmla="*/ 260 w 439"/>
                        <a:gd name="T35" fmla="*/ 436 h 439"/>
                        <a:gd name="T36" fmla="*/ 220 w 439"/>
                        <a:gd name="T37" fmla="*/ 439 h 439"/>
                        <a:gd name="T38" fmla="*/ 180 w 439"/>
                        <a:gd name="T39" fmla="*/ 436 h 439"/>
                        <a:gd name="T40" fmla="*/ 143 w 439"/>
                        <a:gd name="T41" fmla="*/ 426 h 439"/>
                        <a:gd name="T42" fmla="*/ 109 w 439"/>
                        <a:gd name="T43" fmla="*/ 410 h 439"/>
                        <a:gd name="T44" fmla="*/ 78 w 439"/>
                        <a:gd name="T45" fmla="*/ 388 h 439"/>
                        <a:gd name="T46" fmla="*/ 52 w 439"/>
                        <a:gd name="T47" fmla="*/ 362 h 439"/>
                        <a:gd name="T48" fmla="*/ 30 w 439"/>
                        <a:gd name="T49" fmla="*/ 331 h 439"/>
                        <a:gd name="T50" fmla="*/ 14 w 439"/>
                        <a:gd name="T51" fmla="*/ 297 h 439"/>
                        <a:gd name="T52" fmla="*/ 4 w 439"/>
                        <a:gd name="T53" fmla="*/ 259 h 439"/>
                        <a:gd name="T54" fmla="*/ 0 w 439"/>
                        <a:gd name="T55" fmla="*/ 219 h 439"/>
                        <a:gd name="T56" fmla="*/ 4 w 439"/>
                        <a:gd name="T57" fmla="*/ 181 h 439"/>
                        <a:gd name="T58" fmla="*/ 14 w 439"/>
                        <a:gd name="T59" fmla="*/ 143 h 439"/>
                        <a:gd name="T60" fmla="*/ 30 w 439"/>
                        <a:gd name="T61" fmla="*/ 109 h 439"/>
                        <a:gd name="T62" fmla="*/ 52 w 439"/>
                        <a:gd name="T63" fmla="*/ 78 h 439"/>
                        <a:gd name="T64" fmla="*/ 78 w 439"/>
                        <a:gd name="T65" fmla="*/ 51 h 439"/>
                        <a:gd name="T66" fmla="*/ 109 w 439"/>
                        <a:gd name="T67" fmla="*/ 30 h 439"/>
                        <a:gd name="T68" fmla="*/ 143 w 439"/>
                        <a:gd name="T69" fmla="*/ 14 h 439"/>
                        <a:gd name="T70" fmla="*/ 180 w 439"/>
                        <a:gd name="T71" fmla="*/ 3 h 439"/>
                        <a:gd name="T72" fmla="*/ 220 w 439"/>
                        <a:gd name="T73"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9" h="439">
                          <a:moveTo>
                            <a:pt x="220" y="0"/>
                          </a:moveTo>
                          <a:lnTo>
                            <a:pt x="260" y="3"/>
                          </a:lnTo>
                          <a:lnTo>
                            <a:pt x="296" y="14"/>
                          </a:lnTo>
                          <a:lnTo>
                            <a:pt x="330" y="30"/>
                          </a:lnTo>
                          <a:lnTo>
                            <a:pt x="360" y="51"/>
                          </a:lnTo>
                          <a:lnTo>
                            <a:pt x="387" y="78"/>
                          </a:lnTo>
                          <a:lnTo>
                            <a:pt x="409" y="109"/>
                          </a:lnTo>
                          <a:lnTo>
                            <a:pt x="425" y="143"/>
                          </a:lnTo>
                          <a:lnTo>
                            <a:pt x="436" y="181"/>
                          </a:lnTo>
                          <a:lnTo>
                            <a:pt x="439" y="219"/>
                          </a:lnTo>
                          <a:lnTo>
                            <a:pt x="436" y="259"/>
                          </a:lnTo>
                          <a:lnTo>
                            <a:pt x="425" y="297"/>
                          </a:lnTo>
                          <a:lnTo>
                            <a:pt x="409" y="331"/>
                          </a:lnTo>
                          <a:lnTo>
                            <a:pt x="387" y="362"/>
                          </a:lnTo>
                          <a:lnTo>
                            <a:pt x="360" y="388"/>
                          </a:lnTo>
                          <a:lnTo>
                            <a:pt x="330" y="410"/>
                          </a:lnTo>
                          <a:lnTo>
                            <a:pt x="296" y="426"/>
                          </a:lnTo>
                          <a:lnTo>
                            <a:pt x="260" y="436"/>
                          </a:lnTo>
                          <a:lnTo>
                            <a:pt x="220" y="439"/>
                          </a:lnTo>
                          <a:lnTo>
                            <a:pt x="180" y="436"/>
                          </a:lnTo>
                          <a:lnTo>
                            <a:pt x="143" y="426"/>
                          </a:lnTo>
                          <a:lnTo>
                            <a:pt x="109" y="410"/>
                          </a:lnTo>
                          <a:lnTo>
                            <a:pt x="78" y="388"/>
                          </a:lnTo>
                          <a:lnTo>
                            <a:pt x="52" y="362"/>
                          </a:lnTo>
                          <a:lnTo>
                            <a:pt x="30" y="331"/>
                          </a:lnTo>
                          <a:lnTo>
                            <a:pt x="14" y="297"/>
                          </a:lnTo>
                          <a:lnTo>
                            <a:pt x="4" y="259"/>
                          </a:lnTo>
                          <a:lnTo>
                            <a:pt x="0" y="219"/>
                          </a:lnTo>
                          <a:lnTo>
                            <a:pt x="4" y="181"/>
                          </a:lnTo>
                          <a:lnTo>
                            <a:pt x="14" y="143"/>
                          </a:lnTo>
                          <a:lnTo>
                            <a:pt x="30" y="109"/>
                          </a:lnTo>
                          <a:lnTo>
                            <a:pt x="52" y="78"/>
                          </a:lnTo>
                          <a:lnTo>
                            <a:pt x="78" y="51"/>
                          </a:lnTo>
                          <a:lnTo>
                            <a:pt x="109" y="30"/>
                          </a:lnTo>
                          <a:lnTo>
                            <a:pt x="143" y="14"/>
                          </a:lnTo>
                          <a:lnTo>
                            <a:pt x="180" y="3"/>
                          </a:lnTo>
                          <a:lnTo>
                            <a:pt x="2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49" name="Freeform 81">
                      <a:extLst>
                        <a:ext uri="{FF2B5EF4-FFF2-40B4-BE49-F238E27FC236}">
                          <a16:creationId xmlns:a16="http://schemas.microsoft.com/office/drawing/2014/main" id="{AA6A10FE-5159-4787-B7D3-CA3349BE8A29}"/>
                        </a:ext>
                      </a:extLst>
                    </p:cNvPr>
                    <p:cNvSpPr>
                      <a:spLocks/>
                    </p:cNvSpPr>
                    <p:nvPr/>
                  </p:nvSpPr>
                  <p:spPr bwMode="auto">
                    <a:xfrm>
                      <a:off x="4593743" y="2812591"/>
                      <a:ext cx="74613" cy="87313"/>
                    </a:xfrm>
                    <a:custGeom>
                      <a:avLst/>
                      <a:gdLst>
                        <a:gd name="T0" fmla="*/ 0 w 232"/>
                        <a:gd name="T1" fmla="*/ 0 h 275"/>
                        <a:gd name="T2" fmla="*/ 232 w 232"/>
                        <a:gd name="T3" fmla="*/ 0 h 275"/>
                        <a:gd name="T4" fmla="*/ 232 w 232"/>
                        <a:gd name="T5" fmla="*/ 159 h 275"/>
                        <a:gd name="T6" fmla="*/ 229 w 232"/>
                        <a:gd name="T7" fmla="*/ 186 h 275"/>
                        <a:gd name="T8" fmla="*/ 221 w 232"/>
                        <a:gd name="T9" fmla="*/ 211 h 275"/>
                        <a:gd name="T10" fmla="*/ 207 w 232"/>
                        <a:gd name="T11" fmla="*/ 232 h 275"/>
                        <a:gd name="T12" fmla="*/ 189 w 232"/>
                        <a:gd name="T13" fmla="*/ 249 h 275"/>
                        <a:gd name="T14" fmla="*/ 167 w 232"/>
                        <a:gd name="T15" fmla="*/ 264 h 275"/>
                        <a:gd name="T16" fmla="*/ 142 w 232"/>
                        <a:gd name="T17" fmla="*/ 272 h 275"/>
                        <a:gd name="T18" fmla="*/ 116 w 232"/>
                        <a:gd name="T19" fmla="*/ 275 h 275"/>
                        <a:gd name="T20" fmla="*/ 89 w 232"/>
                        <a:gd name="T21" fmla="*/ 272 h 275"/>
                        <a:gd name="T22" fmla="*/ 65 w 232"/>
                        <a:gd name="T23" fmla="*/ 264 h 275"/>
                        <a:gd name="T24" fmla="*/ 43 w 232"/>
                        <a:gd name="T25" fmla="*/ 249 h 275"/>
                        <a:gd name="T26" fmla="*/ 25 w 232"/>
                        <a:gd name="T27" fmla="*/ 232 h 275"/>
                        <a:gd name="T28" fmla="*/ 12 w 232"/>
                        <a:gd name="T29" fmla="*/ 211 h 275"/>
                        <a:gd name="T30" fmla="*/ 2 w 232"/>
                        <a:gd name="T31" fmla="*/ 186 h 275"/>
                        <a:gd name="T32" fmla="*/ 0 w 232"/>
                        <a:gd name="T33" fmla="*/ 159 h 275"/>
                        <a:gd name="T34" fmla="*/ 0 w 232"/>
                        <a:gd name="T3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75">
                          <a:moveTo>
                            <a:pt x="0" y="0"/>
                          </a:moveTo>
                          <a:lnTo>
                            <a:pt x="232" y="0"/>
                          </a:lnTo>
                          <a:lnTo>
                            <a:pt x="232" y="159"/>
                          </a:lnTo>
                          <a:lnTo>
                            <a:pt x="229" y="186"/>
                          </a:lnTo>
                          <a:lnTo>
                            <a:pt x="221" y="211"/>
                          </a:lnTo>
                          <a:lnTo>
                            <a:pt x="207" y="232"/>
                          </a:lnTo>
                          <a:lnTo>
                            <a:pt x="189" y="249"/>
                          </a:lnTo>
                          <a:lnTo>
                            <a:pt x="167" y="264"/>
                          </a:lnTo>
                          <a:lnTo>
                            <a:pt x="142" y="272"/>
                          </a:lnTo>
                          <a:lnTo>
                            <a:pt x="116" y="275"/>
                          </a:lnTo>
                          <a:lnTo>
                            <a:pt x="89" y="272"/>
                          </a:lnTo>
                          <a:lnTo>
                            <a:pt x="65" y="264"/>
                          </a:lnTo>
                          <a:lnTo>
                            <a:pt x="43" y="249"/>
                          </a:lnTo>
                          <a:lnTo>
                            <a:pt x="25" y="232"/>
                          </a:lnTo>
                          <a:lnTo>
                            <a:pt x="12" y="211"/>
                          </a:lnTo>
                          <a:lnTo>
                            <a:pt x="2" y="186"/>
                          </a:lnTo>
                          <a:lnTo>
                            <a:pt x="0" y="159"/>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50" name="Freeform 82">
                      <a:extLst>
                        <a:ext uri="{FF2B5EF4-FFF2-40B4-BE49-F238E27FC236}">
                          <a16:creationId xmlns:a16="http://schemas.microsoft.com/office/drawing/2014/main" id="{BB14D2E8-83A5-4F9A-968C-1CBB3669DC13}"/>
                        </a:ext>
                      </a:extLst>
                    </p:cNvPr>
                    <p:cNvSpPr>
                      <a:spLocks noEditPoints="1"/>
                    </p:cNvSpPr>
                    <p:nvPr/>
                  </p:nvSpPr>
                  <p:spPr bwMode="auto">
                    <a:xfrm>
                      <a:off x="4182581" y="2387141"/>
                      <a:ext cx="585788" cy="512763"/>
                    </a:xfrm>
                    <a:custGeom>
                      <a:avLst/>
                      <a:gdLst>
                        <a:gd name="T0" fmla="*/ 1536 w 1847"/>
                        <a:gd name="T1" fmla="*/ 812 h 1615"/>
                        <a:gd name="T2" fmla="*/ 1475 w 1847"/>
                        <a:gd name="T3" fmla="*/ 802 h 1615"/>
                        <a:gd name="T4" fmla="*/ 1420 w 1847"/>
                        <a:gd name="T5" fmla="*/ 810 h 1615"/>
                        <a:gd name="T6" fmla="*/ 1608 w 1847"/>
                        <a:gd name="T7" fmla="*/ 799 h 1615"/>
                        <a:gd name="T8" fmla="*/ 290 w 1847"/>
                        <a:gd name="T9" fmla="*/ 0 h 1615"/>
                        <a:gd name="T10" fmla="*/ 326 w 1847"/>
                        <a:gd name="T11" fmla="*/ 2 h 1615"/>
                        <a:gd name="T12" fmla="*/ 375 w 1847"/>
                        <a:gd name="T13" fmla="*/ 16 h 1615"/>
                        <a:gd name="T14" fmla="*/ 432 w 1847"/>
                        <a:gd name="T15" fmla="*/ 50 h 1615"/>
                        <a:gd name="T16" fmla="*/ 495 w 1847"/>
                        <a:gd name="T17" fmla="*/ 143 h 1615"/>
                        <a:gd name="T18" fmla="*/ 511 w 1847"/>
                        <a:gd name="T19" fmla="*/ 234 h 1615"/>
                        <a:gd name="T20" fmla="*/ 549 w 1847"/>
                        <a:gd name="T21" fmla="*/ 378 h 1615"/>
                        <a:gd name="T22" fmla="*/ 635 w 1847"/>
                        <a:gd name="T23" fmla="*/ 444 h 1615"/>
                        <a:gd name="T24" fmla="*/ 746 w 1847"/>
                        <a:gd name="T25" fmla="*/ 436 h 1615"/>
                        <a:gd name="T26" fmla="*/ 888 w 1847"/>
                        <a:gd name="T27" fmla="*/ 422 h 1615"/>
                        <a:gd name="T28" fmla="*/ 1011 w 1847"/>
                        <a:gd name="T29" fmla="*/ 394 h 1615"/>
                        <a:gd name="T30" fmla="*/ 1065 w 1847"/>
                        <a:gd name="T31" fmla="*/ 310 h 1615"/>
                        <a:gd name="T32" fmla="*/ 1090 w 1847"/>
                        <a:gd name="T33" fmla="*/ 177 h 1615"/>
                        <a:gd name="T34" fmla="*/ 1122 w 1847"/>
                        <a:gd name="T35" fmla="*/ 92 h 1615"/>
                        <a:gd name="T36" fmla="*/ 1208 w 1847"/>
                        <a:gd name="T37" fmla="*/ 21 h 1615"/>
                        <a:gd name="T38" fmla="*/ 1238 w 1847"/>
                        <a:gd name="T39" fmla="*/ 8 h 1615"/>
                        <a:gd name="T40" fmla="*/ 1291 w 1847"/>
                        <a:gd name="T41" fmla="*/ 0 h 1615"/>
                        <a:gd name="T42" fmla="*/ 1331 w 1847"/>
                        <a:gd name="T43" fmla="*/ 2 h 1615"/>
                        <a:gd name="T44" fmla="*/ 1421 w 1847"/>
                        <a:gd name="T45" fmla="*/ 52 h 1615"/>
                        <a:gd name="T46" fmla="*/ 1460 w 1847"/>
                        <a:gd name="T47" fmla="*/ 136 h 1615"/>
                        <a:gd name="T48" fmla="*/ 1479 w 1847"/>
                        <a:gd name="T49" fmla="*/ 208 h 1615"/>
                        <a:gd name="T50" fmla="*/ 1513 w 1847"/>
                        <a:gd name="T51" fmla="*/ 343 h 1615"/>
                        <a:gd name="T52" fmla="*/ 1552 w 1847"/>
                        <a:gd name="T53" fmla="*/ 499 h 1615"/>
                        <a:gd name="T54" fmla="*/ 1586 w 1847"/>
                        <a:gd name="T55" fmla="*/ 636 h 1615"/>
                        <a:gd name="T56" fmla="*/ 1603 w 1847"/>
                        <a:gd name="T57" fmla="*/ 712 h 1615"/>
                        <a:gd name="T58" fmla="*/ 1648 w 1847"/>
                        <a:gd name="T59" fmla="*/ 758 h 1615"/>
                        <a:gd name="T60" fmla="*/ 1847 w 1847"/>
                        <a:gd name="T61" fmla="*/ 823 h 1615"/>
                        <a:gd name="T62" fmla="*/ 1356 w 1847"/>
                        <a:gd name="T63" fmla="*/ 823 h 1615"/>
                        <a:gd name="T64" fmla="*/ 1411 w 1847"/>
                        <a:gd name="T65" fmla="*/ 744 h 1615"/>
                        <a:gd name="T66" fmla="*/ 1407 w 1847"/>
                        <a:gd name="T67" fmla="*/ 624 h 1615"/>
                        <a:gd name="T68" fmla="*/ 1365 w 1847"/>
                        <a:gd name="T69" fmla="*/ 473 h 1615"/>
                        <a:gd name="T70" fmla="*/ 1330 w 1847"/>
                        <a:gd name="T71" fmla="*/ 365 h 1615"/>
                        <a:gd name="T72" fmla="*/ 1302 w 1847"/>
                        <a:gd name="T73" fmla="*/ 324 h 1615"/>
                        <a:gd name="T74" fmla="*/ 1291 w 1847"/>
                        <a:gd name="T75" fmla="*/ 349 h 1615"/>
                        <a:gd name="T76" fmla="*/ 1344 w 1847"/>
                        <a:gd name="T77" fmla="*/ 496 h 1615"/>
                        <a:gd name="T78" fmla="*/ 1400 w 1847"/>
                        <a:gd name="T79" fmla="*/ 719 h 1615"/>
                        <a:gd name="T80" fmla="*/ 1333 w 1847"/>
                        <a:gd name="T81" fmla="*/ 798 h 1615"/>
                        <a:gd name="T82" fmla="*/ 1217 w 1847"/>
                        <a:gd name="T83" fmla="*/ 745 h 1615"/>
                        <a:gd name="T84" fmla="*/ 1127 w 1847"/>
                        <a:gd name="T85" fmla="*/ 521 h 1615"/>
                        <a:gd name="T86" fmla="*/ 977 w 1847"/>
                        <a:gd name="T87" fmla="*/ 582 h 1615"/>
                        <a:gd name="T88" fmla="*/ 846 w 1847"/>
                        <a:gd name="T89" fmla="*/ 628 h 1615"/>
                        <a:gd name="T90" fmla="*/ 783 w 1847"/>
                        <a:gd name="T91" fmla="*/ 650 h 1615"/>
                        <a:gd name="T92" fmla="*/ 606 w 1847"/>
                        <a:gd name="T93" fmla="*/ 613 h 1615"/>
                        <a:gd name="T94" fmla="*/ 460 w 1847"/>
                        <a:gd name="T95" fmla="*/ 537 h 1615"/>
                        <a:gd name="T96" fmla="*/ 377 w 1847"/>
                        <a:gd name="T97" fmla="*/ 743 h 1615"/>
                        <a:gd name="T98" fmla="*/ 296 w 1847"/>
                        <a:gd name="T99" fmla="*/ 806 h 1615"/>
                        <a:gd name="T100" fmla="*/ 270 w 1847"/>
                        <a:gd name="T101" fmla="*/ 1572 h 1615"/>
                        <a:gd name="T102" fmla="*/ 179 w 1847"/>
                        <a:gd name="T103" fmla="*/ 1615 h 1615"/>
                        <a:gd name="T104" fmla="*/ 89 w 1847"/>
                        <a:gd name="T105" fmla="*/ 1572 h 1615"/>
                        <a:gd name="T106" fmla="*/ 63 w 1847"/>
                        <a:gd name="T107" fmla="*/ 766 h 1615"/>
                        <a:gd name="T108" fmla="*/ 2 w 1847"/>
                        <a:gd name="T109" fmla="*/ 668 h 1615"/>
                        <a:gd name="T110" fmla="*/ 114 w 1847"/>
                        <a:gd name="T111" fmla="*/ 104 h 1615"/>
                        <a:gd name="T112" fmla="*/ 188 w 1847"/>
                        <a:gd name="T113" fmla="*/ 27 h 1615"/>
                        <a:gd name="T114" fmla="*/ 290 w 1847"/>
                        <a:gd name="T115"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7" h="1615">
                          <a:moveTo>
                            <a:pt x="1582" y="786"/>
                          </a:moveTo>
                          <a:lnTo>
                            <a:pt x="1569" y="798"/>
                          </a:lnTo>
                          <a:lnTo>
                            <a:pt x="1553" y="807"/>
                          </a:lnTo>
                          <a:lnTo>
                            <a:pt x="1536" y="812"/>
                          </a:lnTo>
                          <a:lnTo>
                            <a:pt x="1528" y="813"/>
                          </a:lnTo>
                          <a:lnTo>
                            <a:pt x="1520" y="815"/>
                          </a:lnTo>
                          <a:lnTo>
                            <a:pt x="1496" y="811"/>
                          </a:lnTo>
                          <a:lnTo>
                            <a:pt x="1475" y="802"/>
                          </a:lnTo>
                          <a:lnTo>
                            <a:pt x="1457" y="786"/>
                          </a:lnTo>
                          <a:lnTo>
                            <a:pt x="1443" y="791"/>
                          </a:lnTo>
                          <a:lnTo>
                            <a:pt x="1431" y="799"/>
                          </a:lnTo>
                          <a:lnTo>
                            <a:pt x="1420" y="810"/>
                          </a:lnTo>
                          <a:lnTo>
                            <a:pt x="1414" y="823"/>
                          </a:lnTo>
                          <a:lnTo>
                            <a:pt x="1625" y="823"/>
                          </a:lnTo>
                          <a:lnTo>
                            <a:pt x="1618" y="810"/>
                          </a:lnTo>
                          <a:lnTo>
                            <a:pt x="1608" y="799"/>
                          </a:lnTo>
                          <a:lnTo>
                            <a:pt x="1596" y="791"/>
                          </a:lnTo>
                          <a:lnTo>
                            <a:pt x="1582" y="786"/>
                          </a:lnTo>
                          <a:close/>
                          <a:moveTo>
                            <a:pt x="290" y="0"/>
                          </a:moveTo>
                          <a:lnTo>
                            <a:pt x="290" y="0"/>
                          </a:lnTo>
                          <a:lnTo>
                            <a:pt x="293" y="0"/>
                          </a:lnTo>
                          <a:lnTo>
                            <a:pt x="300" y="0"/>
                          </a:lnTo>
                          <a:lnTo>
                            <a:pt x="312" y="1"/>
                          </a:lnTo>
                          <a:lnTo>
                            <a:pt x="326" y="2"/>
                          </a:lnTo>
                          <a:lnTo>
                            <a:pt x="340" y="4"/>
                          </a:lnTo>
                          <a:lnTo>
                            <a:pt x="353" y="8"/>
                          </a:lnTo>
                          <a:lnTo>
                            <a:pt x="366" y="11"/>
                          </a:lnTo>
                          <a:lnTo>
                            <a:pt x="375" y="16"/>
                          </a:lnTo>
                          <a:lnTo>
                            <a:pt x="382" y="18"/>
                          </a:lnTo>
                          <a:lnTo>
                            <a:pt x="385" y="20"/>
                          </a:lnTo>
                          <a:lnTo>
                            <a:pt x="408" y="34"/>
                          </a:lnTo>
                          <a:lnTo>
                            <a:pt x="432" y="50"/>
                          </a:lnTo>
                          <a:lnTo>
                            <a:pt x="452" y="70"/>
                          </a:lnTo>
                          <a:lnTo>
                            <a:pt x="470" y="92"/>
                          </a:lnTo>
                          <a:lnTo>
                            <a:pt x="484" y="117"/>
                          </a:lnTo>
                          <a:lnTo>
                            <a:pt x="495" y="143"/>
                          </a:lnTo>
                          <a:lnTo>
                            <a:pt x="501" y="172"/>
                          </a:lnTo>
                          <a:lnTo>
                            <a:pt x="502" y="177"/>
                          </a:lnTo>
                          <a:lnTo>
                            <a:pt x="503" y="182"/>
                          </a:lnTo>
                          <a:lnTo>
                            <a:pt x="511" y="234"/>
                          </a:lnTo>
                          <a:lnTo>
                            <a:pt x="518" y="279"/>
                          </a:lnTo>
                          <a:lnTo>
                            <a:pt x="527" y="318"/>
                          </a:lnTo>
                          <a:lnTo>
                            <a:pt x="537" y="351"/>
                          </a:lnTo>
                          <a:lnTo>
                            <a:pt x="549" y="378"/>
                          </a:lnTo>
                          <a:lnTo>
                            <a:pt x="563" y="399"/>
                          </a:lnTo>
                          <a:lnTo>
                            <a:pt x="581" y="416"/>
                          </a:lnTo>
                          <a:lnTo>
                            <a:pt x="605" y="431"/>
                          </a:lnTo>
                          <a:lnTo>
                            <a:pt x="635" y="444"/>
                          </a:lnTo>
                          <a:lnTo>
                            <a:pt x="672" y="456"/>
                          </a:lnTo>
                          <a:lnTo>
                            <a:pt x="715" y="465"/>
                          </a:lnTo>
                          <a:lnTo>
                            <a:pt x="730" y="449"/>
                          </a:lnTo>
                          <a:lnTo>
                            <a:pt x="746" y="436"/>
                          </a:lnTo>
                          <a:lnTo>
                            <a:pt x="766" y="428"/>
                          </a:lnTo>
                          <a:lnTo>
                            <a:pt x="788" y="425"/>
                          </a:lnTo>
                          <a:lnTo>
                            <a:pt x="841" y="424"/>
                          </a:lnTo>
                          <a:lnTo>
                            <a:pt x="888" y="422"/>
                          </a:lnTo>
                          <a:lnTo>
                            <a:pt x="928" y="417"/>
                          </a:lnTo>
                          <a:lnTo>
                            <a:pt x="962" y="411"/>
                          </a:lnTo>
                          <a:lnTo>
                            <a:pt x="989" y="403"/>
                          </a:lnTo>
                          <a:lnTo>
                            <a:pt x="1011" y="394"/>
                          </a:lnTo>
                          <a:lnTo>
                            <a:pt x="1027" y="382"/>
                          </a:lnTo>
                          <a:lnTo>
                            <a:pt x="1043" y="364"/>
                          </a:lnTo>
                          <a:lnTo>
                            <a:pt x="1054" y="341"/>
                          </a:lnTo>
                          <a:lnTo>
                            <a:pt x="1065" y="310"/>
                          </a:lnTo>
                          <a:lnTo>
                            <a:pt x="1073" y="274"/>
                          </a:lnTo>
                          <a:lnTo>
                            <a:pt x="1081" y="231"/>
                          </a:lnTo>
                          <a:lnTo>
                            <a:pt x="1090" y="182"/>
                          </a:lnTo>
                          <a:lnTo>
                            <a:pt x="1090" y="177"/>
                          </a:lnTo>
                          <a:lnTo>
                            <a:pt x="1092" y="172"/>
                          </a:lnTo>
                          <a:lnTo>
                            <a:pt x="1097" y="143"/>
                          </a:lnTo>
                          <a:lnTo>
                            <a:pt x="1107" y="117"/>
                          </a:lnTo>
                          <a:lnTo>
                            <a:pt x="1122" y="92"/>
                          </a:lnTo>
                          <a:lnTo>
                            <a:pt x="1140" y="70"/>
                          </a:lnTo>
                          <a:lnTo>
                            <a:pt x="1161" y="50"/>
                          </a:lnTo>
                          <a:lnTo>
                            <a:pt x="1183" y="34"/>
                          </a:lnTo>
                          <a:lnTo>
                            <a:pt x="1208" y="21"/>
                          </a:lnTo>
                          <a:lnTo>
                            <a:pt x="1210" y="20"/>
                          </a:lnTo>
                          <a:lnTo>
                            <a:pt x="1216" y="16"/>
                          </a:lnTo>
                          <a:lnTo>
                            <a:pt x="1227" y="11"/>
                          </a:lnTo>
                          <a:lnTo>
                            <a:pt x="1238" y="8"/>
                          </a:lnTo>
                          <a:lnTo>
                            <a:pt x="1253" y="4"/>
                          </a:lnTo>
                          <a:lnTo>
                            <a:pt x="1267" y="2"/>
                          </a:lnTo>
                          <a:lnTo>
                            <a:pt x="1281" y="1"/>
                          </a:lnTo>
                          <a:lnTo>
                            <a:pt x="1291" y="0"/>
                          </a:lnTo>
                          <a:lnTo>
                            <a:pt x="1299" y="0"/>
                          </a:lnTo>
                          <a:lnTo>
                            <a:pt x="1303" y="0"/>
                          </a:lnTo>
                          <a:lnTo>
                            <a:pt x="1303" y="0"/>
                          </a:lnTo>
                          <a:lnTo>
                            <a:pt x="1331" y="2"/>
                          </a:lnTo>
                          <a:lnTo>
                            <a:pt x="1357" y="9"/>
                          </a:lnTo>
                          <a:lnTo>
                            <a:pt x="1380" y="20"/>
                          </a:lnTo>
                          <a:lnTo>
                            <a:pt x="1403" y="34"/>
                          </a:lnTo>
                          <a:lnTo>
                            <a:pt x="1421" y="52"/>
                          </a:lnTo>
                          <a:lnTo>
                            <a:pt x="1438" y="75"/>
                          </a:lnTo>
                          <a:lnTo>
                            <a:pt x="1450" y="102"/>
                          </a:lnTo>
                          <a:lnTo>
                            <a:pt x="1459" y="132"/>
                          </a:lnTo>
                          <a:lnTo>
                            <a:pt x="1460" y="136"/>
                          </a:lnTo>
                          <a:lnTo>
                            <a:pt x="1462" y="145"/>
                          </a:lnTo>
                          <a:lnTo>
                            <a:pt x="1466" y="162"/>
                          </a:lnTo>
                          <a:lnTo>
                            <a:pt x="1472" y="183"/>
                          </a:lnTo>
                          <a:lnTo>
                            <a:pt x="1479" y="208"/>
                          </a:lnTo>
                          <a:lnTo>
                            <a:pt x="1486" y="237"/>
                          </a:lnTo>
                          <a:lnTo>
                            <a:pt x="1494" y="270"/>
                          </a:lnTo>
                          <a:lnTo>
                            <a:pt x="1504" y="305"/>
                          </a:lnTo>
                          <a:lnTo>
                            <a:pt x="1513" y="343"/>
                          </a:lnTo>
                          <a:lnTo>
                            <a:pt x="1522" y="382"/>
                          </a:lnTo>
                          <a:lnTo>
                            <a:pt x="1532" y="421"/>
                          </a:lnTo>
                          <a:lnTo>
                            <a:pt x="1542" y="461"/>
                          </a:lnTo>
                          <a:lnTo>
                            <a:pt x="1552" y="499"/>
                          </a:lnTo>
                          <a:lnTo>
                            <a:pt x="1561" y="537"/>
                          </a:lnTo>
                          <a:lnTo>
                            <a:pt x="1570" y="572"/>
                          </a:lnTo>
                          <a:lnTo>
                            <a:pt x="1579" y="606"/>
                          </a:lnTo>
                          <a:lnTo>
                            <a:pt x="1586" y="636"/>
                          </a:lnTo>
                          <a:lnTo>
                            <a:pt x="1591" y="663"/>
                          </a:lnTo>
                          <a:lnTo>
                            <a:pt x="1597" y="684"/>
                          </a:lnTo>
                          <a:lnTo>
                            <a:pt x="1601" y="702"/>
                          </a:lnTo>
                          <a:lnTo>
                            <a:pt x="1603" y="712"/>
                          </a:lnTo>
                          <a:lnTo>
                            <a:pt x="1604" y="723"/>
                          </a:lnTo>
                          <a:lnTo>
                            <a:pt x="1604" y="733"/>
                          </a:lnTo>
                          <a:lnTo>
                            <a:pt x="1628" y="744"/>
                          </a:lnTo>
                          <a:lnTo>
                            <a:pt x="1648" y="758"/>
                          </a:lnTo>
                          <a:lnTo>
                            <a:pt x="1664" y="777"/>
                          </a:lnTo>
                          <a:lnTo>
                            <a:pt x="1676" y="798"/>
                          </a:lnTo>
                          <a:lnTo>
                            <a:pt x="1683" y="823"/>
                          </a:lnTo>
                          <a:lnTo>
                            <a:pt x="1847" y="823"/>
                          </a:lnTo>
                          <a:lnTo>
                            <a:pt x="1847" y="1308"/>
                          </a:lnTo>
                          <a:lnTo>
                            <a:pt x="1192" y="1308"/>
                          </a:lnTo>
                          <a:lnTo>
                            <a:pt x="1192" y="823"/>
                          </a:lnTo>
                          <a:lnTo>
                            <a:pt x="1356" y="823"/>
                          </a:lnTo>
                          <a:lnTo>
                            <a:pt x="1363" y="798"/>
                          </a:lnTo>
                          <a:lnTo>
                            <a:pt x="1375" y="777"/>
                          </a:lnTo>
                          <a:lnTo>
                            <a:pt x="1391" y="758"/>
                          </a:lnTo>
                          <a:lnTo>
                            <a:pt x="1411" y="744"/>
                          </a:lnTo>
                          <a:lnTo>
                            <a:pt x="1433" y="735"/>
                          </a:lnTo>
                          <a:lnTo>
                            <a:pt x="1426" y="699"/>
                          </a:lnTo>
                          <a:lnTo>
                            <a:pt x="1418" y="663"/>
                          </a:lnTo>
                          <a:lnTo>
                            <a:pt x="1407" y="624"/>
                          </a:lnTo>
                          <a:lnTo>
                            <a:pt x="1397" y="585"/>
                          </a:lnTo>
                          <a:lnTo>
                            <a:pt x="1386" y="546"/>
                          </a:lnTo>
                          <a:lnTo>
                            <a:pt x="1376" y="509"/>
                          </a:lnTo>
                          <a:lnTo>
                            <a:pt x="1365" y="473"/>
                          </a:lnTo>
                          <a:lnTo>
                            <a:pt x="1355" y="441"/>
                          </a:lnTo>
                          <a:lnTo>
                            <a:pt x="1345" y="411"/>
                          </a:lnTo>
                          <a:lnTo>
                            <a:pt x="1337" y="385"/>
                          </a:lnTo>
                          <a:lnTo>
                            <a:pt x="1330" y="365"/>
                          </a:lnTo>
                          <a:lnTo>
                            <a:pt x="1324" y="351"/>
                          </a:lnTo>
                          <a:lnTo>
                            <a:pt x="1317" y="337"/>
                          </a:lnTo>
                          <a:lnTo>
                            <a:pt x="1310" y="328"/>
                          </a:lnTo>
                          <a:lnTo>
                            <a:pt x="1302" y="324"/>
                          </a:lnTo>
                          <a:lnTo>
                            <a:pt x="1296" y="324"/>
                          </a:lnTo>
                          <a:lnTo>
                            <a:pt x="1291" y="329"/>
                          </a:lnTo>
                          <a:lnTo>
                            <a:pt x="1289" y="337"/>
                          </a:lnTo>
                          <a:lnTo>
                            <a:pt x="1291" y="349"/>
                          </a:lnTo>
                          <a:lnTo>
                            <a:pt x="1297" y="364"/>
                          </a:lnTo>
                          <a:lnTo>
                            <a:pt x="1312" y="403"/>
                          </a:lnTo>
                          <a:lnTo>
                            <a:pt x="1328" y="446"/>
                          </a:lnTo>
                          <a:lnTo>
                            <a:pt x="1344" y="496"/>
                          </a:lnTo>
                          <a:lnTo>
                            <a:pt x="1359" y="548"/>
                          </a:lnTo>
                          <a:lnTo>
                            <a:pt x="1373" y="603"/>
                          </a:lnTo>
                          <a:lnTo>
                            <a:pt x="1387" y="660"/>
                          </a:lnTo>
                          <a:lnTo>
                            <a:pt x="1400" y="719"/>
                          </a:lnTo>
                          <a:lnTo>
                            <a:pt x="1378" y="735"/>
                          </a:lnTo>
                          <a:lnTo>
                            <a:pt x="1359" y="752"/>
                          </a:lnTo>
                          <a:lnTo>
                            <a:pt x="1344" y="773"/>
                          </a:lnTo>
                          <a:lnTo>
                            <a:pt x="1333" y="798"/>
                          </a:lnTo>
                          <a:lnTo>
                            <a:pt x="1278" y="798"/>
                          </a:lnTo>
                          <a:lnTo>
                            <a:pt x="1255" y="784"/>
                          </a:lnTo>
                          <a:lnTo>
                            <a:pt x="1235" y="766"/>
                          </a:lnTo>
                          <a:lnTo>
                            <a:pt x="1217" y="745"/>
                          </a:lnTo>
                          <a:lnTo>
                            <a:pt x="1204" y="720"/>
                          </a:lnTo>
                          <a:lnTo>
                            <a:pt x="1195" y="692"/>
                          </a:lnTo>
                          <a:lnTo>
                            <a:pt x="1154" y="497"/>
                          </a:lnTo>
                          <a:lnTo>
                            <a:pt x="1127" y="521"/>
                          </a:lnTo>
                          <a:lnTo>
                            <a:pt x="1097" y="542"/>
                          </a:lnTo>
                          <a:lnTo>
                            <a:pt x="1063" y="558"/>
                          </a:lnTo>
                          <a:lnTo>
                            <a:pt x="1023" y="571"/>
                          </a:lnTo>
                          <a:lnTo>
                            <a:pt x="977" y="582"/>
                          </a:lnTo>
                          <a:lnTo>
                            <a:pt x="925" y="589"/>
                          </a:lnTo>
                          <a:lnTo>
                            <a:pt x="869" y="593"/>
                          </a:lnTo>
                          <a:lnTo>
                            <a:pt x="860" y="612"/>
                          </a:lnTo>
                          <a:lnTo>
                            <a:pt x="846" y="628"/>
                          </a:lnTo>
                          <a:lnTo>
                            <a:pt x="829" y="639"/>
                          </a:lnTo>
                          <a:lnTo>
                            <a:pt x="810" y="648"/>
                          </a:lnTo>
                          <a:lnTo>
                            <a:pt x="789" y="650"/>
                          </a:lnTo>
                          <a:lnTo>
                            <a:pt x="783" y="650"/>
                          </a:lnTo>
                          <a:lnTo>
                            <a:pt x="778" y="649"/>
                          </a:lnTo>
                          <a:lnTo>
                            <a:pt x="713" y="639"/>
                          </a:lnTo>
                          <a:lnTo>
                            <a:pt x="657" y="628"/>
                          </a:lnTo>
                          <a:lnTo>
                            <a:pt x="606" y="613"/>
                          </a:lnTo>
                          <a:lnTo>
                            <a:pt x="562" y="598"/>
                          </a:lnTo>
                          <a:lnTo>
                            <a:pt x="523" y="581"/>
                          </a:lnTo>
                          <a:lnTo>
                            <a:pt x="489" y="561"/>
                          </a:lnTo>
                          <a:lnTo>
                            <a:pt x="460" y="537"/>
                          </a:lnTo>
                          <a:lnTo>
                            <a:pt x="435" y="512"/>
                          </a:lnTo>
                          <a:lnTo>
                            <a:pt x="398" y="692"/>
                          </a:lnTo>
                          <a:lnTo>
                            <a:pt x="388" y="719"/>
                          </a:lnTo>
                          <a:lnTo>
                            <a:pt x="377" y="743"/>
                          </a:lnTo>
                          <a:lnTo>
                            <a:pt x="360" y="763"/>
                          </a:lnTo>
                          <a:lnTo>
                            <a:pt x="341" y="780"/>
                          </a:lnTo>
                          <a:lnTo>
                            <a:pt x="319" y="795"/>
                          </a:lnTo>
                          <a:lnTo>
                            <a:pt x="296" y="806"/>
                          </a:lnTo>
                          <a:lnTo>
                            <a:pt x="296" y="1499"/>
                          </a:lnTo>
                          <a:lnTo>
                            <a:pt x="292" y="1526"/>
                          </a:lnTo>
                          <a:lnTo>
                            <a:pt x="284" y="1551"/>
                          </a:lnTo>
                          <a:lnTo>
                            <a:pt x="270" y="1572"/>
                          </a:lnTo>
                          <a:lnTo>
                            <a:pt x="252" y="1589"/>
                          </a:lnTo>
                          <a:lnTo>
                            <a:pt x="231" y="1604"/>
                          </a:lnTo>
                          <a:lnTo>
                            <a:pt x="206" y="1612"/>
                          </a:lnTo>
                          <a:lnTo>
                            <a:pt x="179" y="1615"/>
                          </a:lnTo>
                          <a:lnTo>
                            <a:pt x="153" y="1612"/>
                          </a:lnTo>
                          <a:lnTo>
                            <a:pt x="129" y="1604"/>
                          </a:lnTo>
                          <a:lnTo>
                            <a:pt x="107" y="1589"/>
                          </a:lnTo>
                          <a:lnTo>
                            <a:pt x="89" y="1572"/>
                          </a:lnTo>
                          <a:lnTo>
                            <a:pt x="75" y="1551"/>
                          </a:lnTo>
                          <a:lnTo>
                            <a:pt x="67" y="1526"/>
                          </a:lnTo>
                          <a:lnTo>
                            <a:pt x="63" y="1499"/>
                          </a:lnTo>
                          <a:lnTo>
                            <a:pt x="63" y="766"/>
                          </a:lnTo>
                          <a:lnTo>
                            <a:pt x="42" y="745"/>
                          </a:lnTo>
                          <a:lnTo>
                            <a:pt x="25" y="722"/>
                          </a:lnTo>
                          <a:lnTo>
                            <a:pt x="12" y="696"/>
                          </a:lnTo>
                          <a:lnTo>
                            <a:pt x="2" y="668"/>
                          </a:lnTo>
                          <a:lnTo>
                            <a:pt x="0" y="638"/>
                          </a:lnTo>
                          <a:lnTo>
                            <a:pt x="4" y="608"/>
                          </a:lnTo>
                          <a:lnTo>
                            <a:pt x="104" y="132"/>
                          </a:lnTo>
                          <a:lnTo>
                            <a:pt x="114" y="104"/>
                          </a:lnTo>
                          <a:lnTo>
                            <a:pt x="127" y="81"/>
                          </a:lnTo>
                          <a:lnTo>
                            <a:pt x="144" y="60"/>
                          </a:lnTo>
                          <a:lnTo>
                            <a:pt x="164" y="41"/>
                          </a:lnTo>
                          <a:lnTo>
                            <a:pt x="188" y="27"/>
                          </a:lnTo>
                          <a:lnTo>
                            <a:pt x="212" y="15"/>
                          </a:lnTo>
                          <a:lnTo>
                            <a:pt x="237" y="7"/>
                          </a:lnTo>
                          <a:lnTo>
                            <a:pt x="264" y="2"/>
                          </a:lnTo>
                          <a:lnTo>
                            <a:pt x="2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nvGrpSpPr>
                <p:cNvPr id="158" name="Group 157">
                  <a:extLst>
                    <a:ext uri="{FF2B5EF4-FFF2-40B4-BE49-F238E27FC236}">
                      <a16:creationId xmlns:a16="http://schemas.microsoft.com/office/drawing/2014/main" id="{B94B1466-041C-4D43-9443-8F7025D138AE}"/>
                    </a:ext>
                  </a:extLst>
                </p:cNvPr>
                <p:cNvGrpSpPr/>
                <p:nvPr/>
              </p:nvGrpSpPr>
              <p:grpSpPr>
                <a:xfrm>
                  <a:off x="1297058" y="1317552"/>
                  <a:ext cx="2657335" cy="680899"/>
                  <a:chOff x="1297058" y="1581046"/>
                  <a:chExt cx="2657335" cy="680899"/>
                </a:xfrm>
              </p:grpSpPr>
              <p:sp>
                <p:nvSpPr>
                  <p:cNvPr id="151" name="TextBox 150">
                    <a:extLst>
                      <a:ext uri="{FF2B5EF4-FFF2-40B4-BE49-F238E27FC236}">
                        <a16:creationId xmlns:a16="http://schemas.microsoft.com/office/drawing/2014/main" id="{B3C099E9-C596-4333-9737-E25F2C0C9422}"/>
                      </a:ext>
                    </a:extLst>
                  </p:cNvPr>
                  <p:cNvSpPr txBox="1"/>
                  <p:nvPr/>
                </p:nvSpPr>
                <p:spPr>
                  <a:xfrm>
                    <a:off x="1547858" y="1581046"/>
                    <a:ext cx="2406535" cy="413621"/>
                  </a:xfrm>
                  <a:prstGeom prst="rect">
                    <a:avLst/>
                  </a:prstGeom>
                  <a:noFill/>
                </p:spPr>
                <p:txBody>
                  <a:bodyPr wrap="square" rtlCol="0" anchor="ctr">
                    <a:spAutoFit/>
                  </a:bodyPr>
                  <a:lstStyle/>
                  <a:p>
                    <a:pPr algn="r"/>
                    <a:r>
                      <a:rPr lang="en-US" b="1" dirty="0">
                        <a:solidFill>
                          <a:schemeClr val="tx2"/>
                        </a:solidFill>
                        <a:latin typeface="Century Gothic" panose="020B0502020202020204" pitchFamily="34" charset="0"/>
                        <a:cs typeface="Arial" panose="020B0604020202020204" pitchFamily="34" charset="0"/>
                      </a:rPr>
                      <a:t>Onboarding</a:t>
                    </a:r>
                  </a:p>
                </p:txBody>
              </p:sp>
              <p:sp>
                <p:nvSpPr>
                  <p:cNvPr id="155" name="Rectangle 154">
                    <a:extLst>
                      <a:ext uri="{FF2B5EF4-FFF2-40B4-BE49-F238E27FC236}">
                        <a16:creationId xmlns:a16="http://schemas.microsoft.com/office/drawing/2014/main" id="{3950DC3C-F0AC-42E8-8146-629832837434}"/>
                      </a:ext>
                    </a:extLst>
                  </p:cNvPr>
                  <p:cNvSpPr/>
                  <p:nvPr/>
                </p:nvSpPr>
                <p:spPr>
                  <a:xfrm flipH="1">
                    <a:off x="1297058" y="1986198"/>
                    <a:ext cx="2657333" cy="275747"/>
                  </a:xfrm>
                  <a:prstGeom prst="rect">
                    <a:avLst/>
                  </a:prstGeom>
                </p:spPr>
                <p:txBody>
                  <a:bodyPr wrap="square">
                    <a:spAutoFit/>
                  </a:bodyPr>
                  <a:lstStyle/>
                  <a:p>
                    <a:pPr algn="r"/>
                    <a:r>
                      <a:rPr lang="en-US" sz="1000" dirty="0">
                        <a:solidFill>
                          <a:schemeClr val="accent5"/>
                        </a:solidFill>
                        <a:latin typeface="Arial" panose="020B0604020202020204" pitchFamily="34" charset="0"/>
                        <a:cs typeface="Arial" panose="020B0604020202020204" pitchFamily="34" charset="0"/>
                      </a:rPr>
                      <a:t>.</a:t>
                    </a:r>
                  </a:p>
                </p:txBody>
              </p:sp>
            </p:grpSp>
          </p:grpSp>
          <p:grpSp>
            <p:nvGrpSpPr>
              <p:cNvPr id="175" name="Group 174">
                <a:extLst>
                  <a:ext uri="{FF2B5EF4-FFF2-40B4-BE49-F238E27FC236}">
                    <a16:creationId xmlns:a16="http://schemas.microsoft.com/office/drawing/2014/main" id="{62C8F018-B28E-4C8F-96B7-BC943F5754B7}"/>
                  </a:ext>
                </a:extLst>
              </p:cNvPr>
              <p:cNvGrpSpPr/>
              <p:nvPr/>
            </p:nvGrpSpPr>
            <p:grpSpPr>
              <a:xfrm>
                <a:off x="1297058" y="3113349"/>
                <a:ext cx="3680847" cy="979097"/>
                <a:chOff x="1297058" y="3113349"/>
                <a:chExt cx="3680847" cy="979097"/>
              </a:xfrm>
            </p:grpSpPr>
            <p:grpSp>
              <p:nvGrpSpPr>
                <p:cNvPr id="163" name="Group 162">
                  <a:extLst>
                    <a:ext uri="{FF2B5EF4-FFF2-40B4-BE49-F238E27FC236}">
                      <a16:creationId xmlns:a16="http://schemas.microsoft.com/office/drawing/2014/main" id="{3F4B38D1-F8CF-43FE-BF62-C16A03CD49CF}"/>
                    </a:ext>
                  </a:extLst>
                </p:cNvPr>
                <p:cNvGrpSpPr/>
                <p:nvPr/>
              </p:nvGrpSpPr>
              <p:grpSpPr>
                <a:xfrm>
                  <a:off x="4005447" y="3119988"/>
                  <a:ext cx="972458" cy="972458"/>
                  <a:chOff x="4005447" y="3119988"/>
                  <a:chExt cx="972458" cy="972458"/>
                </a:xfrm>
              </p:grpSpPr>
              <p:grpSp>
                <p:nvGrpSpPr>
                  <p:cNvPr id="56" name="Group 55">
                    <a:extLst>
                      <a:ext uri="{FF2B5EF4-FFF2-40B4-BE49-F238E27FC236}">
                        <a16:creationId xmlns:a16="http://schemas.microsoft.com/office/drawing/2014/main" id="{A327BA10-7717-45C7-8688-639DD64F08BE}"/>
                      </a:ext>
                    </a:extLst>
                  </p:cNvPr>
                  <p:cNvGrpSpPr/>
                  <p:nvPr/>
                </p:nvGrpSpPr>
                <p:grpSpPr>
                  <a:xfrm>
                    <a:off x="4005447" y="3119988"/>
                    <a:ext cx="972458" cy="972458"/>
                    <a:chOff x="1737905" y="3352277"/>
                    <a:chExt cx="972458" cy="972458"/>
                  </a:xfrm>
                </p:grpSpPr>
                <p:sp>
                  <p:nvSpPr>
                    <p:cNvPr id="57" name="Oval 56">
                      <a:extLst>
                        <a:ext uri="{FF2B5EF4-FFF2-40B4-BE49-F238E27FC236}">
                          <a16:creationId xmlns:a16="http://schemas.microsoft.com/office/drawing/2014/main" id="{23A2F229-6B3B-49B1-BA92-882E1EF585AA}"/>
                        </a:ext>
                      </a:extLst>
                    </p:cNvPr>
                    <p:cNvSpPr/>
                    <p:nvPr/>
                  </p:nvSpPr>
                  <p:spPr>
                    <a:xfrm>
                      <a:off x="1737905" y="3352277"/>
                      <a:ext cx="972458" cy="9724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58" name="Oval 57">
                      <a:extLst>
                        <a:ext uri="{FF2B5EF4-FFF2-40B4-BE49-F238E27FC236}">
                          <a16:creationId xmlns:a16="http://schemas.microsoft.com/office/drawing/2014/main" id="{F7C1F3CC-1D1B-44F7-86D4-C64B96B4D153}"/>
                        </a:ext>
                      </a:extLst>
                    </p:cNvPr>
                    <p:cNvSpPr/>
                    <p:nvPr/>
                  </p:nvSpPr>
                  <p:spPr>
                    <a:xfrm>
                      <a:off x="1803612" y="3417984"/>
                      <a:ext cx="841044" cy="8410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26" name="Group 38">
                    <a:extLst>
                      <a:ext uri="{FF2B5EF4-FFF2-40B4-BE49-F238E27FC236}">
                        <a16:creationId xmlns:a16="http://schemas.microsoft.com/office/drawing/2014/main" id="{A09D5152-7107-4023-936B-4F62D3D44F4E}"/>
                      </a:ext>
                    </a:extLst>
                  </p:cNvPr>
                  <p:cNvGrpSpPr>
                    <a:grpSpLocks noChangeAspect="1"/>
                  </p:cNvGrpSpPr>
                  <p:nvPr/>
                </p:nvGrpSpPr>
                <p:grpSpPr bwMode="auto">
                  <a:xfrm>
                    <a:off x="4186455" y="3390363"/>
                    <a:ext cx="610442" cy="431708"/>
                    <a:chOff x="3729" y="2079"/>
                    <a:chExt cx="222" cy="157"/>
                  </a:xfrm>
                  <a:solidFill>
                    <a:schemeClr val="accent5"/>
                  </a:solidFill>
                </p:grpSpPr>
                <p:sp>
                  <p:nvSpPr>
                    <p:cNvPr id="127" name="Freeform 40">
                      <a:extLst>
                        <a:ext uri="{FF2B5EF4-FFF2-40B4-BE49-F238E27FC236}">
                          <a16:creationId xmlns:a16="http://schemas.microsoft.com/office/drawing/2014/main" id="{956171B4-263C-4645-BE9C-F42486739F03}"/>
                        </a:ext>
                      </a:extLst>
                    </p:cNvPr>
                    <p:cNvSpPr>
                      <a:spLocks/>
                    </p:cNvSpPr>
                    <p:nvPr/>
                  </p:nvSpPr>
                  <p:spPr bwMode="auto">
                    <a:xfrm>
                      <a:off x="3826" y="2088"/>
                      <a:ext cx="28" cy="32"/>
                    </a:xfrm>
                    <a:custGeom>
                      <a:avLst/>
                      <a:gdLst>
                        <a:gd name="T0" fmla="*/ 216 w 432"/>
                        <a:gd name="T1" fmla="*/ 0 h 478"/>
                        <a:gd name="T2" fmla="*/ 251 w 432"/>
                        <a:gd name="T3" fmla="*/ 3 h 478"/>
                        <a:gd name="T4" fmla="*/ 285 w 432"/>
                        <a:gd name="T5" fmla="*/ 11 h 478"/>
                        <a:gd name="T6" fmla="*/ 315 w 432"/>
                        <a:gd name="T7" fmla="*/ 25 h 478"/>
                        <a:gd name="T8" fmla="*/ 343 w 432"/>
                        <a:gd name="T9" fmla="*/ 42 h 478"/>
                        <a:gd name="T10" fmla="*/ 368 w 432"/>
                        <a:gd name="T11" fmla="*/ 63 h 478"/>
                        <a:gd name="T12" fmla="*/ 391 w 432"/>
                        <a:gd name="T13" fmla="*/ 89 h 478"/>
                        <a:gd name="T14" fmla="*/ 408 w 432"/>
                        <a:gd name="T15" fmla="*/ 117 h 478"/>
                        <a:gd name="T16" fmla="*/ 421 w 432"/>
                        <a:gd name="T17" fmla="*/ 149 h 478"/>
                        <a:gd name="T18" fmla="*/ 429 w 432"/>
                        <a:gd name="T19" fmla="*/ 183 h 478"/>
                        <a:gd name="T20" fmla="*/ 432 w 432"/>
                        <a:gd name="T21" fmla="*/ 217 h 478"/>
                        <a:gd name="T22" fmla="*/ 430 w 432"/>
                        <a:gd name="T23" fmla="*/ 251 h 478"/>
                        <a:gd name="T24" fmla="*/ 423 w 432"/>
                        <a:gd name="T25" fmla="*/ 284 h 478"/>
                        <a:gd name="T26" fmla="*/ 412 w 432"/>
                        <a:gd name="T27" fmla="*/ 317 h 478"/>
                        <a:gd name="T28" fmla="*/ 397 w 432"/>
                        <a:gd name="T29" fmla="*/ 348 h 478"/>
                        <a:gd name="T30" fmla="*/ 378 w 432"/>
                        <a:gd name="T31" fmla="*/ 379 h 478"/>
                        <a:gd name="T32" fmla="*/ 357 w 432"/>
                        <a:gd name="T33" fmla="*/ 407 h 478"/>
                        <a:gd name="T34" fmla="*/ 333 w 432"/>
                        <a:gd name="T35" fmla="*/ 430 h 478"/>
                        <a:gd name="T36" fmla="*/ 307 w 432"/>
                        <a:gd name="T37" fmla="*/ 449 h 478"/>
                        <a:gd name="T38" fmla="*/ 279 w 432"/>
                        <a:gd name="T39" fmla="*/ 465 h 478"/>
                        <a:gd name="T40" fmla="*/ 248 w 432"/>
                        <a:gd name="T41" fmla="*/ 475 h 478"/>
                        <a:gd name="T42" fmla="*/ 216 w 432"/>
                        <a:gd name="T43" fmla="*/ 478 h 478"/>
                        <a:gd name="T44" fmla="*/ 184 w 432"/>
                        <a:gd name="T45" fmla="*/ 475 h 478"/>
                        <a:gd name="T46" fmla="*/ 153 w 432"/>
                        <a:gd name="T47" fmla="*/ 465 h 478"/>
                        <a:gd name="T48" fmla="*/ 125 w 432"/>
                        <a:gd name="T49" fmla="*/ 449 h 478"/>
                        <a:gd name="T50" fmla="*/ 98 w 432"/>
                        <a:gd name="T51" fmla="*/ 430 h 478"/>
                        <a:gd name="T52" fmla="*/ 75 w 432"/>
                        <a:gd name="T53" fmla="*/ 407 h 478"/>
                        <a:gd name="T54" fmla="*/ 53 w 432"/>
                        <a:gd name="T55" fmla="*/ 379 h 478"/>
                        <a:gd name="T56" fmla="*/ 34 w 432"/>
                        <a:gd name="T57" fmla="*/ 348 h 478"/>
                        <a:gd name="T58" fmla="*/ 20 w 432"/>
                        <a:gd name="T59" fmla="*/ 317 h 478"/>
                        <a:gd name="T60" fmla="*/ 9 w 432"/>
                        <a:gd name="T61" fmla="*/ 284 h 478"/>
                        <a:gd name="T62" fmla="*/ 2 w 432"/>
                        <a:gd name="T63" fmla="*/ 251 h 478"/>
                        <a:gd name="T64" fmla="*/ 0 w 432"/>
                        <a:gd name="T65" fmla="*/ 217 h 478"/>
                        <a:gd name="T66" fmla="*/ 3 w 432"/>
                        <a:gd name="T67" fmla="*/ 183 h 478"/>
                        <a:gd name="T68" fmla="*/ 11 w 432"/>
                        <a:gd name="T69" fmla="*/ 149 h 478"/>
                        <a:gd name="T70" fmla="*/ 24 w 432"/>
                        <a:gd name="T71" fmla="*/ 117 h 478"/>
                        <a:gd name="T72" fmla="*/ 41 w 432"/>
                        <a:gd name="T73" fmla="*/ 89 h 478"/>
                        <a:gd name="T74" fmla="*/ 64 w 432"/>
                        <a:gd name="T75" fmla="*/ 63 h 478"/>
                        <a:gd name="T76" fmla="*/ 89 w 432"/>
                        <a:gd name="T77" fmla="*/ 42 h 478"/>
                        <a:gd name="T78" fmla="*/ 117 w 432"/>
                        <a:gd name="T79" fmla="*/ 25 h 478"/>
                        <a:gd name="T80" fmla="*/ 147 w 432"/>
                        <a:gd name="T81" fmla="*/ 11 h 478"/>
                        <a:gd name="T82" fmla="*/ 181 w 432"/>
                        <a:gd name="T83" fmla="*/ 3 h 478"/>
                        <a:gd name="T84" fmla="*/ 216 w 432"/>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2" h="478">
                          <a:moveTo>
                            <a:pt x="216" y="0"/>
                          </a:moveTo>
                          <a:lnTo>
                            <a:pt x="251" y="3"/>
                          </a:lnTo>
                          <a:lnTo>
                            <a:pt x="285" y="11"/>
                          </a:lnTo>
                          <a:lnTo>
                            <a:pt x="315" y="25"/>
                          </a:lnTo>
                          <a:lnTo>
                            <a:pt x="343" y="42"/>
                          </a:lnTo>
                          <a:lnTo>
                            <a:pt x="368" y="63"/>
                          </a:lnTo>
                          <a:lnTo>
                            <a:pt x="391" y="89"/>
                          </a:lnTo>
                          <a:lnTo>
                            <a:pt x="408" y="117"/>
                          </a:lnTo>
                          <a:lnTo>
                            <a:pt x="421" y="149"/>
                          </a:lnTo>
                          <a:lnTo>
                            <a:pt x="429" y="183"/>
                          </a:lnTo>
                          <a:lnTo>
                            <a:pt x="432" y="217"/>
                          </a:lnTo>
                          <a:lnTo>
                            <a:pt x="430" y="251"/>
                          </a:lnTo>
                          <a:lnTo>
                            <a:pt x="423" y="284"/>
                          </a:lnTo>
                          <a:lnTo>
                            <a:pt x="412" y="317"/>
                          </a:lnTo>
                          <a:lnTo>
                            <a:pt x="397" y="348"/>
                          </a:lnTo>
                          <a:lnTo>
                            <a:pt x="378" y="379"/>
                          </a:lnTo>
                          <a:lnTo>
                            <a:pt x="357" y="407"/>
                          </a:lnTo>
                          <a:lnTo>
                            <a:pt x="333" y="430"/>
                          </a:lnTo>
                          <a:lnTo>
                            <a:pt x="307" y="449"/>
                          </a:lnTo>
                          <a:lnTo>
                            <a:pt x="279" y="465"/>
                          </a:lnTo>
                          <a:lnTo>
                            <a:pt x="248" y="475"/>
                          </a:lnTo>
                          <a:lnTo>
                            <a:pt x="216" y="478"/>
                          </a:lnTo>
                          <a:lnTo>
                            <a:pt x="184" y="475"/>
                          </a:lnTo>
                          <a:lnTo>
                            <a:pt x="153" y="465"/>
                          </a:lnTo>
                          <a:lnTo>
                            <a:pt x="125" y="449"/>
                          </a:lnTo>
                          <a:lnTo>
                            <a:pt x="98" y="430"/>
                          </a:lnTo>
                          <a:lnTo>
                            <a:pt x="75" y="407"/>
                          </a:lnTo>
                          <a:lnTo>
                            <a:pt x="53" y="379"/>
                          </a:lnTo>
                          <a:lnTo>
                            <a:pt x="34" y="348"/>
                          </a:lnTo>
                          <a:lnTo>
                            <a:pt x="20" y="317"/>
                          </a:lnTo>
                          <a:lnTo>
                            <a:pt x="9" y="284"/>
                          </a:lnTo>
                          <a:lnTo>
                            <a:pt x="2" y="251"/>
                          </a:lnTo>
                          <a:lnTo>
                            <a:pt x="0" y="217"/>
                          </a:lnTo>
                          <a:lnTo>
                            <a:pt x="3" y="183"/>
                          </a:lnTo>
                          <a:lnTo>
                            <a:pt x="11" y="149"/>
                          </a:lnTo>
                          <a:lnTo>
                            <a:pt x="24" y="117"/>
                          </a:lnTo>
                          <a:lnTo>
                            <a:pt x="41" y="89"/>
                          </a:lnTo>
                          <a:lnTo>
                            <a:pt x="64" y="63"/>
                          </a:lnTo>
                          <a:lnTo>
                            <a:pt x="89" y="42"/>
                          </a:lnTo>
                          <a:lnTo>
                            <a:pt x="117" y="25"/>
                          </a:lnTo>
                          <a:lnTo>
                            <a:pt x="147" y="11"/>
                          </a:lnTo>
                          <a:lnTo>
                            <a:pt x="181" y="3"/>
                          </a:lnTo>
                          <a:lnTo>
                            <a:pt x="2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28" name="Freeform 41">
                      <a:extLst>
                        <a:ext uri="{FF2B5EF4-FFF2-40B4-BE49-F238E27FC236}">
                          <a16:creationId xmlns:a16="http://schemas.microsoft.com/office/drawing/2014/main" id="{3633141D-D4E2-4DAA-A938-25B96987B02C}"/>
                        </a:ext>
                      </a:extLst>
                    </p:cNvPr>
                    <p:cNvSpPr>
                      <a:spLocks/>
                    </p:cNvSpPr>
                    <p:nvPr/>
                  </p:nvSpPr>
                  <p:spPr bwMode="auto">
                    <a:xfrm>
                      <a:off x="3811" y="2121"/>
                      <a:ext cx="28" cy="27"/>
                    </a:xfrm>
                    <a:custGeom>
                      <a:avLst/>
                      <a:gdLst>
                        <a:gd name="T0" fmla="*/ 397 w 417"/>
                        <a:gd name="T1" fmla="*/ 0 h 396"/>
                        <a:gd name="T2" fmla="*/ 417 w 417"/>
                        <a:gd name="T3" fmla="*/ 41 h 396"/>
                        <a:gd name="T4" fmla="*/ 417 w 417"/>
                        <a:gd name="T5" fmla="*/ 41 h 396"/>
                        <a:gd name="T6" fmla="*/ 373 w 417"/>
                        <a:gd name="T7" fmla="*/ 394 h 396"/>
                        <a:gd name="T8" fmla="*/ 189 w 417"/>
                        <a:gd name="T9" fmla="*/ 394 h 396"/>
                        <a:gd name="T10" fmla="*/ 189 w 417"/>
                        <a:gd name="T11" fmla="*/ 212 h 396"/>
                        <a:gd name="T12" fmla="*/ 172 w 417"/>
                        <a:gd name="T13" fmla="*/ 217 h 396"/>
                        <a:gd name="T14" fmla="*/ 172 w 417"/>
                        <a:gd name="T15" fmla="*/ 394 h 396"/>
                        <a:gd name="T16" fmla="*/ 25 w 417"/>
                        <a:gd name="T17" fmla="*/ 394 h 396"/>
                        <a:gd name="T18" fmla="*/ 13 w 417"/>
                        <a:gd name="T19" fmla="*/ 394 h 396"/>
                        <a:gd name="T20" fmla="*/ 0 w 417"/>
                        <a:gd name="T21" fmla="*/ 396 h 396"/>
                        <a:gd name="T22" fmla="*/ 1 w 417"/>
                        <a:gd name="T23" fmla="*/ 154 h 396"/>
                        <a:gd name="T24" fmla="*/ 1 w 417"/>
                        <a:gd name="T25" fmla="*/ 153 h 396"/>
                        <a:gd name="T26" fmla="*/ 1 w 417"/>
                        <a:gd name="T27" fmla="*/ 152 h 396"/>
                        <a:gd name="T28" fmla="*/ 3 w 417"/>
                        <a:gd name="T29" fmla="*/ 143 h 396"/>
                        <a:gd name="T30" fmla="*/ 5 w 417"/>
                        <a:gd name="T31" fmla="*/ 134 h 396"/>
                        <a:gd name="T32" fmla="*/ 6 w 417"/>
                        <a:gd name="T33" fmla="*/ 128 h 396"/>
                        <a:gd name="T34" fmla="*/ 7 w 417"/>
                        <a:gd name="T35" fmla="*/ 124 h 396"/>
                        <a:gd name="T36" fmla="*/ 9 w 417"/>
                        <a:gd name="T37" fmla="*/ 119 h 396"/>
                        <a:gd name="T38" fmla="*/ 11 w 417"/>
                        <a:gd name="T39" fmla="*/ 114 h 396"/>
                        <a:gd name="T40" fmla="*/ 14 w 417"/>
                        <a:gd name="T41" fmla="*/ 110 h 396"/>
                        <a:gd name="T42" fmla="*/ 18 w 417"/>
                        <a:gd name="T43" fmla="*/ 106 h 396"/>
                        <a:gd name="T44" fmla="*/ 20 w 417"/>
                        <a:gd name="T45" fmla="*/ 102 h 396"/>
                        <a:gd name="T46" fmla="*/ 22 w 417"/>
                        <a:gd name="T47" fmla="*/ 99 h 396"/>
                        <a:gd name="T48" fmla="*/ 24 w 417"/>
                        <a:gd name="T49" fmla="*/ 96 h 396"/>
                        <a:gd name="T50" fmla="*/ 27 w 417"/>
                        <a:gd name="T51" fmla="*/ 93 h 396"/>
                        <a:gd name="T52" fmla="*/ 31 w 417"/>
                        <a:gd name="T53" fmla="*/ 90 h 396"/>
                        <a:gd name="T54" fmla="*/ 35 w 417"/>
                        <a:gd name="T55" fmla="*/ 87 h 396"/>
                        <a:gd name="T56" fmla="*/ 40 w 417"/>
                        <a:gd name="T57" fmla="*/ 85 h 396"/>
                        <a:gd name="T58" fmla="*/ 47 w 417"/>
                        <a:gd name="T59" fmla="*/ 79 h 396"/>
                        <a:gd name="T60" fmla="*/ 56 w 417"/>
                        <a:gd name="T61" fmla="*/ 74 h 396"/>
                        <a:gd name="T62" fmla="*/ 57 w 417"/>
                        <a:gd name="T63" fmla="*/ 73 h 396"/>
                        <a:gd name="T64" fmla="*/ 58 w 417"/>
                        <a:gd name="T65" fmla="*/ 73 h 396"/>
                        <a:gd name="T66" fmla="*/ 63 w 417"/>
                        <a:gd name="T67" fmla="*/ 71 h 396"/>
                        <a:gd name="T68" fmla="*/ 73 w 417"/>
                        <a:gd name="T69" fmla="*/ 68 h 396"/>
                        <a:gd name="T70" fmla="*/ 87 w 417"/>
                        <a:gd name="T71" fmla="*/ 63 h 396"/>
                        <a:gd name="T72" fmla="*/ 106 w 417"/>
                        <a:gd name="T73" fmla="*/ 57 h 396"/>
                        <a:gd name="T74" fmla="*/ 129 w 417"/>
                        <a:gd name="T75" fmla="*/ 50 h 396"/>
                        <a:gd name="T76" fmla="*/ 157 w 417"/>
                        <a:gd name="T77" fmla="*/ 43 h 396"/>
                        <a:gd name="T78" fmla="*/ 186 w 417"/>
                        <a:gd name="T79" fmla="*/ 35 h 396"/>
                        <a:gd name="T80" fmla="*/ 217 w 417"/>
                        <a:gd name="T81" fmla="*/ 27 h 396"/>
                        <a:gd name="T82" fmla="*/ 251 w 417"/>
                        <a:gd name="T83" fmla="*/ 19 h 396"/>
                        <a:gd name="T84" fmla="*/ 287 w 417"/>
                        <a:gd name="T85" fmla="*/ 12 h 396"/>
                        <a:gd name="T86" fmla="*/ 323 w 417"/>
                        <a:gd name="T87" fmla="*/ 7 h 396"/>
                        <a:gd name="T88" fmla="*/ 359 w 417"/>
                        <a:gd name="T89" fmla="*/ 3 h 396"/>
                        <a:gd name="T90" fmla="*/ 397 w 417"/>
                        <a:gd name="T91"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7" h="396">
                          <a:moveTo>
                            <a:pt x="397" y="0"/>
                          </a:moveTo>
                          <a:lnTo>
                            <a:pt x="417" y="41"/>
                          </a:lnTo>
                          <a:lnTo>
                            <a:pt x="417" y="41"/>
                          </a:lnTo>
                          <a:lnTo>
                            <a:pt x="373" y="394"/>
                          </a:lnTo>
                          <a:lnTo>
                            <a:pt x="189" y="394"/>
                          </a:lnTo>
                          <a:lnTo>
                            <a:pt x="189" y="212"/>
                          </a:lnTo>
                          <a:lnTo>
                            <a:pt x="172" y="217"/>
                          </a:lnTo>
                          <a:lnTo>
                            <a:pt x="172" y="394"/>
                          </a:lnTo>
                          <a:lnTo>
                            <a:pt x="25" y="394"/>
                          </a:lnTo>
                          <a:lnTo>
                            <a:pt x="13" y="394"/>
                          </a:lnTo>
                          <a:lnTo>
                            <a:pt x="0" y="396"/>
                          </a:lnTo>
                          <a:lnTo>
                            <a:pt x="1" y="154"/>
                          </a:lnTo>
                          <a:lnTo>
                            <a:pt x="1" y="153"/>
                          </a:lnTo>
                          <a:lnTo>
                            <a:pt x="1" y="152"/>
                          </a:lnTo>
                          <a:lnTo>
                            <a:pt x="3" y="143"/>
                          </a:lnTo>
                          <a:lnTo>
                            <a:pt x="5" y="134"/>
                          </a:lnTo>
                          <a:lnTo>
                            <a:pt x="6" y="128"/>
                          </a:lnTo>
                          <a:lnTo>
                            <a:pt x="7" y="124"/>
                          </a:lnTo>
                          <a:lnTo>
                            <a:pt x="9" y="119"/>
                          </a:lnTo>
                          <a:lnTo>
                            <a:pt x="11" y="114"/>
                          </a:lnTo>
                          <a:lnTo>
                            <a:pt x="14" y="110"/>
                          </a:lnTo>
                          <a:lnTo>
                            <a:pt x="18" y="106"/>
                          </a:lnTo>
                          <a:lnTo>
                            <a:pt x="20" y="102"/>
                          </a:lnTo>
                          <a:lnTo>
                            <a:pt x="22" y="99"/>
                          </a:lnTo>
                          <a:lnTo>
                            <a:pt x="24" y="96"/>
                          </a:lnTo>
                          <a:lnTo>
                            <a:pt x="27" y="93"/>
                          </a:lnTo>
                          <a:lnTo>
                            <a:pt x="31" y="90"/>
                          </a:lnTo>
                          <a:lnTo>
                            <a:pt x="35" y="87"/>
                          </a:lnTo>
                          <a:lnTo>
                            <a:pt x="40" y="85"/>
                          </a:lnTo>
                          <a:lnTo>
                            <a:pt x="47" y="79"/>
                          </a:lnTo>
                          <a:lnTo>
                            <a:pt x="56" y="74"/>
                          </a:lnTo>
                          <a:lnTo>
                            <a:pt x="57" y="73"/>
                          </a:lnTo>
                          <a:lnTo>
                            <a:pt x="58" y="73"/>
                          </a:lnTo>
                          <a:lnTo>
                            <a:pt x="63" y="71"/>
                          </a:lnTo>
                          <a:lnTo>
                            <a:pt x="73" y="68"/>
                          </a:lnTo>
                          <a:lnTo>
                            <a:pt x="87" y="63"/>
                          </a:lnTo>
                          <a:lnTo>
                            <a:pt x="106" y="57"/>
                          </a:lnTo>
                          <a:lnTo>
                            <a:pt x="129" y="50"/>
                          </a:lnTo>
                          <a:lnTo>
                            <a:pt x="157" y="43"/>
                          </a:lnTo>
                          <a:lnTo>
                            <a:pt x="186" y="35"/>
                          </a:lnTo>
                          <a:lnTo>
                            <a:pt x="217" y="27"/>
                          </a:lnTo>
                          <a:lnTo>
                            <a:pt x="251" y="19"/>
                          </a:lnTo>
                          <a:lnTo>
                            <a:pt x="287" y="12"/>
                          </a:lnTo>
                          <a:lnTo>
                            <a:pt x="323" y="7"/>
                          </a:lnTo>
                          <a:lnTo>
                            <a:pt x="359" y="3"/>
                          </a:lnTo>
                          <a:lnTo>
                            <a:pt x="3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29" name="Freeform 42">
                      <a:extLst>
                        <a:ext uri="{FF2B5EF4-FFF2-40B4-BE49-F238E27FC236}">
                          <a16:creationId xmlns:a16="http://schemas.microsoft.com/office/drawing/2014/main" id="{34599DB3-CACE-45B0-ABB5-A28A9FD5739B}"/>
                        </a:ext>
                      </a:extLst>
                    </p:cNvPr>
                    <p:cNvSpPr>
                      <a:spLocks/>
                    </p:cNvSpPr>
                    <p:nvPr/>
                  </p:nvSpPr>
                  <p:spPr bwMode="auto">
                    <a:xfrm>
                      <a:off x="3841" y="2121"/>
                      <a:ext cx="20" cy="27"/>
                    </a:xfrm>
                    <a:custGeom>
                      <a:avLst/>
                      <a:gdLst>
                        <a:gd name="T0" fmla="*/ 20 w 297"/>
                        <a:gd name="T1" fmla="*/ 0 h 394"/>
                        <a:gd name="T2" fmla="*/ 65 w 297"/>
                        <a:gd name="T3" fmla="*/ 3 h 394"/>
                        <a:gd name="T4" fmla="*/ 109 w 297"/>
                        <a:gd name="T5" fmla="*/ 9 h 394"/>
                        <a:gd name="T6" fmla="*/ 151 w 297"/>
                        <a:gd name="T7" fmla="*/ 16 h 394"/>
                        <a:gd name="T8" fmla="*/ 193 w 297"/>
                        <a:gd name="T9" fmla="*/ 26 h 394"/>
                        <a:gd name="T10" fmla="*/ 231 w 297"/>
                        <a:gd name="T11" fmla="*/ 35 h 394"/>
                        <a:gd name="T12" fmla="*/ 267 w 297"/>
                        <a:gd name="T13" fmla="*/ 44 h 394"/>
                        <a:gd name="T14" fmla="*/ 297 w 297"/>
                        <a:gd name="T15" fmla="*/ 53 h 394"/>
                        <a:gd name="T16" fmla="*/ 283 w 297"/>
                        <a:gd name="T17" fmla="*/ 81 h 394"/>
                        <a:gd name="T18" fmla="*/ 267 w 297"/>
                        <a:gd name="T19" fmla="*/ 87 h 394"/>
                        <a:gd name="T20" fmla="*/ 244 w 297"/>
                        <a:gd name="T21" fmla="*/ 99 h 394"/>
                        <a:gd name="T22" fmla="*/ 224 w 297"/>
                        <a:gd name="T23" fmla="*/ 113 h 394"/>
                        <a:gd name="T24" fmla="*/ 208 w 297"/>
                        <a:gd name="T25" fmla="*/ 131 h 394"/>
                        <a:gd name="T26" fmla="*/ 195 w 297"/>
                        <a:gd name="T27" fmla="*/ 152 h 394"/>
                        <a:gd name="T28" fmla="*/ 186 w 297"/>
                        <a:gd name="T29" fmla="*/ 174 h 394"/>
                        <a:gd name="T30" fmla="*/ 180 w 297"/>
                        <a:gd name="T31" fmla="*/ 198 h 394"/>
                        <a:gd name="T32" fmla="*/ 179 w 297"/>
                        <a:gd name="T33" fmla="*/ 222 h 394"/>
                        <a:gd name="T34" fmla="*/ 182 w 297"/>
                        <a:gd name="T35" fmla="*/ 248 h 394"/>
                        <a:gd name="T36" fmla="*/ 186 w 297"/>
                        <a:gd name="T37" fmla="*/ 265 h 394"/>
                        <a:gd name="T38" fmla="*/ 118 w 297"/>
                        <a:gd name="T39" fmla="*/ 394 h 394"/>
                        <a:gd name="T40" fmla="*/ 45 w 297"/>
                        <a:gd name="T41" fmla="*/ 394 h 394"/>
                        <a:gd name="T42" fmla="*/ 0 w 297"/>
                        <a:gd name="T43" fmla="*/ 41 h 394"/>
                        <a:gd name="T44" fmla="*/ 1 w 297"/>
                        <a:gd name="T45" fmla="*/ 41 h 394"/>
                        <a:gd name="T46" fmla="*/ 20 w 297"/>
                        <a:gd name="T4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394">
                          <a:moveTo>
                            <a:pt x="20" y="0"/>
                          </a:moveTo>
                          <a:lnTo>
                            <a:pt x="65" y="3"/>
                          </a:lnTo>
                          <a:lnTo>
                            <a:pt x="109" y="9"/>
                          </a:lnTo>
                          <a:lnTo>
                            <a:pt x="151" y="16"/>
                          </a:lnTo>
                          <a:lnTo>
                            <a:pt x="193" y="26"/>
                          </a:lnTo>
                          <a:lnTo>
                            <a:pt x="231" y="35"/>
                          </a:lnTo>
                          <a:lnTo>
                            <a:pt x="267" y="44"/>
                          </a:lnTo>
                          <a:lnTo>
                            <a:pt x="297" y="53"/>
                          </a:lnTo>
                          <a:lnTo>
                            <a:pt x="283" y="81"/>
                          </a:lnTo>
                          <a:lnTo>
                            <a:pt x="267" y="87"/>
                          </a:lnTo>
                          <a:lnTo>
                            <a:pt x="244" y="99"/>
                          </a:lnTo>
                          <a:lnTo>
                            <a:pt x="224" y="113"/>
                          </a:lnTo>
                          <a:lnTo>
                            <a:pt x="208" y="131"/>
                          </a:lnTo>
                          <a:lnTo>
                            <a:pt x="195" y="152"/>
                          </a:lnTo>
                          <a:lnTo>
                            <a:pt x="186" y="174"/>
                          </a:lnTo>
                          <a:lnTo>
                            <a:pt x="180" y="198"/>
                          </a:lnTo>
                          <a:lnTo>
                            <a:pt x="179" y="222"/>
                          </a:lnTo>
                          <a:lnTo>
                            <a:pt x="182" y="248"/>
                          </a:lnTo>
                          <a:lnTo>
                            <a:pt x="186" y="265"/>
                          </a:lnTo>
                          <a:lnTo>
                            <a:pt x="118" y="394"/>
                          </a:lnTo>
                          <a:lnTo>
                            <a:pt x="45" y="394"/>
                          </a:lnTo>
                          <a:lnTo>
                            <a:pt x="0" y="41"/>
                          </a:lnTo>
                          <a:lnTo>
                            <a:pt x="1" y="41"/>
                          </a:lnTo>
                          <a:lnTo>
                            <a:pt x="2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30" name="Freeform 43">
                      <a:extLst>
                        <a:ext uri="{FF2B5EF4-FFF2-40B4-BE49-F238E27FC236}">
                          <a16:creationId xmlns:a16="http://schemas.microsoft.com/office/drawing/2014/main" id="{4350B534-485F-475D-B348-D42A1D6D477A}"/>
                        </a:ext>
                      </a:extLst>
                    </p:cNvPr>
                    <p:cNvSpPr>
                      <a:spLocks/>
                    </p:cNvSpPr>
                    <p:nvPr/>
                  </p:nvSpPr>
                  <p:spPr bwMode="auto">
                    <a:xfrm>
                      <a:off x="3900" y="2079"/>
                      <a:ext cx="31" cy="35"/>
                    </a:xfrm>
                    <a:custGeom>
                      <a:avLst/>
                      <a:gdLst>
                        <a:gd name="T0" fmla="*/ 231 w 462"/>
                        <a:gd name="T1" fmla="*/ 0 h 512"/>
                        <a:gd name="T2" fmla="*/ 269 w 462"/>
                        <a:gd name="T3" fmla="*/ 3 h 512"/>
                        <a:gd name="T4" fmla="*/ 304 w 462"/>
                        <a:gd name="T5" fmla="*/ 12 h 512"/>
                        <a:gd name="T6" fmla="*/ 337 w 462"/>
                        <a:gd name="T7" fmla="*/ 26 h 512"/>
                        <a:gd name="T8" fmla="*/ 367 w 462"/>
                        <a:gd name="T9" fmla="*/ 46 h 512"/>
                        <a:gd name="T10" fmla="*/ 395 w 462"/>
                        <a:gd name="T11" fmla="*/ 69 h 512"/>
                        <a:gd name="T12" fmla="*/ 418 w 462"/>
                        <a:gd name="T13" fmla="*/ 96 h 512"/>
                        <a:gd name="T14" fmla="*/ 437 w 462"/>
                        <a:gd name="T15" fmla="*/ 126 h 512"/>
                        <a:gd name="T16" fmla="*/ 450 w 462"/>
                        <a:gd name="T17" fmla="*/ 160 h 512"/>
                        <a:gd name="T18" fmla="*/ 459 w 462"/>
                        <a:gd name="T19" fmla="*/ 195 h 512"/>
                        <a:gd name="T20" fmla="*/ 462 w 462"/>
                        <a:gd name="T21" fmla="*/ 234 h 512"/>
                        <a:gd name="T22" fmla="*/ 460 w 462"/>
                        <a:gd name="T23" fmla="*/ 267 h 512"/>
                        <a:gd name="T24" fmla="*/ 454 w 462"/>
                        <a:gd name="T25" fmla="*/ 299 h 512"/>
                        <a:gd name="T26" fmla="*/ 444 w 462"/>
                        <a:gd name="T27" fmla="*/ 332 h 512"/>
                        <a:gd name="T28" fmla="*/ 431 w 462"/>
                        <a:gd name="T29" fmla="*/ 363 h 512"/>
                        <a:gd name="T30" fmla="*/ 414 w 462"/>
                        <a:gd name="T31" fmla="*/ 393 h 512"/>
                        <a:gd name="T32" fmla="*/ 395 w 462"/>
                        <a:gd name="T33" fmla="*/ 421 h 512"/>
                        <a:gd name="T34" fmla="*/ 372 w 462"/>
                        <a:gd name="T35" fmla="*/ 446 h 512"/>
                        <a:gd name="T36" fmla="*/ 348 w 462"/>
                        <a:gd name="T37" fmla="*/ 468 h 512"/>
                        <a:gd name="T38" fmla="*/ 321 w 462"/>
                        <a:gd name="T39" fmla="*/ 487 h 512"/>
                        <a:gd name="T40" fmla="*/ 293 w 462"/>
                        <a:gd name="T41" fmla="*/ 500 h 512"/>
                        <a:gd name="T42" fmla="*/ 262 w 462"/>
                        <a:gd name="T43" fmla="*/ 509 h 512"/>
                        <a:gd name="T44" fmla="*/ 231 w 462"/>
                        <a:gd name="T45" fmla="*/ 512 h 512"/>
                        <a:gd name="T46" fmla="*/ 200 w 462"/>
                        <a:gd name="T47" fmla="*/ 509 h 512"/>
                        <a:gd name="T48" fmla="*/ 170 w 462"/>
                        <a:gd name="T49" fmla="*/ 500 h 512"/>
                        <a:gd name="T50" fmla="*/ 141 w 462"/>
                        <a:gd name="T51" fmla="*/ 487 h 512"/>
                        <a:gd name="T52" fmla="*/ 114 w 462"/>
                        <a:gd name="T53" fmla="*/ 468 h 512"/>
                        <a:gd name="T54" fmla="*/ 90 w 462"/>
                        <a:gd name="T55" fmla="*/ 446 h 512"/>
                        <a:gd name="T56" fmla="*/ 68 w 462"/>
                        <a:gd name="T57" fmla="*/ 421 h 512"/>
                        <a:gd name="T58" fmla="*/ 49 w 462"/>
                        <a:gd name="T59" fmla="*/ 393 h 512"/>
                        <a:gd name="T60" fmla="*/ 31 w 462"/>
                        <a:gd name="T61" fmla="*/ 363 h 512"/>
                        <a:gd name="T62" fmla="*/ 18 w 462"/>
                        <a:gd name="T63" fmla="*/ 332 h 512"/>
                        <a:gd name="T64" fmla="*/ 8 w 462"/>
                        <a:gd name="T65" fmla="*/ 299 h 512"/>
                        <a:gd name="T66" fmla="*/ 2 w 462"/>
                        <a:gd name="T67" fmla="*/ 267 h 512"/>
                        <a:gd name="T68" fmla="*/ 0 w 462"/>
                        <a:gd name="T69" fmla="*/ 234 h 512"/>
                        <a:gd name="T70" fmla="*/ 3 w 462"/>
                        <a:gd name="T71" fmla="*/ 195 h 512"/>
                        <a:gd name="T72" fmla="*/ 12 w 462"/>
                        <a:gd name="T73" fmla="*/ 160 h 512"/>
                        <a:gd name="T74" fmla="*/ 26 w 462"/>
                        <a:gd name="T75" fmla="*/ 126 h 512"/>
                        <a:gd name="T76" fmla="*/ 45 w 462"/>
                        <a:gd name="T77" fmla="*/ 96 h 512"/>
                        <a:gd name="T78" fmla="*/ 68 w 462"/>
                        <a:gd name="T79" fmla="*/ 69 h 512"/>
                        <a:gd name="T80" fmla="*/ 95 w 462"/>
                        <a:gd name="T81" fmla="*/ 46 h 512"/>
                        <a:gd name="T82" fmla="*/ 125 w 462"/>
                        <a:gd name="T83" fmla="*/ 26 h 512"/>
                        <a:gd name="T84" fmla="*/ 159 w 462"/>
                        <a:gd name="T85" fmla="*/ 12 h 512"/>
                        <a:gd name="T86" fmla="*/ 194 w 462"/>
                        <a:gd name="T87" fmla="*/ 3 h 512"/>
                        <a:gd name="T88" fmla="*/ 231 w 462"/>
                        <a:gd name="T8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512">
                          <a:moveTo>
                            <a:pt x="231" y="0"/>
                          </a:moveTo>
                          <a:lnTo>
                            <a:pt x="269" y="3"/>
                          </a:lnTo>
                          <a:lnTo>
                            <a:pt x="304" y="12"/>
                          </a:lnTo>
                          <a:lnTo>
                            <a:pt x="337" y="26"/>
                          </a:lnTo>
                          <a:lnTo>
                            <a:pt x="367" y="46"/>
                          </a:lnTo>
                          <a:lnTo>
                            <a:pt x="395" y="69"/>
                          </a:lnTo>
                          <a:lnTo>
                            <a:pt x="418" y="96"/>
                          </a:lnTo>
                          <a:lnTo>
                            <a:pt x="437" y="126"/>
                          </a:lnTo>
                          <a:lnTo>
                            <a:pt x="450" y="160"/>
                          </a:lnTo>
                          <a:lnTo>
                            <a:pt x="459" y="195"/>
                          </a:lnTo>
                          <a:lnTo>
                            <a:pt x="462" y="234"/>
                          </a:lnTo>
                          <a:lnTo>
                            <a:pt x="460" y="267"/>
                          </a:lnTo>
                          <a:lnTo>
                            <a:pt x="454" y="299"/>
                          </a:lnTo>
                          <a:lnTo>
                            <a:pt x="444" y="332"/>
                          </a:lnTo>
                          <a:lnTo>
                            <a:pt x="431" y="363"/>
                          </a:lnTo>
                          <a:lnTo>
                            <a:pt x="414" y="393"/>
                          </a:lnTo>
                          <a:lnTo>
                            <a:pt x="395" y="421"/>
                          </a:lnTo>
                          <a:lnTo>
                            <a:pt x="372" y="446"/>
                          </a:lnTo>
                          <a:lnTo>
                            <a:pt x="348" y="468"/>
                          </a:lnTo>
                          <a:lnTo>
                            <a:pt x="321" y="487"/>
                          </a:lnTo>
                          <a:lnTo>
                            <a:pt x="293" y="500"/>
                          </a:lnTo>
                          <a:lnTo>
                            <a:pt x="262" y="509"/>
                          </a:lnTo>
                          <a:lnTo>
                            <a:pt x="231" y="512"/>
                          </a:lnTo>
                          <a:lnTo>
                            <a:pt x="200" y="509"/>
                          </a:lnTo>
                          <a:lnTo>
                            <a:pt x="170" y="500"/>
                          </a:lnTo>
                          <a:lnTo>
                            <a:pt x="141" y="487"/>
                          </a:lnTo>
                          <a:lnTo>
                            <a:pt x="114" y="468"/>
                          </a:lnTo>
                          <a:lnTo>
                            <a:pt x="90" y="446"/>
                          </a:lnTo>
                          <a:lnTo>
                            <a:pt x="68" y="421"/>
                          </a:lnTo>
                          <a:lnTo>
                            <a:pt x="49" y="393"/>
                          </a:lnTo>
                          <a:lnTo>
                            <a:pt x="31" y="363"/>
                          </a:lnTo>
                          <a:lnTo>
                            <a:pt x="18" y="332"/>
                          </a:lnTo>
                          <a:lnTo>
                            <a:pt x="8" y="299"/>
                          </a:lnTo>
                          <a:lnTo>
                            <a:pt x="2" y="267"/>
                          </a:lnTo>
                          <a:lnTo>
                            <a:pt x="0" y="234"/>
                          </a:lnTo>
                          <a:lnTo>
                            <a:pt x="3" y="195"/>
                          </a:lnTo>
                          <a:lnTo>
                            <a:pt x="12" y="160"/>
                          </a:lnTo>
                          <a:lnTo>
                            <a:pt x="26" y="126"/>
                          </a:lnTo>
                          <a:lnTo>
                            <a:pt x="45" y="96"/>
                          </a:lnTo>
                          <a:lnTo>
                            <a:pt x="68" y="69"/>
                          </a:lnTo>
                          <a:lnTo>
                            <a:pt x="95" y="46"/>
                          </a:lnTo>
                          <a:lnTo>
                            <a:pt x="125" y="26"/>
                          </a:lnTo>
                          <a:lnTo>
                            <a:pt x="159" y="12"/>
                          </a:lnTo>
                          <a:lnTo>
                            <a:pt x="194" y="3"/>
                          </a:lnTo>
                          <a:lnTo>
                            <a:pt x="2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31" name="Freeform 44">
                      <a:extLst>
                        <a:ext uri="{FF2B5EF4-FFF2-40B4-BE49-F238E27FC236}">
                          <a16:creationId xmlns:a16="http://schemas.microsoft.com/office/drawing/2014/main" id="{BFAF1D72-97A2-4888-8DC8-8EDA7E472920}"/>
                        </a:ext>
                      </a:extLst>
                    </p:cNvPr>
                    <p:cNvSpPr>
                      <a:spLocks noEditPoints="1"/>
                    </p:cNvSpPr>
                    <p:nvPr/>
                  </p:nvSpPr>
                  <p:spPr bwMode="auto">
                    <a:xfrm>
                      <a:off x="3852" y="2115"/>
                      <a:ext cx="99" cy="121"/>
                    </a:xfrm>
                    <a:custGeom>
                      <a:avLst/>
                      <a:gdLst>
                        <a:gd name="T0" fmla="*/ 860 w 1483"/>
                        <a:gd name="T1" fmla="*/ 1613 h 1817"/>
                        <a:gd name="T2" fmla="*/ 1300 w 1483"/>
                        <a:gd name="T3" fmla="*/ 659 h 1817"/>
                        <a:gd name="T4" fmla="*/ 1300 w 1483"/>
                        <a:gd name="T5" fmla="*/ 830 h 1817"/>
                        <a:gd name="T6" fmla="*/ 1209 w 1483"/>
                        <a:gd name="T7" fmla="*/ 487 h 1817"/>
                        <a:gd name="T8" fmla="*/ 1209 w 1483"/>
                        <a:gd name="T9" fmla="*/ 227 h 1817"/>
                        <a:gd name="T10" fmla="*/ 940 w 1483"/>
                        <a:gd name="T11" fmla="*/ 44 h 1817"/>
                        <a:gd name="T12" fmla="*/ 1025 w 1483"/>
                        <a:gd name="T13" fmla="*/ 529 h 1817"/>
                        <a:gd name="T14" fmla="*/ 986 w 1483"/>
                        <a:gd name="T15" fmla="*/ 0 h 1817"/>
                        <a:gd name="T16" fmla="*/ 1096 w 1483"/>
                        <a:gd name="T17" fmla="*/ 14 h 1817"/>
                        <a:gd name="T18" fmla="*/ 1197 w 1483"/>
                        <a:gd name="T19" fmla="*/ 34 h 1817"/>
                        <a:gd name="T20" fmla="*/ 1281 w 1483"/>
                        <a:gd name="T21" fmla="*/ 57 h 1817"/>
                        <a:gd name="T22" fmla="*/ 1335 w 1483"/>
                        <a:gd name="T23" fmla="*/ 75 h 1817"/>
                        <a:gd name="T24" fmla="*/ 1350 w 1483"/>
                        <a:gd name="T25" fmla="*/ 80 h 1817"/>
                        <a:gd name="T26" fmla="*/ 1369 w 1483"/>
                        <a:gd name="T27" fmla="*/ 91 h 1817"/>
                        <a:gd name="T28" fmla="*/ 1378 w 1483"/>
                        <a:gd name="T29" fmla="*/ 97 h 1817"/>
                        <a:gd name="T30" fmla="*/ 1388 w 1483"/>
                        <a:gd name="T31" fmla="*/ 109 h 1817"/>
                        <a:gd name="T32" fmla="*/ 1396 w 1483"/>
                        <a:gd name="T33" fmla="*/ 121 h 1817"/>
                        <a:gd name="T34" fmla="*/ 1402 w 1483"/>
                        <a:gd name="T35" fmla="*/ 133 h 1817"/>
                        <a:gd name="T36" fmla="*/ 1407 w 1483"/>
                        <a:gd name="T37" fmla="*/ 153 h 1817"/>
                        <a:gd name="T38" fmla="*/ 1409 w 1483"/>
                        <a:gd name="T39" fmla="*/ 166 h 1817"/>
                        <a:gd name="T40" fmla="*/ 1404 w 1483"/>
                        <a:gd name="T41" fmla="*/ 534 h 1817"/>
                        <a:gd name="T42" fmla="*/ 1379 w 1483"/>
                        <a:gd name="T43" fmla="*/ 572 h 1817"/>
                        <a:gd name="T44" fmla="*/ 1391 w 1483"/>
                        <a:gd name="T45" fmla="*/ 569 h 1817"/>
                        <a:gd name="T46" fmla="*/ 1449 w 1483"/>
                        <a:gd name="T47" fmla="*/ 589 h 1817"/>
                        <a:gd name="T48" fmla="*/ 1481 w 1483"/>
                        <a:gd name="T49" fmla="*/ 640 h 1817"/>
                        <a:gd name="T50" fmla="*/ 1481 w 1483"/>
                        <a:gd name="T51" fmla="*/ 1727 h 1817"/>
                        <a:gd name="T52" fmla="*/ 1449 w 1483"/>
                        <a:gd name="T53" fmla="*/ 1777 h 1817"/>
                        <a:gd name="T54" fmla="*/ 1391 w 1483"/>
                        <a:gd name="T55" fmla="*/ 1798 h 1817"/>
                        <a:gd name="T56" fmla="*/ 729 w 1483"/>
                        <a:gd name="T57" fmla="*/ 1788 h 1817"/>
                        <a:gd name="T58" fmla="*/ 687 w 1483"/>
                        <a:gd name="T59" fmla="*/ 1747 h 1817"/>
                        <a:gd name="T60" fmla="*/ 678 w 1483"/>
                        <a:gd name="T61" fmla="*/ 1060 h 1817"/>
                        <a:gd name="T62" fmla="*/ 546 w 1483"/>
                        <a:gd name="T63" fmla="*/ 1736 h 1817"/>
                        <a:gd name="T64" fmla="*/ 506 w 1483"/>
                        <a:gd name="T65" fmla="*/ 1793 h 1817"/>
                        <a:gd name="T66" fmla="*/ 441 w 1483"/>
                        <a:gd name="T67" fmla="*/ 1817 h 1817"/>
                        <a:gd name="T68" fmla="*/ 386 w 1483"/>
                        <a:gd name="T69" fmla="*/ 1803 h 1817"/>
                        <a:gd name="T70" fmla="*/ 339 w 1483"/>
                        <a:gd name="T71" fmla="*/ 1749 h 1817"/>
                        <a:gd name="T72" fmla="*/ 370 w 1483"/>
                        <a:gd name="T73" fmla="*/ 982 h 1817"/>
                        <a:gd name="T74" fmla="*/ 396 w 1483"/>
                        <a:gd name="T75" fmla="*/ 916 h 1817"/>
                        <a:gd name="T76" fmla="*/ 458 w 1483"/>
                        <a:gd name="T77" fmla="*/ 879 h 1817"/>
                        <a:gd name="T78" fmla="*/ 674 w 1483"/>
                        <a:gd name="T79" fmla="*/ 234 h 1817"/>
                        <a:gd name="T80" fmla="*/ 628 w 1483"/>
                        <a:gd name="T81" fmla="*/ 249 h 1817"/>
                        <a:gd name="T82" fmla="*/ 616 w 1483"/>
                        <a:gd name="T83" fmla="*/ 253 h 1817"/>
                        <a:gd name="T84" fmla="*/ 176 w 1483"/>
                        <a:gd name="T85" fmla="*/ 402 h 1817"/>
                        <a:gd name="T86" fmla="*/ 129 w 1483"/>
                        <a:gd name="T87" fmla="*/ 404 h 1817"/>
                        <a:gd name="T88" fmla="*/ 34 w 1483"/>
                        <a:gd name="T89" fmla="*/ 506 h 1817"/>
                        <a:gd name="T90" fmla="*/ 14 w 1483"/>
                        <a:gd name="T91" fmla="*/ 516 h 1817"/>
                        <a:gd name="T92" fmla="*/ 1 w 1483"/>
                        <a:gd name="T93" fmla="*/ 503 h 1817"/>
                        <a:gd name="T94" fmla="*/ 69 w 1483"/>
                        <a:gd name="T95" fmla="*/ 361 h 1817"/>
                        <a:gd name="T96" fmla="*/ 56 w 1483"/>
                        <a:gd name="T97" fmla="*/ 322 h 1817"/>
                        <a:gd name="T98" fmla="*/ 70 w 1483"/>
                        <a:gd name="T99" fmla="*/ 263 h 1817"/>
                        <a:gd name="T100" fmla="*/ 119 w 1483"/>
                        <a:gd name="T101" fmla="*/ 225 h 1817"/>
                        <a:gd name="T102" fmla="*/ 189 w 1483"/>
                        <a:gd name="T103" fmla="*/ 136 h 1817"/>
                        <a:gd name="T104" fmla="*/ 210 w 1483"/>
                        <a:gd name="T105" fmla="*/ 134 h 1817"/>
                        <a:gd name="T106" fmla="*/ 217 w 1483"/>
                        <a:gd name="T107" fmla="*/ 159 h 1817"/>
                        <a:gd name="T108" fmla="*/ 564 w 1483"/>
                        <a:gd name="T109" fmla="*/ 76 h 1817"/>
                        <a:gd name="T110" fmla="*/ 615 w 1483"/>
                        <a:gd name="T111" fmla="*/ 59 h 1817"/>
                        <a:gd name="T112" fmla="*/ 699 w 1483"/>
                        <a:gd name="T113" fmla="*/ 36 h 1817"/>
                        <a:gd name="T114" fmla="*/ 804 w 1483"/>
                        <a:gd name="T115" fmla="*/ 14 h 1817"/>
                        <a:gd name="T116" fmla="*/ 918 w 1483"/>
                        <a:gd name="T11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3" h="1817">
                          <a:moveTo>
                            <a:pt x="1300" y="1021"/>
                          </a:moveTo>
                          <a:lnTo>
                            <a:pt x="860" y="1124"/>
                          </a:lnTo>
                          <a:lnTo>
                            <a:pt x="860" y="1613"/>
                          </a:lnTo>
                          <a:lnTo>
                            <a:pt x="1300" y="1613"/>
                          </a:lnTo>
                          <a:lnTo>
                            <a:pt x="1300" y="1021"/>
                          </a:lnTo>
                          <a:close/>
                          <a:moveTo>
                            <a:pt x="1300" y="659"/>
                          </a:moveTo>
                          <a:lnTo>
                            <a:pt x="1209" y="763"/>
                          </a:lnTo>
                          <a:lnTo>
                            <a:pt x="1209" y="853"/>
                          </a:lnTo>
                          <a:lnTo>
                            <a:pt x="1300" y="830"/>
                          </a:lnTo>
                          <a:lnTo>
                            <a:pt x="1300" y="659"/>
                          </a:lnTo>
                          <a:close/>
                          <a:moveTo>
                            <a:pt x="1209" y="227"/>
                          </a:moveTo>
                          <a:lnTo>
                            <a:pt x="1209" y="487"/>
                          </a:lnTo>
                          <a:lnTo>
                            <a:pt x="1227" y="466"/>
                          </a:lnTo>
                          <a:lnTo>
                            <a:pt x="1227" y="234"/>
                          </a:lnTo>
                          <a:lnTo>
                            <a:pt x="1209" y="227"/>
                          </a:lnTo>
                          <a:close/>
                          <a:moveTo>
                            <a:pt x="918" y="0"/>
                          </a:moveTo>
                          <a:lnTo>
                            <a:pt x="939" y="44"/>
                          </a:lnTo>
                          <a:lnTo>
                            <a:pt x="940" y="44"/>
                          </a:lnTo>
                          <a:lnTo>
                            <a:pt x="879" y="529"/>
                          </a:lnTo>
                          <a:lnTo>
                            <a:pt x="952" y="657"/>
                          </a:lnTo>
                          <a:lnTo>
                            <a:pt x="1025" y="529"/>
                          </a:lnTo>
                          <a:lnTo>
                            <a:pt x="963" y="44"/>
                          </a:lnTo>
                          <a:lnTo>
                            <a:pt x="964" y="44"/>
                          </a:lnTo>
                          <a:lnTo>
                            <a:pt x="986" y="0"/>
                          </a:lnTo>
                          <a:lnTo>
                            <a:pt x="1023" y="3"/>
                          </a:lnTo>
                          <a:lnTo>
                            <a:pt x="1059" y="8"/>
                          </a:lnTo>
                          <a:lnTo>
                            <a:pt x="1096" y="14"/>
                          </a:lnTo>
                          <a:lnTo>
                            <a:pt x="1131" y="20"/>
                          </a:lnTo>
                          <a:lnTo>
                            <a:pt x="1165" y="27"/>
                          </a:lnTo>
                          <a:lnTo>
                            <a:pt x="1197" y="34"/>
                          </a:lnTo>
                          <a:lnTo>
                            <a:pt x="1228" y="42"/>
                          </a:lnTo>
                          <a:lnTo>
                            <a:pt x="1256" y="50"/>
                          </a:lnTo>
                          <a:lnTo>
                            <a:pt x="1281" y="57"/>
                          </a:lnTo>
                          <a:lnTo>
                            <a:pt x="1303" y="64"/>
                          </a:lnTo>
                          <a:lnTo>
                            <a:pt x="1321" y="70"/>
                          </a:lnTo>
                          <a:lnTo>
                            <a:pt x="1335" y="75"/>
                          </a:lnTo>
                          <a:lnTo>
                            <a:pt x="1345" y="78"/>
                          </a:lnTo>
                          <a:lnTo>
                            <a:pt x="1349" y="79"/>
                          </a:lnTo>
                          <a:lnTo>
                            <a:pt x="1350" y="80"/>
                          </a:lnTo>
                          <a:lnTo>
                            <a:pt x="1351" y="81"/>
                          </a:lnTo>
                          <a:lnTo>
                            <a:pt x="1360" y="85"/>
                          </a:lnTo>
                          <a:lnTo>
                            <a:pt x="1369" y="91"/>
                          </a:lnTo>
                          <a:lnTo>
                            <a:pt x="1372" y="93"/>
                          </a:lnTo>
                          <a:lnTo>
                            <a:pt x="1375" y="95"/>
                          </a:lnTo>
                          <a:lnTo>
                            <a:pt x="1378" y="97"/>
                          </a:lnTo>
                          <a:lnTo>
                            <a:pt x="1381" y="100"/>
                          </a:lnTo>
                          <a:lnTo>
                            <a:pt x="1385" y="104"/>
                          </a:lnTo>
                          <a:lnTo>
                            <a:pt x="1388" y="109"/>
                          </a:lnTo>
                          <a:lnTo>
                            <a:pt x="1391" y="114"/>
                          </a:lnTo>
                          <a:lnTo>
                            <a:pt x="1394" y="118"/>
                          </a:lnTo>
                          <a:lnTo>
                            <a:pt x="1396" y="121"/>
                          </a:lnTo>
                          <a:lnTo>
                            <a:pt x="1399" y="125"/>
                          </a:lnTo>
                          <a:lnTo>
                            <a:pt x="1401" y="129"/>
                          </a:lnTo>
                          <a:lnTo>
                            <a:pt x="1402" y="133"/>
                          </a:lnTo>
                          <a:lnTo>
                            <a:pt x="1404" y="139"/>
                          </a:lnTo>
                          <a:lnTo>
                            <a:pt x="1405" y="144"/>
                          </a:lnTo>
                          <a:lnTo>
                            <a:pt x="1407" y="153"/>
                          </a:lnTo>
                          <a:lnTo>
                            <a:pt x="1408" y="163"/>
                          </a:lnTo>
                          <a:lnTo>
                            <a:pt x="1409" y="164"/>
                          </a:lnTo>
                          <a:lnTo>
                            <a:pt x="1409" y="166"/>
                          </a:lnTo>
                          <a:lnTo>
                            <a:pt x="1410" y="501"/>
                          </a:lnTo>
                          <a:lnTo>
                            <a:pt x="1408" y="518"/>
                          </a:lnTo>
                          <a:lnTo>
                            <a:pt x="1404" y="534"/>
                          </a:lnTo>
                          <a:lnTo>
                            <a:pt x="1396" y="549"/>
                          </a:lnTo>
                          <a:lnTo>
                            <a:pt x="1386" y="562"/>
                          </a:lnTo>
                          <a:lnTo>
                            <a:pt x="1379" y="572"/>
                          </a:lnTo>
                          <a:lnTo>
                            <a:pt x="1383" y="571"/>
                          </a:lnTo>
                          <a:lnTo>
                            <a:pt x="1387" y="569"/>
                          </a:lnTo>
                          <a:lnTo>
                            <a:pt x="1391" y="569"/>
                          </a:lnTo>
                          <a:lnTo>
                            <a:pt x="1412" y="571"/>
                          </a:lnTo>
                          <a:lnTo>
                            <a:pt x="1432" y="578"/>
                          </a:lnTo>
                          <a:lnTo>
                            <a:pt x="1449" y="589"/>
                          </a:lnTo>
                          <a:lnTo>
                            <a:pt x="1463" y="603"/>
                          </a:lnTo>
                          <a:lnTo>
                            <a:pt x="1474" y="620"/>
                          </a:lnTo>
                          <a:lnTo>
                            <a:pt x="1481" y="640"/>
                          </a:lnTo>
                          <a:lnTo>
                            <a:pt x="1483" y="661"/>
                          </a:lnTo>
                          <a:lnTo>
                            <a:pt x="1483" y="1706"/>
                          </a:lnTo>
                          <a:lnTo>
                            <a:pt x="1481" y="1727"/>
                          </a:lnTo>
                          <a:lnTo>
                            <a:pt x="1474" y="1747"/>
                          </a:lnTo>
                          <a:lnTo>
                            <a:pt x="1463" y="1763"/>
                          </a:lnTo>
                          <a:lnTo>
                            <a:pt x="1449" y="1777"/>
                          </a:lnTo>
                          <a:lnTo>
                            <a:pt x="1432" y="1788"/>
                          </a:lnTo>
                          <a:lnTo>
                            <a:pt x="1412" y="1795"/>
                          </a:lnTo>
                          <a:lnTo>
                            <a:pt x="1391" y="1798"/>
                          </a:lnTo>
                          <a:lnTo>
                            <a:pt x="769" y="1798"/>
                          </a:lnTo>
                          <a:lnTo>
                            <a:pt x="748" y="1795"/>
                          </a:lnTo>
                          <a:lnTo>
                            <a:pt x="729" y="1788"/>
                          </a:lnTo>
                          <a:lnTo>
                            <a:pt x="712" y="1778"/>
                          </a:lnTo>
                          <a:lnTo>
                            <a:pt x="698" y="1764"/>
                          </a:lnTo>
                          <a:lnTo>
                            <a:pt x="687" y="1747"/>
                          </a:lnTo>
                          <a:lnTo>
                            <a:pt x="681" y="1727"/>
                          </a:lnTo>
                          <a:lnTo>
                            <a:pt x="678" y="1706"/>
                          </a:lnTo>
                          <a:lnTo>
                            <a:pt x="678" y="1060"/>
                          </a:lnTo>
                          <a:lnTo>
                            <a:pt x="584" y="1080"/>
                          </a:lnTo>
                          <a:lnTo>
                            <a:pt x="550" y="1712"/>
                          </a:lnTo>
                          <a:lnTo>
                            <a:pt x="546" y="1736"/>
                          </a:lnTo>
                          <a:lnTo>
                            <a:pt x="536" y="1759"/>
                          </a:lnTo>
                          <a:lnTo>
                            <a:pt x="523" y="1778"/>
                          </a:lnTo>
                          <a:lnTo>
                            <a:pt x="506" y="1793"/>
                          </a:lnTo>
                          <a:lnTo>
                            <a:pt x="487" y="1806"/>
                          </a:lnTo>
                          <a:lnTo>
                            <a:pt x="465" y="1814"/>
                          </a:lnTo>
                          <a:lnTo>
                            <a:pt x="441" y="1817"/>
                          </a:lnTo>
                          <a:lnTo>
                            <a:pt x="435" y="1817"/>
                          </a:lnTo>
                          <a:lnTo>
                            <a:pt x="409" y="1812"/>
                          </a:lnTo>
                          <a:lnTo>
                            <a:pt x="386" y="1803"/>
                          </a:lnTo>
                          <a:lnTo>
                            <a:pt x="367" y="1788"/>
                          </a:lnTo>
                          <a:lnTo>
                            <a:pt x="351" y="1770"/>
                          </a:lnTo>
                          <a:lnTo>
                            <a:pt x="339" y="1749"/>
                          </a:lnTo>
                          <a:lnTo>
                            <a:pt x="332" y="1725"/>
                          </a:lnTo>
                          <a:lnTo>
                            <a:pt x="331" y="1700"/>
                          </a:lnTo>
                          <a:lnTo>
                            <a:pt x="370" y="982"/>
                          </a:lnTo>
                          <a:lnTo>
                            <a:pt x="374" y="958"/>
                          </a:lnTo>
                          <a:lnTo>
                            <a:pt x="383" y="935"/>
                          </a:lnTo>
                          <a:lnTo>
                            <a:pt x="396" y="916"/>
                          </a:lnTo>
                          <a:lnTo>
                            <a:pt x="413" y="899"/>
                          </a:lnTo>
                          <a:lnTo>
                            <a:pt x="435" y="887"/>
                          </a:lnTo>
                          <a:lnTo>
                            <a:pt x="458" y="879"/>
                          </a:lnTo>
                          <a:lnTo>
                            <a:pt x="696" y="830"/>
                          </a:lnTo>
                          <a:lnTo>
                            <a:pt x="696" y="227"/>
                          </a:lnTo>
                          <a:lnTo>
                            <a:pt x="674" y="234"/>
                          </a:lnTo>
                          <a:lnTo>
                            <a:pt x="656" y="240"/>
                          </a:lnTo>
                          <a:lnTo>
                            <a:pt x="639" y="245"/>
                          </a:lnTo>
                          <a:lnTo>
                            <a:pt x="628" y="249"/>
                          </a:lnTo>
                          <a:lnTo>
                            <a:pt x="620" y="252"/>
                          </a:lnTo>
                          <a:lnTo>
                            <a:pt x="617" y="253"/>
                          </a:lnTo>
                          <a:lnTo>
                            <a:pt x="616" y="253"/>
                          </a:lnTo>
                          <a:lnTo>
                            <a:pt x="616" y="253"/>
                          </a:lnTo>
                          <a:lnTo>
                            <a:pt x="615" y="254"/>
                          </a:lnTo>
                          <a:lnTo>
                            <a:pt x="176" y="402"/>
                          </a:lnTo>
                          <a:lnTo>
                            <a:pt x="162" y="405"/>
                          </a:lnTo>
                          <a:lnTo>
                            <a:pt x="148" y="406"/>
                          </a:lnTo>
                          <a:lnTo>
                            <a:pt x="129" y="404"/>
                          </a:lnTo>
                          <a:lnTo>
                            <a:pt x="112" y="399"/>
                          </a:lnTo>
                          <a:lnTo>
                            <a:pt x="95" y="389"/>
                          </a:lnTo>
                          <a:lnTo>
                            <a:pt x="34" y="506"/>
                          </a:lnTo>
                          <a:lnTo>
                            <a:pt x="27" y="514"/>
                          </a:lnTo>
                          <a:lnTo>
                            <a:pt x="18" y="517"/>
                          </a:lnTo>
                          <a:lnTo>
                            <a:pt x="14" y="516"/>
                          </a:lnTo>
                          <a:lnTo>
                            <a:pt x="10" y="515"/>
                          </a:lnTo>
                          <a:lnTo>
                            <a:pt x="4" y="510"/>
                          </a:lnTo>
                          <a:lnTo>
                            <a:pt x="1" y="503"/>
                          </a:lnTo>
                          <a:lnTo>
                            <a:pt x="0" y="496"/>
                          </a:lnTo>
                          <a:lnTo>
                            <a:pt x="2" y="489"/>
                          </a:lnTo>
                          <a:lnTo>
                            <a:pt x="69" y="361"/>
                          </a:lnTo>
                          <a:lnTo>
                            <a:pt x="64" y="352"/>
                          </a:lnTo>
                          <a:lnTo>
                            <a:pt x="60" y="343"/>
                          </a:lnTo>
                          <a:lnTo>
                            <a:pt x="56" y="322"/>
                          </a:lnTo>
                          <a:lnTo>
                            <a:pt x="56" y="301"/>
                          </a:lnTo>
                          <a:lnTo>
                            <a:pt x="61" y="281"/>
                          </a:lnTo>
                          <a:lnTo>
                            <a:pt x="70" y="263"/>
                          </a:lnTo>
                          <a:lnTo>
                            <a:pt x="83" y="248"/>
                          </a:lnTo>
                          <a:lnTo>
                            <a:pt x="100" y="235"/>
                          </a:lnTo>
                          <a:lnTo>
                            <a:pt x="119" y="225"/>
                          </a:lnTo>
                          <a:lnTo>
                            <a:pt x="145" y="217"/>
                          </a:lnTo>
                          <a:lnTo>
                            <a:pt x="184" y="142"/>
                          </a:lnTo>
                          <a:lnTo>
                            <a:pt x="189" y="136"/>
                          </a:lnTo>
                          <a:lnTo>
                            <a:pt x="195" y="133"/>
                          </a:lnTo>
                          <a:lnTo>
                            <a:pt x="202" y="132"/>
                          </a:lnTo>
                          <a:lnTo>
                            <a:pt x="210" y="134"/>
                          </a:lnTo>
                          <a:lnTo>
                            <a:pt x="217" y="141"/>
                          </a:lnTo>
                          <a:lnTo>
                            <a:pt x="219" y="149"/>
                          </a:lnTo>
                          <a:lnTo>
                            <a:pt x="217" y="159"/>
                          </a:lnTo>
                          <a:lnTo>
                            <a:pt x="194" y="200"/>
                          </a:lnTo>
                          <a:lnTo>
                            <a:pt x="557" y="78"/>
                          </a:lnTo>
                          <a:lnTo>
                            <a:pt x="564" y="76"/>
                          </a:lnTo>
                          <a:lnTo>
                            <a:pt x="577" y="72"/>
                          </a:lnTo>
                          <a:lnTo>
                            <a:pt x="594" y="66"/>
                          </a:lnTo>
                          <a:lnTo>
                            <a:pt x="615" y="59"/>
                          </a:lnTo>
                          <a:lnTo>
                            <a:pt x="640" y="51"/>
                          </a:lnTo>
                          <a:lnTo>
                            <a:pt x="669" y="44"/>
                          </a:lnTo>
                          <a:lnTo>
                            <a:pt x="699" y="36"/>
                          </a:lnTo>
                          <a:lnTo>
                            <a:pt x="732" y="28"/>
                          </a:lnTo>
                          <a:lnTo>
                            <a:pt x="768" y="21"/>
                          </a:lnTo>
                          <a:lnTo>
                            <a:pt x="804" y="14"/>
                          </a:lnTo>
                          <a:lnTo>
                            <a:pt x="842" y="8"/>
                          </a:lnTo>
                          <a:lnTo>
                            <a:pt x="880" y="3"/>
                          </a:lnTo>
                          <a:lnTo>
                            <a:pt x="91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32" name="Freeform 45">
                      <a:extLst>
                        <a:ext uri="{FF2B5EF4-FFF2-40B4-BE49-F238E27FC236}">
                          <a16:creationId xmlns:a16="http://schemas.microsoft.com/office/drawing/2014/main" id="{7616F0E9-92FE-4628-A2BC-B6AE2B3E1410}"/>
                        </a:ext>
                      </a:extLst>
                    </p:cNvPr>
                    <p:cNvSpPr>
                      <a:spLocks/>
                    </p:cNvSpPr>
                    <p:nvPr/>
                  </p:nvSpPr>
                  <p:spPr bwMode="auto">
                    <a:xfrm>
                      <a:off x="3749" y="2079"/>
                      <a:ext cx="31" cy="35"/>
                    </a:xfrm>
                    <a:custGeom>
                      <a:avLst/>
                      <a:gdLst>
                        <a:gd name="T0" fmla="*/ 231 w 462"/>
                        <a:gd name="T1" fmla="*/ 0 h 512"/>
                        <a:gd name="T2" fmla="*/ 268 w 462"/>
                        <a:gd name="T3" fmla="*/ 3 h 512"/>
                        <a:gd name="T4" fmla="*/ 304 w 462"/>
                        <a:gd name="T5" fmla="*/ 12 h 512"/>
                        <a:gd name="T6" fmla="*/ 338 w 462"/>
                        <a:gd name="T7" fmla="*/ 26 h 512"/>
                        <a:gd name="T8" fmla="*/ 368 w 462"/>
                        <a:gd name="T9" fmla="*/ 46 h 512"/>
                        <a:gd name="T10" fmla="*/ 394 w 462"/>
                        <a:gd name="T11" fmla="*/ 69 h 512"/>
                        <a:gd name="T12" fmla="*/ 417 w 462"/>
                        <a:gd name="T13" fmla="*/ 96 h 512"/>
                        <a:gd name="T14" fmla="*/ 437 w 462"/>
                        <a:gd name="T15" fmla="*/ 126 h 512"/>
                        <a:gd name="T16" fmla="*/ 451 w 462"/>
                        <a:gd name="T17" fmla="*/ 160 h 512"/>
                        <a:gd name="T18" fmla="*/ 459 w 462"/>
                        <a:gd name="T19" fmla="*/ 195 h 512"/>
                        <a:gd name="T20" fmla="*/ 462 w 462"/>
                        <a:gd name="T21" fmla="*/ 234 h 512"/>
                        <a:gd name="T22" fmla="*/ 460 w 462"/>
                        <a:gd name="T23" fmla="*/ 267 h 512"/>
                        <a:gd name="T24" fmla="*/ 454 w 462"/>
                        <a:gd name="T25" fmla="*/ 299 h 512"/>
                        <a:gd name="T26" fmla="*/ 444 w 462"/>
                        <a:gd name="T27" fmla="*/ 332 h 512"/>
                        <a:gd name="T28" fmla="*/ 431 w 462"/>
                        <a:gd name="T29" fmla="*/ 363 h 512"/>
                        <a:gd name="T30" fmla="*/ 414 w 462"/>
                        <a:gd name="T31" fmla="*/ 393 h 512"/>
                        <a:gd name="T32" fmla="*/ 394 w 462"/>
                        <a:gd name="T33" fmla="*/ 421 h 512"/>
                        <a:gd name="T34" fmla="*/ 372 w 462"/>
                        <a:gd name="T35" fmla="*/ 446 h 512"/>
                        <a:gd name="T36" fmla="*/ 348 w 462"/>
                        <a:gd name="T37" fmla="*/ 468 h 512"/>
                        <a:gd name="T38" fmla="*/ 321 w 462"/>
                        <a:gd name="T39" fmla="*/ 487 h 512"/>
                        <a:gd name="T40" fmla="*/ 292 w 462"/>
                        <a:gd name="T41" fmla="*/ 500 h 512"/>
                        <a:gd name="T42" fmla="*/ 262 w 462"/>
                        <a:gd name="T43" fmla="*/ 509 h 512"/>
                        <a:gd name="T44" fmla="*/ 231 w 462"/>
                        <a:gd name="T45" fmla="*/ 512 h 512"/>
                        <a:gd name="T46" fmla="*/ 200 w 462"/>
                        <a:gd name="T47" fmla="*/ 509 h 512"/>
                        <a:gd name="T48" fmla="*/ 169 w 462"/>
                        <a:gd name="T49" fmla="*/ 500 h 512"/>
                        <a:gd name="T50" fmla="*/ 141 w 462"/>
                        <a:gd name="T51" fmla="*/ 487 h 512"/>
                        <a:gd name="T52" fmla="*/ 115 w 462"/>
                        <a:gd name="T53" fmla="*/ 468 h 512"/>
                        <a:gd name="T54" fmla="*/ 90 w 462"/>
                        <a:gd name="T55" fmla="*/ 446 h 512"/>
                        <a:gd name="T56" fmla="*/ 67 w 462"/>
                        <a:gd name="T57" fmla="*/ 421 h 512"/>
                        <a:gd name="T58" fmla="*/ 48 w 462"/>
                        <a:gd name="T59" fmla="*/ 393 h 512"/>
                        <a:gd name="T60" fmla="*/ 31 w 462"/>
                        <a:gd name="T61" fmla="*/ 363 h 512"/>
                        <a:gd name="T62" fmla="*/ 18 w 462"/>
                        <a:gd name="T63" fmla="*/ 332 h 512"/>
                        <a:gd name="T64" fmla="*/ 8 w 462"/>
                        <a:gd name="T65" fmla="*/ 299 h 512"/>
                        <a:gd name="T66" fmla="*/ 2 w 462"/>
                        <a:gd name="T67" fmla="*/ 267 h 512"/>
                        <a:gd name="T68" fmla="*/ 0 w 462"/>
                        <a:gd name="T69" fmla="*/ 234 h 512"/>
                        <a:gd name="T70" fmla="*/ 3 w 462"/>
                        <a:gd name="T71" fmla="*/ 195 h 512"/>
                        <a:gd name="T72" fmla="*/ 12 w 462"/>
                        <a:gd name="T73" fmla="*/ 160 h 512"/>
                        <a:gd name="T74" fmla="*/ 26 w 462"/>
                        <a:gd name="T75" fmla="*/ 126 h 512"/>
                        <a:gd name="T76" fmla="*/ 44 w 462"/>
                        <a:gd name="T77" fmla="*/ 96 h 512"/>
                        <a:gd name="T78" fmla="*/ 67 w 462"/>
                        <a:gd name="T79" fmla="*/ 69 h 512"/>
                        <a:gd name="T80" fmla="*/ 95 w 462"/>
                        <a:gd name="T81" fmla="*/ 46 h 512"/>
                        <a:gd name="T82" fmla="*/ 125 w 462"/>
                        <a:gd name="T83" fmla="*/ 26 h 512"/>
                        <a:gd name="T84" fmla="*/ 158 w 462"/>
                        <a:gd name="T85" fmla="*/ 12 h 512"/>
                        <a:gd name="T86" fmla="*/ 193 w 462"/>
                        <a:gd name="T87" fmla="*/ 3 h 512"/>
                        <a:gd name="T88" fmla="*/ 231 w 462"/>
                        <a:gd name="T8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512">
                          <a:moveTo>
                            <a:pt x="231" y="0"/>
                          </a:moveTo>
                          <a:lnTo>
                            <a:pt x="268" y="3"/>
                          </a:lnTo>
                          <a:lnTo>
                            <a:pt x="304" y="12"/>
                          </a:lnTo>
                          <a:lnTo>
                            <a:pt x="338" y="26"/>
                          </a:lnTo>
                          <a:lnTo>
                            <a:pt x="368" y="46"/>
                          </a:lnTo>
                          <a:lnTo>
                            <a:pt x="394" y="69"/>
                          </a:lnTo>
                          <a:lnTo>
                            <a:pt x="417" y="96"/>
                          </a:lnTo>
                          <a:lnTo>
                            <a:pt x="437" y="126"/>
                          </a:lnTo>
                          <a:lnTo>
                            <a:pt x="451" y="160"/>
                          </a:lnTo>
                          <a:lnTo>
                            <a:pt x="459" y="195"/>
                          </a:lnTo>
                          <a:lnTo>
                            <a:pt x="462" y="234"/>
                          </a:lnTo>
                          <a:lnTo>
                            <a:pt x="460" y="267"/>
                          </a:lnTo>
                          <a:lnTo>
                            <a:pt x="454" y="299"/>
                          </a:lnTo>
                          <a:lnTo>
                            <a:pt x="444" y="332"/>
                          </a:lnTo>
                          <a:lnTo>
                            <a:pt x="431" y="363"/>
                          </a:lnTo>
                          <a:lnTo>
                            <a:pt x="414" y="393"/>
                          </a:lnTo>
                          <a:lnTo>
                            <a:pt x="394" y="421"/>
                          </a:lnTo>
                          <a:lnTo>
                            <a:pt x="372" y="446"/>
                          </a:lnTo>
                          <a:lnTo>
                            <a:pt x="348" y="468"/>
                          </a:lnTo>
                          <a:lnTo>
                            <a:pt x="321" y="487"/>
                          </a:lnTo>
                          <a:lnTo>
                            <a:pt x="292" y="500"/>
                          </a:lnTo>
                          <a:lnTo>
                            <a:pt x="262" y="509"/>
                          </a:lnTo>
                          <a:lnTo>
                            <a:pt x="231" y="512"/>
                          </a:lnTo>
                          <a:lnTo>
                            <a:pt x="200" y="509"/>
                          </a:lnTo>
                          <a:lnTo>
                            <a:pt x="169" y="500"/>
                          </a:lnTo>
                          <a:lnTo>
                            <a:pt x="141" y="487"/>
                          </a:lnTo>
                          <a:lnTo>
                            <a:pt x="115" y="468"/>
                          </a:lnTo>
                          <a:lnTo>
                            <a:pt x="90" y="446"/>
                          </a:lnTo>
                          <a:lnTo>
                            <a:pt x="67" y="421"/>
                          </a:lnTo>
                          <a:lnTo>
                            <a:pt x="48" y="393"/>
                          </a:lnTo>
                          <a:lnTo>
                            <a:pt x="31" y="363"/>
                          </a:lnTo>
                          <a:lnTo>
                            <a:pt x="18" y="332"/>
                          </a:lnTo>
                          <a:lnTo>
                            <a:pt x="8" y="299"/>
                          </a:lnTo>
                          <a:lnTo>
                            <a:pt x="2" y="267"/>
                          </a:lnTo>
                          <a:lnTo>
                            <a:pt x="0" y="234"/>
                          </a:lnTo>
                          <a:lnTo>
                            <a:pt x="3" y="195"/>
                          </a:lnTo>
                          <a:lnTo>
                            <a:pt x="12" y="160"/>
                          </a:lnTo>
                          <a:lnTo>
                            <a:pt x="26" y="126"/>
                          </a:lnTo>
                          <a:lnTo>
                            <a:pt x="44" y="96"/>
                          </a:lnTo>
                          <a:lnTo>
                            <a:pt x="67" y="69"/>
                          </a:lnTo>
                          <a:lnTo>
                            <a:pt x="95" y="46"/>
                          </a:lnTo>
                          <a:lnTo>
                            <a:pt x="125" y="26"/>
                          </a:lnTo>
                          <a:lnTo>
                            <a:pt x="158" y="12"/>
                          </a:lnTo>
                          <a:lnTo>
                            <a:pt x="193" y="3"/>
                          </a:lnTo>
                          <a:lnTo>
                            <a:pt x="2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33" name="Freeform 46">
                      <a:extLst>
                        <a:ext uri="{FF2B5EF4-FFF2-40B4-BE49-F238E27FC236}">
                          <a16:creationId xmlns:a16="http://schemas.microsoft.com/office/drawing/2014/main" id="{A573550E-798F-4110-97BE-DF3F87981FDC}"/>
                        </a:ext>
                      </a:extLst>
                    </p:cNvPr>
                    <p:cNvSpPr>
                      <a:spLocks noEditPoints="1"/>
                    </p:cNvSpPr>
                    <p:nvPr/>
                  </p:nvSpPr>
                  <p:spPr bwMode="auto">
                    <a:xfrm>
                      <a:off x="3729" y="2115"/>
                      <a:ext cx="77" cy="121"/>
                    </a:xfrm>
                    <a:custGeom>
                      <a:avLst/>
                      <a:gdLst>
                        <a:gd name="T0" fmla="*/ 623 w 1152"/>
                        <a:gd name="T1" fmla="*/ 1613 h 1817"/>
                        <a:gd name="T2" fmla="*/ 183 w 1152"/>
                        <a:gd name="T3" fmla="*/ 659 h 1817"/>
                        <a:gd name="T4" fmla="*/ 183 w 1152"/>
                        <a:gd name="T5" fmla="*/ 830 h 1817"/>
                        <a:gd name="T6" fmla="*/ 183 w 1152"/>
                        <a:gd name="T7" fmla="*/ 659 h 1817"/>
                        <a:gd name="T8" fmla="*/ 256 w 1152"/>
                        <a:gd name="T9" fmla="*/ 466 h 1817"/>
                        <a:gd name="T10" fmla="*/ 496 w 1152"/>
                        <a:gd name="T11" fmla="*/ 0 h 1817"/>
                        <a:gd name="T12" fmla="*/ 458 w 1152"/>
                        <a:gd name="T13" fmla="*/ 529 h 1817"/>
                        <a:gd name="T14" fmla="*/ 543 w 1152"/>
                        <a:gd name="T15" fmla="*/ 44 h 1817"/>
                        <a:gd name="T16" fmla="*/ 601 w 1152"/>
                        <a:gd name="T17" fmla="*/ 3 h 1817"/>
                        <a:gd name="T18" fmla="*/ 709 w 1152"/>
                        <a:gd name="T19" fmla="*/ 19 h 1817"/>
                        <a:gd name="T20" fmla="*/ 806 w 1152"/>
                        <a:gd name="T21" fmla="*/ 42 h 1817"/>
                        <a:gd name="T22" fmla="*/ 882 w 1152"/>
                        <a:gd name="T23" fmla="*/ 64 h 1817"/>
                        <a:gd name="T24" fmla="*/ 923 w 1152"/>
                        <a:gd name="T25" fmla="*/ 78 h 1817"/>
                        <a:gd name="T26" fmla="*/ 929 w 1152"/>
                        <a:gd name="T27" fmla="*/ 80 h 1817"/>
                        <a:gd name="T28" fmla="*/ 948 w 1152"/>
                        <a:gd name="T29" fmla="*/ 91 h 1817"/>
                        <a:gd name="T30" fmla="*/ 960 w 1152"/>
                        <a:gd name="T31" fmla="*/ 100 h 1817"/>
                        <a:gd name="T32" fmla="*/ 968 w 1152"/>
                        <a:gd name="T33" fmla="*/ 110 h 1817"/>
                        <a:gd name="T34" fmla="*/ 977 w 1152"/>
                        <a:gd name="T35" fmla="*/ 123 h 1817"/>
                        <a:gd name="T36" fmla="*/ 983 w 1152"/>
                        <a:gd name="T37" fmla="*/ 138 h 1817"/>
                        <a:gd name="T38" fmla="*/ 988 w 1152"/>
                        <a:gd name="T39" fmla="*/ 163 h 1817"/>
                        <a:gd name="T40" fmla="*/ 988 w 1152"/>
                        <a:gd name="T41" fmla="*/ 166 h 1817"/>
                        <a:gd name="T42" fmla="*/ 1102 w 1152"/>
                        <a:gd name="T43" fmla="*/ 611 h 1817"/>
                        <a:gd name="T44" fmla="*/ 1132 w 1152"/>
                        <a:gd name="T45" fmla="*/ 663 h 1817"/>
                        <a:gd name="T46" fmla="*/ 1125 w 1152"/>
                        <a:gd name="T47" fmla="*/ 723 h 1817"/>
                        <a:gd name="T48" fmla="*/ 1082 w 1152"/>
                        <a:gd name="T49" fmla="*/ 766 h 1817"/>
                        <a:gd name="T50" fmla="*/ 1022 w 1152"/>
                        <a:gd name="T51" fmla="*/ 772 h 1817"/>
                        <a:gd name="T52" fmla="*/ 839 w 1152"/>
                        <a:gd name="T53" fmla="*/ 680 h 1817"/>
                        <a:gd name="T54" fmla="*/ 807 w 1152"/>
                        <a:gd name="T55" fmla="*/ 630 h 1817"/>
                        <a:gd name="T56" fmla="*/ 787 w 1152"/>
                        <a:gd name="T57" fmla="*/ 227 h 1817"/>
                        <a:gd name="T58" fmla="*/ 1049 w 1152"/>
                        <a:gd name="T59" fmla="*/ 887 h 1817"/>
                        <a:gd name="T60" fmla="*/ 1101 w 1152"/>
                        <a:gd name="T61" fmla="*/ 935 h 1817"/>
                        <a:gd name="T62" fmla="*/ 1152 w 1152"/>
                        <a:gd name="T63" fmla="*/ 1700 h 1817"/>
                        <a:gd name="T64" fmla="*/ 1132 w 1152"/>
                        <a:gd name="T65" fmla="*/ 1770 h 1817"/>
                        <a:gd name="T66" fmla="*/ 1074 w 1152"/>
                        <a:gd name="T67" fmla="*/ 1812 h 1817"/>
                        <a:gd name="T68" fmla="*/ 1019 w 1152"/>
                        <a:gd name="T69" fmla="*/ 1814 h 1817"/>
                        <a:gd name="T70" fmla="*/ 960 w 1152"/>
                        <a:gd name="T71" fmla="*/ 1778 h 1817"/>
                        <a:gd name="T72" fmla="*/ 933 w 1152"/>
                        <a:gd name="T73" fmla="*/ 1712 h 1817"/>
                        <a:gd name="T74" fmla="*/ 805 w 1152"/>
                        <a:gd name="T75" fmla="*/ 1706 h 1817"/>
                        <a:gd name="T76" fmla="*/ 785 w 1152"/>
                        <a:gd name="T77" fmla="*/ 1764 h 1817"/>
                        <a:gd name="T78" fmla="*/ 735 w 1152"/>
                        <a:gd name="T79" fmla="*/ 1795 h 1817"/>
                        <a:gd name="T80" fmla="*/ 71 w 1152"/>
                        <a:gd name="T81" fmla="*/ 1795 h 1817"/>
                        <a:gd name="T82" fmla="*/ 20 w 1152"/>
                        <a:gd name="T83" fmla="*/ 1764 h 1817"/>
                        <a:gd name="T84" fmla="*/ 0 w 1152"/>
                        <a:gd name="T85" fmla="*/ 1706 h 1817"/>
                        <a:gd name="T86" fmla="*/ 9 w 1152"/>
                        <a:gd name="T87" fmla="*/ 620 h 1817"/>
                        <a:gd name="T88" fmla="*/ 51 w 1152"/>
                        <a:gd name="T89" fmla="*/ 578 h 1817"/>
                        <a:gd name="T90" fmla="*/ 96 w 1152"/>
                        <a:gd name="T91" fmla="*/ 569 h 1817"/>
                        <a:gd name="T92" fmla="*/ 97 w 1152"/>
                        <a:gd name="T93" fmla="*/ 562 h 1817"/>
                        <a:gd name="T94" fmla="*/ 73 w 1152"/>
                        <a:gd name="T95" fmla="*/ 501 h 1817"/>
                        <a:gd name="T96" fmla="*/ 74 w 1152"/>
                        <a:gd name="T97" fmla="*/ 163 h 1817"/>
                        <a:gd name="T98" fmla="*/ 79 w 1152"/>
                        <a:gd name="T99" fmla="*/ 138 h 1817"/>
                        <a:gd name="T100" fmla="*/ 85 w 1152"/>
                        <a:gd name="T101" fmla="*/ 123 h 1817"/>
                        <a:gd name="T102" fmla="*/ 94 w 1152"/>
                        <a:gd name="T103" fmla="*/ 110 h 1817"/>
                        <a:gd name="T104" fmla="*/ 102 w 1152"/>
                        <a:gd name="T105" fmla="*/ 99 h 1817"/>
                        <a:gd name="T106" fmla="*/ 114 w 1152"/>
                        <a:gd name="T107" fmla="*/ 91 h 1817"/>
                        <a:gd name="T108" fmla="*/ 132 w 1152"/>
                        <a:gd name="T109" fmla="*/ 80 h 1817"/>
                        <a:gd name="T110" fmla="*/ 138 w 1152"/>
                        <a:gd name="T111" fmla="*/ 78 h 1817"/>
                        <a:gd name="T112" fmla="*/ 180 w 1152"/>
                        <a:gd name="T113" fmla="*/ 64 h 1817"/>
                        <a:gd name="T114" fmla="*/ 254 w 1152"/>
                        <a:gd name="T115" fmla="*/ 42 h 1817"/>
                        <a:gd name="T116" fmla="*/ 352 w 1152"/>
                        <a:gd name="T117" fmla="*/ 19 h 1817"/>
                        <a:gd name="T118" fmla="*/ 460 w 1152"/>
                        <a:gd name="T119" fmla="*/ 3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2" h="1817">
                          <a:moveTo>
                            <a:pt x="183" y="1021"/>
                          </a:moveTo>
                          <a:lnTo>
                            <a:pt x="183" y="1613"/>
                          </a:lnTo>
                          <a:lnTo>
                            <a:pt x="623" y="1613"/>
                          </a:lnTo>
                          <a:lnTo>
                            <a:pt x="623" y="1124"/>
                          </a:lnTo>
                          <a:lnTo>
                            <a:pt x="183" y="1021"/>
                          </a:lnTo>
                          <a:close/>
                          <a:moveTo>
                            <a:pt x="183" y="659"/>
                          </a:moveTo>
                          <a:lnTo>
                            <a:pt x="183" y="660"/>
                          </a:lnTo>
                          <a:lnTo>
                            <a:pt x="183" y="661"/>
                          </a:lnTo>
                          <a:lnTo>
                            <a:pt x="183" y="830"/>
                          </a:lnTo>
                          <a:lnTo>
                            <a:pt x="274" y="853"/>
                          </a:lnTo>
                          <a:lnTo>
                            <a:pt x="274" y="763"/>
                          </a:lnTo>
                          <a:lnTo>
                            <a:pt x="183" y="659"/>
                          </a:lnTo>
                          <a:close/>
                          <a:moveTo>
                            <a:pt x="274" y="227"/>
                          </a:moveTo>
                          <a:lnTo>
                            <a:pt x="256" y="234"/>
                          </a:lnTo>
                          <a:lnTo>
                            <a:pt x="256" y="466"/>
                          </a:lnTo>
                          <a:lnTo>
                            <a:pt x="274" y="487"/>
                          </a:lnTo>
                          <a:lnTo>
                            <a:pt x="274" y="227"/>
                          </a:lnTo>
                          <a:close/>
                          <a:moveTo>
                            <a:pt x="496" y="0"/>
                          </a:moveTo>
                          <a:lnTo>
                            <a:pt x="519" y="44"/>
                          </a:lnTo>
                          <a:lnTo>
                            <a:pt x="519" y="44"/>
                          </a:lnTo>
                          <a:lnTo>
                            <a:pt x="458" y="529"/>
                          </a:lnTo>
                          <a:lnTo>
                            <a:pt x="531" y="657"/>
                          </a:lnTo>
                          <a:lnTo>
                            <a:pt x="603" y="529"/>
                          </a:lnTo>
                          <a:lnTo>
                            <a:pt x="543" y="44"/>
                          </a:lnTo>
                          <a:lnTo>
                            <a:pt x="543" y="44"/>
                          </a:lnTo>
                          <a:lnTo>
                            <a:pt x="564" y="0"/>
                          </a:lnTo>
                          <a:lnTo>
                            <a:pt x="601" y="3"/>
                          </a:lnTo>
                          <a:lnTo>
                            <a:pt x="638" y="8"/>
                          </a:lnTo>
                          <a:lnTo>
                            <a:pt x="674" y="13"/>
                          </a:lnTo>
                          <a:lnTo>
                            <a:pt x="709" y="19"/>
                          </a:lnTo>
                          <a:lnTo>
                            <a:pt x="744" y="26"/>
                          </a:lnTo>
                          <a:lnTo>
                            <a:pt x="776" y="34"/>
                          </a:lnTo>
                          <a:lnTo>
                            <a:pt x="806" y="42"/>
                          </a:lnTo>
                          <a:lnTo>
                            <a:pt x="835" y="49"/>
                          </a:lnTo>
                          <a:lnTo>
                            <a:pt x="860" y="56"/>
                          </a:lnTo>
                          <a:lnTo>
                            <a:pt x="882" y="64"/>
                          </a:lnTo>
                          <a:lnTo>
                            <a:pt x="900" y="70"/>
                          </a:lnTo>
                          <a:lnTo>
                            <a:pt x="914" y="74"/>
                          </a:lnTo>
                          <a:lnTo>
                            <a:pt x="923" y="78"/>
                          </a:lnTo>
                          <a:lnTo>
                            <a:pt x="927" y="79"/>
                          </a:lnTo>
                          <a:lnTo>
                            <a:pt x="928" y="80"/>
                          </a:lnTo>
                          <a:lnTo>
                            <a:pt x="929" y="80"/>
                          </a:lnTo>
                          <a:lnTo>
                            <a:pt x="929" y="80"/>
                          </a:lnTo>
                          <a:lnTo>
                            <a:pt x="938" y="85"/>
                          </a:lnTo>
                          <a:lnTo>
                            <a:pt x="948" y="91"/>
                          </a:lnTo>
                          <a:lnTo>
                            <a:pt x="952" y="94"/>
                          </a:lnTo>
                          <a:lnTo>
                            <a:pt x="956" y="96"/>
                          </a:lnTo>
                          <a:lnTo>
                            <a:pt x="960" y="100"/>
                          </a:lnTo>
                          <a:lnTo>
                            <a:pt x="963" y="103"/>
                          </a:lnTo>
                          <a:lnTo>
                            <a:pt x="966" y="106"/>
                          </a:lnTo>
                          <a:lnTo>
                            <a:pt x="968" y="110"/>
                          </a:lnTo>
                          <a:lnTo>
                            <a:pt x="971" y="113"/>
                          </a:lnTo>
                          <a:lnTo>
                            <a:pt x="974" y="119"/>
                          </a:lnTo>
                          <a:lnTo>
                            <a:pt x="977" y="123"/>
                          </a:lnTo>
                          <a:lnTo>
                            <a:pt x="980" y="129"/>
                          </a:lnTo>
                          <a:lnTo>
                            <a:pt x="982" y="133"/>
                          </a:lnTo>
                          <a:lnTo>
                            <a:pt x="983" y="138"/>
                          </a:lnTo>
                          <a:lnTo>
                            <a:pt x="984" y="143"/>
                          </a:lnTo>
                          <a:lnTo>
                            <a:pt x="986" y="153"/>
                          </a:lnTo>
                          <a:lnTo>
                            <a:pt x="988" y="163"/>
                          </a:lnTo>
                          <a:lnTo>
                            <a:pt x="988" y="164"/>
                          </a:lnTo>
                          <a:lnTo>
                            <a:pt x="988" y="165"/>
                          </a:lnTo>
                          <a:lnTo>
                            <a:pt x="988" y="166"/>
                          </a:lnTo>
                          <a:lnTo>
                            <a:pt x="988" y="551"/>
                          </a:lnTo>
                          <a:lnTo>
                            <a:pt x="1084" y="600"/>
                          </a:lnTo>
                          <a:lnTo>
                            <a:pt x="1102" y="611"/>
                          </a:lnTo>
                          <a:lnTo>
                            <a:pt x="1116" y="627"/>
                          </a:lnTo>
                          <a:lnTo>
                            <a:pt x="1126" y="644"/>
                          </a:lnTo>
                          <a:lnTo>
                            <a:pt x="1132" y="663"/>
                          </a:lnTo>
                          <a:lnTo>
                            <a:pt x="1134" y="684"/>
                          </a:lnTo>
                          <a:lnTo>
                            <a:pt x="1132" y="704"/>
                          </a:lnTo>
                          <a:lnTo>
                            <a:pt x="1125" y="723"/>
                          </a:lnTo>
                          <a:lnTo>
                            <a:pt x="1113" y="742"/>
                          </a:lnTo>
                          <a:lnTo>
                            <a:pt x="1099" y="756"/>
                          </a:lnTo>
                          <a:lnTo>
                            <a:pt x="1082" y="766"/>
                          </a:lnTo>
                          <a:lnTo>
                            <a:pt x="1063" y="772"/>
                          </a:lnTo>
                          <a:lnTo>
                            <a:pt x="1043" y="775"/>
                          </a:lnTo>
                          <a:lnTo>
                            <a:pt x="1022" y="772"/>
                          </a:lnTo>
                          <a:lnTo>
                            <a:pt x="1002" y="765"/>
                          </a:lnTo>
                          <a:lnTo>
                            <a:pt x="856" y="692"/>
                          </a:lnTo>
                          <a:lnTo>
                            <a:pt x="839" y="680"/>
                          </a:lnTo>
                          <a:lnTo>
                            <a:pt x="824" y="665"/>
                          </a:lnTo>
                          <a:lnTo>
                            <a:pt x="814" y="648"/>
                          </a:lnTo>
                          <a:lnTo>
                            <a:pt x="807" y="630"/>
                          </a:lnTo>
                          <a:lnTo>
                            <a:pt x="805" y="609"/>
                          </a:lnTo>
                          <a:lnTo>
                            <a:pt x="805" y="233"/>
                          </a:lnTo>
                          <a:lnTo>
                            <a:pt x="787" y="227"/>
                          </a:lnTo>
                          <a:lnTo>
                            <a:pt x="787" y="830"/>
                          </a:lnTo>
                          <a:lnTo>
                            <a:pt x="1026" y="879"/>
                          </a:lnTo>
                          <a:lnTo>
                            <a:pt x="1049" y="887"/>
                          </a:lnTo>
                          <a:lnTo>
                            <a:pt x="1070" y="899"/>
                          </a:lnTo>
                          <a:lnTo>
                            <a:pt x="1087" y="916"/>
                          </a:lnTo>
                          <a:lnTo>
                            <a:pt x="1101" y="935"/>
                          </a:lnTo>
                          <a:lnTo>
                            <a:pt x="1110" y="958"/>
                          </a:lnTo>
                          <a:lnTo>
                            <a:pt x="1113" y="982"/>
                          </a:lnTo>
                          <a:lnTo>
                            <a:pt x="1152" y="1700"/>
                          </a:lnTo>
                          <a:lnTo>
                            <a:pt x="1151" y="1725"/>
                          </a:lnTo>
                          <a:lnTo>
                            <a:pt x="1144" y="1749"/>
                          </a:lnTo>
                          <a:lnTo>
                            <a:pt x="1132" y="1770"/>
                          </a:lnTo>
                          <a:lnTo>
                            <a:pt x="1116" y="1788"/>
                          </a:lnTo>
                          <a:lnTo>
                            <a:pt x="1097" y="1803"/>
                          </a:lnTo>
                          <a:lnTo>
                            <a:pt x="1074" y="1812"/>
                          </a:lnTo>
                          <a:lnTo>
                            <a:pt x="1048" y="1817"/>
                          </a:lnTo>
                          <a:lnTo>
                            <a:pt x="1043" y="1817"/>
                          </a:lnTo>
                          <a:lnTo>
                            <a:pt x="1019" y="1814"/>
                          </a:lnTo>
                          <a:lnTo>
                            <a:pt x="996" y="1806"/>
                          </a:lnTo>
                          <a:lnTo>
                            <a:pt x="977" y="1793"/>
                          </a:lnTo>
                          <a:lnTo>
                            <a:pt x="960" y="1778"/>
                          </a:lnTo>
                          <a:lnTo>
                            <a:pt x="947" y="1759"/>
                          </a:lnTo>
                          <a:lnTo>
                            <a:pt x="937" y="1736"/>
                          </a:lnTo>
                          <a:lnTo>
                            <a:pt x="933" y="1712"/>
                          </a:lnTo>
                          <a:lnTo>
                            <a:pt x="899" y="1080"/>
                          </a:lnTo>
                          <a:lnTo>
                            <a:pt x="805" y="1060"/>
                          </a:lnTo>
                          <a:lnTo>
                            <a:pt x="805" y="1706"/>
                          </a:lnTo>
                          <a:lnTo>
                            <a:pt x="803" y="1727"/>
                          </a:lnTo>
                          <a:lnTo>
                            <a:pt x="796" y="1747"/>
                          </a:lnTo>
                          <a:lnTo>
                            <a:pt x="785" y="1764"/>
                          </a:lnTo>
                          <a:lnTo>
                            <a:pt x="771" y="1778"/>
                          </a:lnTo>
                          <a:lnTo>
                            <a:pt x="754" y="1788"/>
                          </a:lnTo>
                          <a:lnTo>
                            <a:pt x="735" y="1795"/>
                          </a:lnTo>
                          <a:lnTo>
                            <a:pt x="714" y="1798"/>
                          </a:lnTo>
                          <a:lnTo>
                            <a:pt x="92" y="1798"/>
                          </a:lnTo>
                          <a:lnTo>
                            <a:pt x="71" y="1795"/>
                          </a:lnTo>
                          <a:lnTo>
                            <a:pt x="51" y="1788"/>
                          </a:lnTo>
                          <a:lnTo>
                            <a:pt x="34" y="1778"/>
                          </a:lnTo>
                          <a:lnTo>
                            <a:pt x="20" y="1764"/>
                          </a:lnTo>
                          <a:lnTo>
                            <a:pt x="9" y="1747"/>
                          </a:lnTo>
                          <a:lnTo>
                            <a:pt x="2" y="1727"/>
                          </a:lnTo>
                          <a:lnTo>
                            <a:pt x="0" y="1706"/>
                          </a:lnTo>
                          <a:lnTo>
                            <a:pt x="0" y="661"/>
                          </a:lnTo>
                          <a:lnTo>
                            <a:pt x="2" y="640"/>
                          </a:lnTo>
                          <a:lnTo>
                            <a:pt x="9" y="620"/>
                          </a:lnTo>
                          <a:lnTo>
                            <a:pt x="20" y="603"/>
                          </a:lnTo>
                          <a:lnTo>
                            <a:pt x="34" y="589"/>
                          </a:lnTo>
                          <a:lnTo>
                            <a:pt x="51" y="578"/>
                          </a:lnTo>
                          <a:lnTo>
                            <a:pt x="71" y="571"/>
                          </a:lnTo>
                          <a:lnTo>
                            <a:pt x="92" y="569"/>
                          </a:lnTo>
                          <a:lnTo>
                            <a:pt x="96" y="569"/>
                          </a:lnTo>
                          <a:lnTo>
                            <a:pt x="100" y="571"/>
                          </a:lnTo>
                          <a:lnTo>
                            <a:pt x="104" y="572"/>
                          </a:lnTo>
                          <a:lnTo>
                            <a:pt x="97" y="562"/>
                          </a:lnTo>
                          <a:lnTo>
                            <a:pt x="84" y="544"/>
                          </a:lnTo>
                          <a:lnTo>
                            <a:pt x="76" y="523"/>
                          </a:lnTo>
                          <a:lnTo>
                            <a:pt x="73" y="501"/>
                          </a:lnTo>
                          <a:lnTo>
                            <a:pt x="74" y="165"/>
                          </a:lnTo>
                          <a:lnTo>
                            <a:pt x="74" y="164"/>
                          </a:lnTo>
                          <a:lnTo>
                            <a:pt x="74" y="163"/>
                          </a:lnTo>
                          <a:lnTo>
                            <a:pt x="76" y="153"/>
                          </a:lnTo>
                          <a:lnTo>
                            <a:pt x="78" y="144"/>
                          </a:lnTo>
                          <a:lnTo>
                            <a:pt x="79" y="138"/>
                          </a:lnTo>
                          <a:lnTo>
                            <a:pt x="80" y="133"/>
                          </a:lnTo>
                          <a:lnTo>
                            <a:pt x="82" y="129"/>
                          </a:lnTo>
                          <a:lnTo>
                            <a:pt x="85" y="123"/>
                          </a:lnTo>
                          <a:lnTo>
                            <a:pt x="88" y="119"/>
                          </a:lnTo>
                          <a:lnTo>
                            <a:pt x="91" y="113"/>
                          </a:lnTo>
                          <a:lnTo>
                            <a:pt x="94" y="110"/>
                          </a:lnTo>
                          <a:lnTo>
                            <a:pt x="96" y="106"/>
                          </a:lnTo>
                          <a:lnTo>
                            <a:pt x="99" y="102"/>
                          </a:lnTo>
                          <a:lnTo>
                            <a:pt x="102" y="99"/>
                          </a:lnTo>
                          <a:lnTo>
                            <a:pt x="105" y="96"/>
                          </a:lnTo>
                          <a:lnTo>
                            <a:pt x="110" y="94"/>
                          </a:lnTo>
                          <a:lnTo>
                            <a:pt x="114" y="91"/>
                          </a:lnTo>
                          <a:lnTo>
                            <a:pt x="122" y="85"/>
                          </a:lnTo>
                          <a:lnTo>
                            <a:pt x="131" y="80"/>
                          </a:lnTo>
                          <a:lnTo>
                            <a:pt x="132" y="80"/>
                          </a:lnTo>
                          <a:lnTo>
                            <a:pt x="133" y="80"/>
                          </a:lnTo>
                          <a:lnTo>
                            <a:pt x="134" y="79"/>
                          </a:lnTo>
                          <a:lnTo>
                            <a:pt x="138" y="78"/>
                          </a:lnTo>
                          <a:lnTo>
                            <a:pt x="147" y="74"/>
                          </a:lnTo>
                          <a:lnTo>
                            <a:pt x="161" y="70"/>
                          </a:lnTo>
                          <a:lnTo>
                            <a:pt x="180" y="64"/>
                          </a:lnTo>
                          <a:lnTo>
                            <a:pt x="202" y="56"/>
                          </a:lnTo>
                          <a:lnTo>
                            <a:pt x="227" y="49"/>
                          </a:lnTo>
                          <a:lnTo>
                            <a:pt x="254" y="42"/>
                          </a:lnTo>
                          <a:lnTo>
                            <a:pt x="286" y="34"/>
                          </a:lnTo>
                          <a:lnTo>
                            <a:pt x="318" y="26"/>
                          </a:lnTo>
                          <a:lnTo>
                            <a:pt x="352" y="19"/>
                          </a:lnTo>
                          <a:lnTo>
                            <a:pt x="387" y="13"/>
                          </a:lnTo>
                          <a:lnTo>
                            <a:pt x="424" y="8"/>
                          </a:lnTo>
                          <a:lnTo>
                            <a:pt x="460" y="3"/>
                          </a:lnTo>
                          <a:lnTo>
                            <a:pt x="49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134" name="Freeform 47">
                      <a:extLst>
                        <a:ext uri="{FF2B5EF4-FFF2-40B4-BE49-F238E27FC236}">
                          <a16:creationId xmlns:a16="http://schemas.microsoft.com/office/drawing/2014/main" id="{A46C52D4-D466-45C6-90A3-5EB93B790B17}"/>
                        </a:ext>
                      </a:extLst>
                    </p:cNvPr>
                    <p:cNvSpPr>
                      <a:spLocks/>
                    </p:cNvSpPr>
                    <p:nvPr/>
                  </p:nvSpPr>
                  <p:spPr bwMode="auto">
                    <a:xfrm>
                      <a:off x="3806" y="2151"/>
                      <a:ext cx="68" cy="84"/>
                    </a:xfrm>
                    <a:custGeom>
                      <a:avLst/>
                      <a:gdLst>
                        <a:gd name="T0" fmla="*/ 110 w 1025"/>
                        <a:gd name="T1" fmla="*/ 0 h 1260"/>
                        <a:gd name="T2" fmla="*/ 915 w 1025"/>
                        <a:gd name="T3" fmla="*/ 0 h 1260"/>
                        <a:gd name="T4" fmla="*/ 940 w 1025"/>
                        <a:gd name="T5" fmla="*/ 2 h 1260"/>
                        <a:gd name="T6" fmla="*/ 963 w 1025"/>
                        <a:gd name="T7" fmla="*/ 11 h 1260"/>
                        <a:gd name="T8" fmla="*/ 984 w 1025"/>
                        <a:gd name="T9" fmla="*/ 23 h 1260"/>
                        <a:gd name="T10" fmla="*/ 1000 w 1025"/>
                        <a:gd name="T11" fmla="*/ 41 h 1260"/>
                        <a:gd name="T12" fmla="*/ 1014 w 1025"/>
                        <a:gd name="T13" fmla="*/ 62 h 1260"/>
                        <a:gd name="T14" fmla="*/ 1022 w 1025"/>
                        <a:gd name="T15" fmla="*/ 86 h 1260"/>
                        <a:gd name="T16" fmla="*/ 1025 w 1025"/>
                        <a:gd name="T17" fmla="*/ 111 h 1260"/>
                        <a:gd name="T18" fmla="*/ 1022 w 1025"/>
                        <a:gd name="T19" fmla="*/ 136 h 1260"/>
                        <a:gd name="T20" fmla="*/ 1014 w 1025"/>
                        <a:gd name="T21" fmla="*/ 159 h 1260"/>
                        <a:gd name="T22" fmla="*/ 1000 w 1025"/>
                        <a:gd name="T23" fmla="*/ 180 h 1260"/>
                        <a:gd name="T24" fmla="*/ 984 w 1025"/>
                        <a:gd name="T25" fmla="*/ 197 h 1260"/>
                        <a:gd name="T26" fmla="*/ 963 w 1025"/>
                        <a:gd name="T27" fmla="*/ 210 h 1260"/>
                        <a:gd name="T28" fmla="*/ 940 w 1025"/>
                        <a:gd name="T29" fmla="*/ 218 h 1260"/>
                        <a:gd name="T30" fmla="*/ 915 w 1025"/>
                        <a:gd name="T31" fmla="*/ 221 h 1260"/>
                        <a:gd name="T32" fmla="*/ 894 w 1025"/>
                        <a:gd name="T33" fmla="*/ 221 h 1260"/>
                        <a:gd name="T34" fmla="*/ 894 w 1025"/>
                        <a:gd name="T35" fmla="*/ 1168 h 1260"/>
                        <a:gd name="T36" fmla="*/ 892 w 1025"/>
                        <a:gd name="T37" fmla="*/ 1189 h 1260"/>
                        <a:gd name="T38" fmla="*/ 885 w 1025"/>
                        <a:gd name="T39" fmla="*/ 1209 h 1260"/>
                        <a:gd name="T40" fmla="*/ 875 w 1025"/>
                        <a:gd name="T41" fmla="*/ 1225 h 1260"/>
                        <a:gd name="T42" fmla="*/ 860 w 1025"/>
                        <a:gd name="T43" fmla="*/ 1239 h 1260"/>
                        <a:gd name="T44" fmla="*/ 844 w 1025"/>
                        <a:gd name="T45" fmla="*/ 1250 h 1260"/>
                        <a:gd name="T46" fmla="*/ 825 w 1025"/>
                        <a:gd name="T47" fmla="*/ 1257 h 1260"/>
                        <a:gd name="T48" fmla="*/ 804 w 1025"/>
                        <a:gd name="T49" fmla="*/ 1260 h 1260"/>
                        <a:gd name="T50" fmla="*/ 222 w 1025"/>
                        <a:gd name="T51" fmla="*/ 1260 h 1260"/>
                        <a:gd name="T52" fmla="*/ 201 w 1025"/>
                        <a:gd name="T53" fmla="*/ 1257 h 1260"/>
                        <a:gd name="T54" fmla="*/ 182 w 1025"/>
                        <a:gd name="T55" fmla="*/ 1250 h 1260"/>
                        <a:gd name="T56" fmla="*/ 165 w 1025"/>
                        <a:gd name="T57" fmla="*/ 1240 h 1260"/>
                        <a:gd name="T58" fmla="*/ 151 w 1025"/>
                        <a:gd name="T59" fmla="*/ 1226 h 1260"/>
                        <a:gd name="T60" fmla="*/ 140 w 1025"/>
                        <a:gd name="T61" fmla="*/ 1209 h 1260"/>
                        <a:gd name="T62" fmla="*/ 133 w 1025"/>
                        <a:gd name="T63" fmla="*/ 1189 h 1260"/>
                        <a:gd name="T64" fmla="*/ 131 w 1025"/>
                        <a:gd name="T65" fmla="*/ 1168 h 1260"/>
                        <a:gd name="T66" fmla="*/ 131 w 1025"/>
                        <a:gd name="T67" fmla="*/ 221 h 1260"/>
                        <a:gd name="T68" fmla="*/ 110 w 1025"/>
                        <a:gd name="T69" fmla="*/ 221 h 1260"/>
                        <a:gd name="T70" fmla="*/ 85 w 1025"/>
                        <a:gd name="T71" fmla="*/ 218 h 1260"/>
                        <a:gd name="T72" fmla="*/ 62 w 1025"/>
                        <a:gd name="T73" fmla="*/ 210 h 1260"/>
                        <a:gd name="T74" fmla="*/ 42 w 1025"/>
                        <a:gd name="T75" fmla="*/ 197 h 1260"/>
                        <a:gd name="T76" fmla="*/ 25 w 1025"/>
                        <a:gd name="T77" fmla="*/ 180 h 1260"/>
                        <a:gd name="T78" fmla="*/ 11 w 1025"/>
                        <a:gd name="T79" fmla="*/ 159 h 1260"/>
                        <a:gd name="T80" fmla="*/ 3 w 1025"/>
                        <a:gd name="T81" fmla="*/ 136 h 1260"/>
                        <a:gd name="T82" fmla="*/ 0 w 1025"/>
                        <a:gd name="T83" fmla="*/ 111 h 1260"/>
                        <a:gd name="T84" fmla="*/ 3 w 1025"/>
                        <a:gd name="T85" fmla="*/ 86 h 1260"/>
                        <a:gd name="T86" fmla="*/ 11 w 1025"/>
                        <a:gd name="T87" fmla="*/ 62 h 1260"/>
                        <a:gd name="T88" fmla="*/ 25 w 1025"/>
                        <a:gd name="T89" fmla="*/ 41 h 1260"/>
                        <a:gd name="T90" fmla="*/ 42 w 1025"/>
                        <a:gd name="T91" fmla="*/ 23 h 1260"/>
                        <a:gd name="T92" fmla="*/ 62 w 1025"/>
                        <a:gd name="T93" fmla="*/ 11 h 1260"/>
                        <a:gd name="T94" fmla="*/ 85 w 1025"/>
                        <a:gd name="T95" fmla="*/ 2 h 1260"/>
                        <a:gd name="T96" fmla="*/ 110 w 1025"/>
                        <a:gd name="T97"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5" h="1260">
                          <a:moveTo>
                            <a:pt x="110" y="0"/>
                          </a:moveTo>
                          <a:lnTo>
                            <a:pt x="915" y="0"/>
                          </a:lnTo>
                          <a:lnTo>
                            <a:pt x="940" y="2"/>
                          </a:lnTo>
                          <a:lnTo>
                            <a:pt x="963" y="11"/>
                          </a:lnTo>
                          <a:lnTo>
                            <a:pt x="984" y="23"/>
                          </a:lnTo>
                          <a:lnTo>
                            <a:pt x="1000" y="41"/>
                          </a:lnTo>
                          <a:lnTo>
                            <a:pt x="1014" y="62"/>
                          </a:lnTo>
                          <a:lnTo>
                            <a:pt x="1022" y="86"/>
                          </a:lnTo>
                          <a:lnTo>
                            <a:pt x="1025" y="111"/>
                          </a:lnTo>
                          <a:lnTo>
                            <a:pt x="1022" y="136"/>
                          </a:lnTo>
                          <a:lnTo>
                            <a:pt x="1014" y="159"/>
                          </a:lnTo>
                          <a:lnTo>
                            <a:pt x="1000" y="180"/>
                          </a:lnTo>
                          <a:lnTo>
                            <a:pt x="984" y="197"/>
                          </a:lnTo>
                          <a:lnTo>
                            <a:pt x="963" y="210"/>
                          </a:lnTo>
                          <a:lnTo>
                            <a:pt x="940" y="218"/>
                          </a:lnTo>
                          <a:lnTo>
                            <a:pt x="915" y="221"/>
                          </a:lnTo>
                          <a:lnTo>
                            <a:pt x="894" y="221"/>
                          </a:lnTo>
                          <a:lnTo>
                            <a:pt x="894" y="1168"/>
                          </a:lnTo>
                          <a:lnTo>
                            <a:pt x="892" y="1189"/>
                          </a:lnTo>
                          <a:lnTo>
                            <a:pt x="885" y="1209"/>
                          </a:lnTo>
                          <a:lnTo>
                            <a:pt x="875" y="1225"/>
                          </a:lnTo>
                          <a:lnTo>
                            <a:pt x="860" y="1239"/>
                          </a:lnTo>
                          <a:lnTo>
                            <a:pt x="844" y="1250"/>
                          </a:lnTo>
                          <a:lnTo>
                            <a:pt x="825" y="1257"/>
                          </a:lnTo>
                          <a:lnTo>
                            <a:pt x="804" y="1260"/>
                          </a:lnTo>
                          <a:lnTo>
                            <a:pt x="222" y="1260"/>
                          </a:lnTo>
                          <a:lnTo>
                            <a:pt x="201" y="1257"/>
                          </a:lnTo>
                          <a:lnTo>
                            <a:pt x="182" y="1250"/>
                          </a:lnTo>
                          <a:lnTo>
                            <a:pt x="165" y="1240"/>
                          </a:lnTo>
                          <a:lnTo>
                            <a:pt x="151" y="1226"/>
                          </a:lnTo>
                          <a:lnTo>
                            <a:pt x="140" y="1209"/>
                          </a:lnTo>
                          <a:lnTo>
                            <a:pt x="133" y="1189"/>
                          </a:lnTo>
                          <a:lnTo>
                            <a:pt x="131" y="1168"/>
                          </a:lnTo>
                          <a:lnTo>
                            <a:pt x="131" y="221"/>
                          </a:lnTo>
                          <a:lnTo>
                            <a:pt x="110" y="221"/>
                          </a:lnTo>
                          <a:lnTo>
                            <a:pt x="85" y="218"/>
                          </a:lnTo>
                          <a:lnTo>
                            <a:pt x="62" y="210"/>
                          </a:lnTo>
                          <a:lnTo>
                            <a:pt x="42" y="197"/>
                          </a:lnTo>
                          <a:lnTo>
                            <a:pt x="25" y="180"/>
                          </a:lnTo>
                          <a:lnTo>
                            <a:pt x="11" y="159"/>
                          </a:lnTo>
                          <a:lnTo>
                            <a:pt x="3" y="136"/>
                          </a:lnTo>
                          <a:lnTo>
                            <a:pt x="0" y="111"/>
                          </a:lnTo>
                          <a:lnTo>
                            <a:pt x="3" y="86"/>
                          </a:lnTo>
                          <a:lnTo>
                            <a:pt x="11" y="62"/>
                          </a:lnTo>
                          <a:lnTo>
                            <a:pt x="25" y="41"/>
                          </a:lnTo>
                          <a:lnTo>
                            <a:pt x="42" y="23"/>
                          </a:lnTo>
                          <a:lnTo>
                            <a:pt x="62" y="11"/>
                          </a:lnTo>
                          <a:lnTo>
                            <a:pt x="85" y="2"/>
                          </a:lnTo>
                          <a:lnTo>
                            <a:pt x="1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nvGrpSpPr>
                <p:cNvPr id="159" name="Group 158">
                  <a:extLst>
                    <a:ext uri="{FF2B5EF4-FFF2-40B4-BE49-F238E27FC236}">
                      <a16:creationId xmlns:a16="http://schemas.microsoft.com/office/drawing/2014/main" id="{401BBAAD-B41D-4CBC-B187-1A6A67425F49}"/>
                    </a:ext>
                  </a:extLst>
                </p:cNvPr>
                <p:cNvGrpSpPr/>
                <p:nvPr/>
              </p:nvGrpSpPr>
              <p:grpSpPr>
                <a:xfrm>
                  <a:off x="1297058" y="3113349"/>
                  <a:ext cx="2657335" cy="605119"/>
                  <a:chOff x="1297058" y="3069925"/>
                  <a:chExt cx="2657335" cy="605119"/>
                </a:xfrm>
              </p:grpSpPr>
              <p:sp>
                <p:nvSpPr>
                  <p:cNvPr id="136" name="TextBox 135">
                    <a:extLst>
                      <a:ext uri="{FF2B5EF4-FFF2-40B4-BE49-F238E27FC236}">
                        <a16:creationId xmlns:a16="http://schemas.microsoft.com/office/drawing/2014/main" id="{F7E6951E-E9D4-47CD-AAF5-1402D83B7161}"/>
                      </a:ext>
                    </a:extLst>
                  </p:cNvPr>
                  <p:cNvSpPr txBox="1"/>
                  <p:nvPr/>
                </p:nvSpPr>
                <p:spPr>
                  <a:xfrm>
                    <a:off x="1531636" y="3069925"/>
                    <a:ext cx="2422757" cy="379152"/>
                  </a:xfrm>
                  <a:prstGeom prst="rect">
                    <a:avLst/>
                  </a:prstGeom>
                  <a:noFill/>
                </p:spPr>
                <p:txBody>
                  <a:bodyPr wrap="square" rtlCol="0" anchor="ctr">
                    <a:spAutoFit/>
                  </a:bodyPr>
                  <a:lstStyle/>
                  <a:p>
                    <a:pPr algn="r"/>
                    <a:r>
                      <a:rPr lang="en-US" sz="1600" b="1" dirty="0">
                        <a:solidFill>
                          <a:schemeClr val="tx2"/>
                        </a:solidFill>
                        <a:latin typeface="Century Gothic" panose="020B0502020202020204" pitchFamily="34" charset="0"/>
                        <a:cs typeface="Arial" panose="020B0604020202020204" pitchFamily="34" charset="0"/>
                      </a:rPr>
                      <a:t>Interview</a:t>
                    </a:r>
                  </a:p>
                </p:txBody>
              </p:sp>
              <p:sp>
                <p:nvSpPr>
                  <p:cNvPr id="156" name="Rectangle 155">
                    <a:extLst>
                      <a:ext uri="{FF2B5EF4-FFF2-40B4-BE49-F238E27FC236}">
                        <a16:creationId xmlns:a16="http://schemas.microsoft.com/office/drawing/2014/main" id="{748435C7-A2DD-42E9-B938-25E8C1881708}"/>
                      </a:ext>
                    </a:extLst>
                  </p:cNvPr>
                  <p:cNvSpPr/>
                  <p:nvPr/>
                </p:nvSpPr>
                <p:spPr>
                  <a:xfrm flipH="1">
                    <a:off x="1297058" y="3399297"/>
                    <a:ext cx="2657333" cy="275747"/>
                  </a:xfrm>
                  <a:prstGeom prst="rect">
                    <a:avLst/>
                  </a:prstGeom>
                </p:spPr>
                <p:txBody>
                  <a:bodyPr wrap="square">
                    <a:spAutoFit/>
                  </a:bodyPr>
                  <a:lstStyle/>
                  <a:p>
                    <a:pPr algn="r"/>
                    <a:endParaRPr lang="en-US" sz="1000" dirty="0">
                      <a:solidFill>
                        <a:schemeClr val="accent5"/>
                      </a:solidFill>
                      <a:latin typeface="Arial" panose="020B0604020202020204" pitchFamily="34" charset="0"/>
                      <a:cs typeface="Arial" panose="020B0604020202020204" pitchFamily="34" charset="0"/>
                    </a:endParaRPr>
                  </a:p>
                </p:txBody>
              </p:sp>
            </p:grpSp>
          </p:grpSp>
          <p:grpSp>
            <p:nvGrpSpPr>
              <p:cNvPr id="174" name="Group 173">
                <a:extLst>
                  <a:ext uri="{FF2B5EF4-FFF2-40B4-BE49-F238E27FC236}">
                    <a16:creationId xmlns:a16="http://schemas.microsoft.com/office/drawing/2014/main" id="{D0405A1E-19A7-45A4-B1E1-B89E3F42C426}"/>
                  </a:ext>
                </a:extLst>
              </p:cNvPr>
              <p:cNvGrpSpPr/>
              <p:nvPr/>
            </p:nvGrpSpPr>
            <p:grpSpPr>
              <a:xfrm>
                <a:off x="1297058" y="4940171"/>
                <a:ext cx="3680847" cy="1019544"/>
                <a:chOff x="1297058" y="4940171"/>
                <a:chExt cx="3680847" cy="1019544"/>
              </a:xfrm>
            </p:grpSpPr>
            <p:grpSp>
              <p:nvGrpSpPr>
                <p:cNvPr id="161" name="Group 160">
                  <a:extLst>
                    <a:ext uri="{FF2B5EF4-FFF2-40B4-BE49-F238E27FC236}">
                      <a16:creationId xmlns:a16="http://schemas.microsoft.com/office/drawing/2014/main" id="{78F7572F-5064-4D6A-A2FE-458336A36519}"/>
                    </a:ext>
                  </a:extLst>
                </p:cNvPr>
                <p:cNvGrpSpPr/>
                <p:nvPr/>
              </p:nvGrpSpPr>
              <p:grpSpPr>
                <a:xfrm>
                  <a:off x="4005447" y="4987257"/>
                  <a:ext cx="972458" cy="972458"/>
                  <a:chOff x="4005447" y="4987257"/>
                  <a:chExt cx="972458" cy="972458"/>
                </a:xfrm>
              </p:grpSpPr>
              <p:grpSp>
                <p:nvGrpSpPr>
                  <p:cNvPr id="7" name="Group 6">
                    <a:extLst>
                      <a:ext uri="{FF2B5EF4-FFF2-40B4-BE49-F238E27FC236}">
                        <a16:creationId xmlns:a16="http://schemas.microsoft.com/office/drawing/2014/main" id="{0F3FEC8D-9E3A-4003-9B2A-DAB646E31A61}"/>
                      </a:ext>
                    </a:extLst>
                  </p:cNvPr>
                  <p:cNvGrpSpPr/>
                  <p:nvPr/>
                </p:nvGrpSpPr>
                <p:grpSpPr>
                  <a:xfrm>
                    <a:off x="4005447" y="4987257"/>
                    <a:ext cx="972458" cy="972458"/>
                    <a:chOff x="1737905" y="3352277"/>
                    <a:chExt cx="972458" cy="972458"/>
                  </a:xfrm>
                </p:grpSpPr>
                <p:sp>
                  <p:nvSpPr>
                    <p:cNvPr id="5" name="Oval 4">
                      <a:extLst>
                        <a:ext uri="{FF2B5EF4-FFF2-40B4-BE49-F238E27FC236}">
                          <a16:creationId xmlns:a16="http://schemas.microsoft.com/office/drawing/2014/main" id="{1C34478B-5C8B-4BBB-B091-71E9D7825A9F}"/>
                        </a:ext>
                      </a:extLst>
                    </p:cNvPr>
                    <p:cNvSpPr/>
                    <p:nvPr/>
                  </p:nvSpPr>
                  <p:spPr>
                    <a:xfrm>
                      <a:off x="1737905" y="3352277"/>
                      <a:ext cx="972458" cy="972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 name="Oval 5">
                      <a:extLst>
                        <a:ext uri="{FF2B5EF4-FFF2-40B4-BE49-F238E27FC236}">
                          <a16:creationId xmlns:a16="http://schemas.microsoft.com/office/drawing/2014/main" id="{6CFCDCE0-3052-4338-A7DC-CE886FF94646}"/>
                        </a:ext>
                      </a:extLst>
                    </p:cNvPr>
                    <p:cNvSpPr/>
                    <p:nvPr/>
                  </p:nvSpPr>
                  <p:spPr>
                    <a:xfrm>
                      <a:off x="1803612" y="3417984"/>
                      <a:ext cx="841044" cy="8410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66" name="Group 65">
                    <a:extLst>
                      <a:ext uri="{FF2B5EF4-FFF2-40B4-BE49-F238E27FC236}">
                        <a16:creationId xmlns:a16="http://schemas.microsoft.com/office/drawing/2014/main" id="{5D463E7D-747A-4B4F-9262-9CD2CF832EE2}"/>
                      </a:ext>
                    </a:extLst>
                  </p:cNvPr>
                  <p:cNvGrpSpPr/>
                  <p:nvPr/>
                </p:nvGrpSpPr>
                <p:grpSpPr>
                  <a:xfrm>
                    <a:off x="4168354" y="5271999"/>
                    <a:ext cx="646644" cy="402974"/>
                    <a:chOff x="9082009" y="5360572"/>
                    <a:chExt cx="2124890" cy="1324182"/>
                  </a:xfrm>
                  <a:solidFill>
                    <a:schemeClr val="accent5"/>
                  </a:solidFill>
                </p:grpSpPr>
                <p:grpSp>
                  <p:nvGrpSpPr>
                    <p:cNvPr id="67" name="Group 4">
                      <a:extLst>
                        <a:ext uri="{FF2B5EF4-FFF2-40B4-BE49-F238E27FC236}">
                          <a16:creationId xmlns:a16="http://schemas.microsoft.com/office/drawing/2014/main" id="{D24AC5F2-E07F-4644-A4F7-EE68FF29C3B5}"/>
                        </a:ext>
                      </a:extLst>
                    </p:cNvPr>
                    <p:cNvGrpSpPr>
                      <a:grpSpLocks noChangeAspect="1"/>
                    </p:cNvGrpSpPr>
                    <p:nvPr/>
                  </p:nvGrpSpPr>
                  <p:grpSpPr bwMode="auto">
                    <a:xfrm>
                      <a:off x="9082009" y="5577242"/>
                      <a:ext cx="282858" cy="282858"/>
                      <a:chOff x="1791" y="111"/>
                      <a:chExt cx="4098" cy="4098"/>
                    </a:xfrm>
                    <a:grpFill/>
                  </p:grpSpPr>
                  <p:sp>
                    <p:nvSpPr>
                      <p:cNvPr id="83" name="Freeform 6">
                        <a:extLst>
                          <a:ext uri="{FF2B5EF4-FFF2-40B4-BE49-F238E27FC236}">
                            <a16:creationId xmlns:a16="http://schemas.microsoft.com/office/drawing/2014/main" id="{4BE0F8C6-EF4F-4AD5-A730-4546E5808D28}"/>
                          </a:ext>
                        </a:extLst>
                      </p:cNvPr>
                      <p:cNvSpPr>
                        <a:spLocks/>
                      </p:cNvSpPr>
                      <p:nvPr/>
                    </p:nvSpPr>
                    <p:spPr bwMode="auto">
                      <a:xfrm>
                        <a:off x="4186" y="111"/>
                        <a:ext cx="723" cy="720"/>
                      </a:xfrm>
                      <a:custGeom>
                        <a:avLst/>
                        <a:gdLst>
                          <a:gd name="T0" fmla="*/ 0 w 723"/>
                          <a:gd name="T1" fmla="*/ 0 h 720"/>
                          <a:gd name="T2" fmla="*/ 20 w 723"/>
                          <a:gd name="T3" fmla="*/ 0 h 720"/>
                          <a:gd name="T4" fmla="*/ 68 w 723"/>
                          <a:gd name="T5" fmla="*/ 4 h 720"/>
                          <a:gd name="T6" fmla="*/ 115 w 723"/>
                          <a:gd name="T7" fmla="*/ 12 h 720"/>
                          <a:gd name="T8" fmla="*/ 159 w 723"/>
                          <a:gd name="T9" fmla="*/ 27 h 720"/>
                          <a:gd name="T10" fmla="*/ 202 w 723"/>
                          <a:gd name="T11" fmla="*/ 48 h 720"/>
                          <a:gd name="T12" fmla="*/ 241 w 723"/>
                          <a:gd name="T13" fmla="*/ 75 h 720"/>
                          <a:gd name="T14" fmla="*/ 277 w 723"/>
                          <a:gd name="T15" fmla="*/ 106 h 720"/>
                          <a:gd name="T16" fmla="*/ 618 w 723"/>
                          <a:gd name="T17" fmla="*/ 445 h 720"/>
                          <a:gd name="T18" fmla="*/ 649 w 723"/>
                          <a:gd name="T19" fmla="*/ 481 h 720"/>
                          <a:gd name="T20" fmla="*/ 675 w 723"/>
                          <a:gd name="T21" fmla="*/ 520 h 720"/>
                          <a:gd name="T22" fmla="*/ 696 w 723"/>
                          <a:gd name="T23" fmla="*/ 561 h 720"/>
                          <a:gd name="T24" fmla="*/ 711 w 723"/>
                          <a:gd name="T25" fmla="*/ 606 h 720"/>
                          <a:gd name="T26" fmla="*/ 719 w 723"/>
                          <a:gd name="T27" fmla="*/ 652 h 720"/>
                          <a:gd name="T28" fmla="*/ 723 w 723"/>
                          <a:gd name="T29" fmla="*/ 699 h 720"/>
                          <a:gd name="T30" fmla="*/ 723 w 723"/>
                          <a:gd name="T31" fmla="*/ 699 h 720"/>
                          <a:gd name="T32" fmla="*/ 723 w 723"/>
                          <a:gd name="T33" fmla="*/ 720 h 720"/>
                          <a:gd name="T34" fmla="*/ 0 w 723"/>
                          <a:gd name="T35" fmla="*/ 720 h 720"/>
                          <a:gd name="T36" fmla="*/ 0 w 723"/>
                          <a:gd name="T3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3" h="720">
                            <a:moveTo>
                              <a:pt x="0" y="0"/>
                            </a:moveTo>
                            <a:lnTo>
                              <a:pt x="20" y="0"/>
                            </a:lnTo>
                            <a:lnTo>
                              <a:pt x="68" y="4"/>
                            </a:lnTo>
                            <a:lnTo>
                              <a:pt x="115" y="12"/>
                            </a:lnTo>
                            <a:lnTo>
                              <a:pt x="159" y="27"/>
                            </a:lnTo>
                            <a:lnTo>
                              <a:pt x="202" y="48"/>
                            </a:lnTo>
                            <a:lnTo>
                              <a:pt x="241" y="75"/>
                            </a:lnTo>
                            <a:lnTo>
                              <a:pt x="277" y="106"/>
                            </a:lnTo>
                            <a:lnTo>
                              <a:pt x="618" y="445"/>
                            </a:lnTo>
                            <a:lnTo>
                              <a:pt x="649" y="481"/>
                            </a:lnTo>
                            <a:lnTo>
                              <a:pt x="675" y="520"/>
                            </a:lnTo>
                            <a:lnTo>
                              <a:pt x="696" y="561"/>
                            </a:lnTo>
                            <a:lnTo>
                              <a:pt x="711" y="606"/>
                            </a:lnTo>
                            <a:lnTo>
                              <a:pt x="719" y="652"/>
                            </a:lnTo>
                            <a:lnTo>
                              <a:pt x="723" y="699"/>
                            </a:lnTo>
                            <a:lnTo>
                              <a:pt x="723" y="699"/>
                            </a:lnTo>
                            <a:lnTo>
                              <a:pt x="723" y="720"/>
                            </a:lnTo>
                            <a:lnTo>
                              <a:pt x="0" y="72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4" name="Freeform 7">
                        <a:extLst>
                          <a:ext uri="{FF2B5EF4-FFF2-40B4-BE49-F238E27FC236}">
                            <a16:creationId xmlns:a16="http://schemas.microsoft.com/office/drawing/2014/main" id="{B8C12EEB-9FB1-471C-8D22-FBE26B2DFB70}"/>
                          </a:ext>
                        </a:extLst>
                      </p:cNvPr>
                      <p:cNvSpPr>
                        <a:spLocks noEditPoints="1"/>
                      </p:cNvSpPr>
                      <p:nvPr/>
                    </p:nvSpPr>
                    <p:spPr bwMode="auto">
                      <a:xfrm>
                        <a:off x="1791" y="111"/>
                        <a:ext cx="3121" cy="4098"/>
                      </a:xfrm>
                      <a:custGeom>
                        <a:avLst/>
                        <a:gdLst>
                          <a:gd name="T0" fmla="*/ 1481 w 3121"/>
                          <a:gd name="T1" fmla="*/ 3388 h 4098"/>
                          <a:gd name="T2" fmla="*/ 1437 w 3121"/>
                          <a:gd name="T3" fmla="*/ 3482 h 4098"/>
                          <a:gd name="T4" fmla="*/ 1481 w 3121"/>
                          <a:gd name="T5" fmla="*/ 3575 h 4098"/>
                          <a:gd name="T6" fmla="*/ 2277 w 3121"/>
                          <a:gd name="T7" fmla="*/ 3601 h 4098"/>
                          <a:gd name="T8" fmla="*/ 2371 w 3121"/>
                          <a:gd name="T9" fmla="*/ 3557 h 4098"/>
                          <a:gd name="T10" fmla="*/ 2394 w 3121"/>
                          <a:gd name="T11" fmla="*/ 3455 h 4098"/>
                          <a:gd name="T12" fmla="*/ 2330 w 3121"/>
                          <a:gd name="T13" fmla="*/ 3374 h 4098"/>
                          <a:gd name="T14" fmla="*/ 600 w 3121"/>
                          <a:gd name="T15" fmla="*/ 2641 h 4098"/>
                          <a:gd name="T16" fmla="*/ 507 w 3121"/>
                          <a:gd name="T17" fmla="*/ 2686 h 4098"/>
                          <a:gd name="T18" fmla="*/ 483 w 3121"/>
                          <a:gd name="T19" fmla="*/ 2789 h 4098"/>
                          <a:gd name="T20" fmla="*/ 548 w 3121"/>
                          <a:gd name="T21" fmla="*/ 2869 h 4098"/>
                          <a:gd name="T22" fmla="*/ 1824 w 3121"/>
                          <a:gd name="T23" fmla="*/ 2879 h 4098"/>
                          <a:gd name="T24" fmla="*/ 1905 w 3121"/>
                          <a:gd name="T25" fmla="*/ 2814 h 4098"/>
                          <a:gd name="T26" fmla="*/ 1905 w 3121"/>
                          <a:gd name="T27" fmla="*/ 2708 h 4098"/>
                          <a:gd name="T28" fmla="*/ 1824 w 3121"/>
                          <a:gd name="T29" fmla="*/ 2645 h 4098"/>
                          <a:gd name="T30" fmla="*/ 572 w 3121"/>
                          <a:gd name="T31" fmla="*/ 2164 h 4098"/>
                          <a:gd name="T32" fmla="*/ 493 w 3121"/>
                          <a:gd name="T33" fmla="*/ 2228 h 4098"/>
                          <a:gd name="T34" fmla="*/ 493 w 3121"/>
                          <a:gd name="T35" fmla="*/ 2333 h 4098"/>
                          <a:gd name="T36" fmla="*/ 572 w 3121"/>
                          <a:gd name="T37" fmla="*/ 2398 h 4098"/>
                          <a:gd name="T38" fmla="*/ 1850 w 3121"/>
                          <a:gd name="T39" fmla="*/ 2389 h 4098"/>
                          <a:gd name="T40" fmla="*/ 1914 w 3121"/>
                          <a:gd name="T41" fmla="*/ 2309 h 4098"/>
                          <a:gd name="T42" fmla="*/ 1891 w 3121"/>
                          <a:gd name="T43" fmla="*/ 2205 h 4098"/>
                          <a:gd name="T44" fmla="*/ 1797 w 3121"/>
                          <a:gd name="T45" fmla="*/ 2161 h 4098"/>
                          <a:gd name="T46" fmla="*/ 548 w 3121"/>
                          <a:gd name="T47" fmla="*/ 1693 h 4098"/>
                          <a:gd name="T48" fmla="*/ 483 w 3121"/>
                          <a:gd name="T49" fmla="*/ 1773 h 4098"/>
                          <a:gd name="T50" fmla="*/ 507 w 3121"/>
                          <a:gd name="T51" fmla="*/ 1876 h 4098"/>
                          <a:gd name="T52" fmla="*/ 600 w 3121"/>
                          <a:gd name="T53" fmla="*/ 1921 h 4098"/>
                          <a:gd name="T54" fmla="*/ 1873 w 3121"/>
                          <a:gd name="T55" fmla="*/ 1895 h 4098"/>
                          <a:gd name="T56" fmla="*/ 1917 w 3121"/>
                          <a:gd name="T57" fmla="*/ 1801 h 4098"/>
                          <a:gd name="T58" fmla="*/ 1873 w 3121"/>
                          <a:gd name="T59" fmla="*/ 1708 h 4098"/>
                          <a:gd name="T60" fmla="*/ 600 w 3121"/>
                          <a:gd name="T61" fmla="*/ 1681 h 4098"/>
                          <a:gd name="T62" fmla="*/ 525 w 3121"/>
                          <a:gd name="T63" fmla="*/ 1227 h 4098"/>
                          <a:gd name="T64" fmla="*/ 481 w 3121"/>
                          <a:gd name="T65" fmla="*/ 1320 h 4098"/>
                          <a:gd name="T66" fmla="*/ 525 w 3121"/>
                          <a:gd name="T67" fmla="*/ 1414 h 4098"/>
                          <a:gd name="T68" fmla="*/ 2277 w 3121"/>
                          <a:gd name="T69" fmla="*/ 1441 h 4098"/>
                          <a:gd name="T70" fmla="*/ 2371 w 3121"/>
                          <a:gd name="T71" fmla="*/ 1396 h 4098"/>
                          <a:gd name="T72" fmla="*/ 2394 w 3121"/>
                          <a:gd name="T73" fmla="*/ 1293 h 4098"/>
                          <a:gd name="T74" fmla="*/ 2330 w 3121"/>
                          <a:gd name="T75" fmla="*/ 1213 h 4098"/>
                          <a:gd name="T76" fmla="*/ 360 w 3121"/>
                          <a:gd name="T77" fmla="*/ 0 h 4098"/>
                          <a:gd name="T78" fmla="*/ 2172 w 3121"/>
                          <a:gd name="T79" fmla="*/ 893 h 4098"/>
                          <a:gd name="T80" fmla="*/ 2250 w 3121"/>
                          <a:gd name="T81" fmla="*/ 957 h 4098"/>
                          <a:gd name="T82" fmla="*/ 2309 w 3121"/>
                          <a:gd name="T83" fmla="*/ 2290 h 4098"/>
                          <a:gd name="T84" fmla="*/ 2193 w 3121"/>
                          <a:gd name="T85" fmla="*/ 2477 h 4098"/>
                          <a:gd name="T86" fmla="*/ 2064 w 3121"/>
                          <a:gd name="T87" fmla="*/ 2941 h 4098"/>
                          <a:gd name="T88" fmla="*/ 2119 w 3121"/>
                          <a:gd name="T89" fmla="*/ 3091 h 4098"/>
                          <a:gd name="T90" fmla="*/ 2244 w 3121"/>
                          <a:gd name="T91" fmla="*/ 3191 h 4098"/>
                          <a:gd name="T92" fmla="*/ 2420 w 3121"/>
                          <a:gd name="T93" fmla="*/ 3213 h 4098"/>
                          <a:gd name="T94" fmla="*/ 2947 w 3121"/>
                          <a:gd name="T95" fmla="*/ 3008 h 4098"/>
                          <a:gd name="T96" fmla="*/ 3117 w 3121"/>
                          <a:gd name="T97" fmla="*/ 3786 h 4098"/>
                          <a:gd name="T98" fmla="*/ 3045 w 3121"/>
                          <a:gd name="T99" fmla="*/ 3958 h 4098"/>
                          <a:gd name="T100" fmla="*/ 2898 w 3121"/>
                          <a:gd name="T101" fmla="*/ 4069 h 4098"/>
                          <a:gd name="T102" fmla="*/ 360 w 3121"/>
                          <a:gd name="T103" fmla="*/ 4098 h 4098"/>
                          <a:gd name="T104" fmla="*/ 164 w 3121"/>
                          <a:gd name="T105" fmla="*/ 4040 h 4098"/>
                          <a:gd name="T106" fmla="*/ 34 w 3121"/>
                          <a:gd name="T107" fmla="*/ 3889 h 4098"/>
                          <a:gd name="T108" fmla="*/ 0 w 3121"/>
                          <a:gd name="T109" fmla="*/ 360 h 4098"/>
                          <a:gd name="T110" fmla="*/ 58 w 3121"/>
                          <a:gd name="T111" fmla="*/ 164 h 4098"/>
                          <a:gd name="T112" fmla="*/ 209 w 3121"/>
                          <a:gd name="T113" fmla="*/ 34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1" h="4098">
                            <a:moveTo>
                              <a:pt x="1557" y="3362"/>
                            </a:moveTo>
                            <a:lnTo>
                              <a:pt x="1530" y="3365"/>
                            </a:lnTo>
                            <a:lnTo>
                              <a:pt x="1504" y="3374"/>
                            </a:lnTo>
                            <a:lnTo>
                              <a:pt x="1481" y="3388"/>
                            </a:lnTo>
                            <a:lnTo>
                              <a:pt x="1463" y="3406"/>
                            </a:lnTo>
                            <a:lnTo>
                              <a:pt x="1449" y="3429"/>
                            </a:lnTo>
                            <a:lnTo>
                              <a:pt x="1441" y="3455"/>
                            </a:lnTo>
                            <a:lnTo>
                              <a:pt x="1437" y="3482"/>
                            </a:lnTo>
                            <a:lnTo>
                              <a:pt x="1441" y="3509"/>
                            </a:lnTo>
                            <a:lnTo>
                              <a:pt x="1449" y="3534"/>
                            </a:lnTo>
                            <a:lnTo>
                              <a:pt x="1463" y="3557"/>
                            </a:lnTo>
                            <a:lnTo>
                              <a:pt x="1481" y="3575"/>
                            </a:lnTo>
                            <a:lnTo>
                              <a:pt x="1504" y="3590"/>
                            </a:lnTo>
                            <a:lnTo>
                              <a:pt x="1530" y="3599"/>
                            </a:lnTo>
                            <a:lnTo>
                              <a:pt x="1557" y="3601"/>
                            </a:lnTo>
                            <a:lnTo>
                              <a:pt x="2277" y="3601"/>
                            </a:lnTo>
                            <a:lnTo>
                              <a:pt x="2305" y="3599"/>
                            </a:lnTo>
                            <a:lnTo>
                              <a:pt x="2330" y="3590"/>
                            </a:lnTo>
                            <a:lnTo>
                              <a:pt x="2352" y="3575"/>
                            </a:lnTo>
                            <a:lnTo>
                              <a:pt x="2371" y="3557"/>
                            </a:lnTo>
                            <a:lnTo>
                              <a:pt x="2386" y="3534"/>
                            </a:lnTo>
                            <a:lnTo>
                              <a:pt x="2394" y="3509"/>
                            </a:lnTo>
                            <a:lnTo>
                              <a:pt x="2397" y="3482"/>
                            </a:lnTo>
                            <a:lnTo>
                              <a:pt x="2394" y="3455"/>
                            </a:lnTo>
                            <a:lnTo>
                              <a:pt x="2386" y="3429"/>
                            </a:lnTo>
                            <a:lnTo>
                              <a:pt x="2371" y="3406"/>
                            </a:lnTo>
                            <a:lnTo>
                              <a:pt x="2352" y="3388"/>
                            </a:lnTo>
                            <a:lnTo>
                              <a:pt x="2330" y="3374"/>
                            </a:lnTo>
                            <a:lnTo>
                              <a:pt x="2305" y="3365"/>
                            </a:lnTo>
                            <a:lnTo>
                              <a:pt x="2277" y="3362"/>
                            </a:lnTo>
                            <a:lnTo>
                              <a:pt x="1557" y="3362"/>
                            </a:lnTo>
                            <a:close/>
                            <a:moveTo>
                              <a:pt x="600" y="2641"/>
                            </a:moveTo>
                            <a:lnTo>
                              <a:pt x="572" y="2645"/>
                            </a:lnTo>
                            <a:lnTo>
                              <a:pt x="548" y="2654"/>
                            </a:lnTo>
                            <a:lnTo>
                              <a:pt x="525" y="2667"/>
                            </a:lnTo>
                            <a:lnTo>
                              <a:pt x="507" y="2686"/>
                            </a:lnTo>
                            <a:lnTo>
                              <a:pt x="493" y="2708"/>
                            </a:lnTo>
                            <a:lnTo>
                              <a:pt x="483" y="2733"/>
                            </a:lnTo>
                            <a:lnTo>
                              <a:pt x="481" y="2762"/>
                            </a:lnTo>
                            <a:lnTo>
                              <a:pt x="483" y="2789"/>
                            </a:lnTo>
                            <a:lnTo>
                              <a:pt x="493" y="2814"/>
                            </a:lnTo>
                            <a:lnTo>
                              <a:pt x="507" y="2836"/>
                            </a:lnTo>
                            <a:lnTo>
                              <a:pt x="525" y="2855"/>
                            </a:lnTo>
                            <a:lnTo>
                              <a:pt x="548" y="2869"/>
                            </a:lnTo>
                            <a:lnTo>
                              <a:pt x="572" y="2879"/>
                            </a:lnTo>
                            <a:lnTo>
                              <a:pt x="600" y="2881"/>
                            </a:lnTo>
                            <a:lnTo>
                              <a:pt x="1797" y="2881"/>
                            </a:lnTo>
                            <a:lnTo>
                              <a:pt x="1824" y="2879"/>
                            </a:lnTo>
                            <a:lnTo>
                              <a:pt x="1850" y="2869"/>
                            </a:lnTo>
                            <a:lnTo>
                              <a:pt x="1873" y="2855"/>
                            </a:lnTo>
                            <a:lnTo>
                              <a:pt x="1891" y="2836"/>
                            </a:lnTo>
                            <a:lnTo>
                              <a:pt x="1905" y="2814"/>
                            </a:lnTo>
                            <a:lnTo>
                              <a:pt x="1914" y="2789"/>
                            </a:lnTo>
                            <a:lnTo>
                              <a:pt x="1917" y="2762"/>
                            </a:lnTo>
                            <a:lnTo>
                              <a:pt x="1914" y="2733"/>
                            </a:lnTo>
                            <a:lnTo>
                              <a:pt x="1905" y="2708"/>
                            </a:lnTo>
                            <a:lnTo>
                              <a:pt x="1891" y="2686"/>
                            </a:lnTo>
                            <a:lnTo>
                              <a:pt x="1873" y="2667"/>
                            </a:lnTo>
                            <a:lnTo>
                              <a:pt x="1850" y="2654"/>
                            </a:lnTo>
                            <a:lnTo>
                              <a:pt x="1824" y="2645"/>
                            </a:lnTo>
                            <a:lnTo>
                              <a:pt x="1797" y="2641"/>
                            </a:lnTo>
                            <a:lnTo>
                              <a:pt x="600" y="2641"/>
                            </a:lnTo>
                            <a:close/>
                            <a:moveTo>
                              <a:pt x="600" y="2161"/>
                            </a:moveTo>
                            <a:lnTo>
                              <a:pt x="572" y="2164"/>
                            </a:lnTo>
                            <a:lnTo>
                              <a:pt x="548" y="2173"/>
                            </a:lnTo>
                            <a:lnTo>
                              <a:pt x="525" y="2187"/>
                            </a:lnTo>
                            <a:lnTo>
                              <a:pt x="507" y="2205"/>
                            </a:lnTo>
                            <a:lnTo>
                              <a:pt x="493" y="2228"/>
                            </a:lnTo>
                            <a:lnTo>
                              <a:pt x="483" y="2254"/>
                            </a:lnTo>
                            <a:lnTo>
                              <a:pt x="481" y="2281"/>
                            </a:lnTo>
                            <a:lnTo>
                              <a:pt x="483" y="2309"/>
                            </a:lnTo>
                            <a:lnTo>
                              <a:pt x="493" y="2333"/>
                            </a:lnTo>
                            <a:lnTo>
                              <a:pt x="507" y="2356"/>
                            </a:lnTo>
                            <a:lnTo>
                              <a:pt x="525" y="2374"/>
                            </a:lnTo>
                            <a:lnTo>
                              <a:pt x="548" y="2389"/>
                            </a:lnTo>
                            <a:lnTo>
                              <a:pt x="572" y="2398"/>
                            </a:lnTo>
                            <a:lnTo>
                              <a:pt x="600" y="2402"/>
                            </a:lnTo>
                            <a:lnTo>
                              <a:pt x="1797" y="2402"/>
                            </a:lnTo>
                            <a:lnTo>
                              <a:pt x="1824" y="2398"/>
                            </a:lnTo>
                            <a:lnTo>
                              <a:pt x="1850" y="2389"/>
                            </a:lnTo>
                            <a:lnTo>
                              <a:pt x="1873" y="2374"/>
                            </a:lnTo>
                            <a:lnTo>
                              <a:pt x="1891" y="2356"/>
                            </a:lnTo>
                            <a:lnTo>
                              <a:pt x="1905" y="2333"/>
                            </a:lnTo>
                            <a:lnTo>
                              <a:pt x="1914" y="2309"/>
                            </a:lnTo>
                            <a:lnTo>
                              <a:pt x="1917" y="2281"/>
                            </a:lnTo>
                            <a:lnTo>
                              <a:pt x="1914" y="2254"/>
                            </a:lnTo>
                            <a:lnTo>
                              <a:pt x="1905" y="2228"/>
                            </a:lnTo>
                            <a:lnTo>
                              <a:pt x="1891" y="2205"/>
                            </a:lnTo>
                            <a:lnTo>
                              <a:pt x="1873" y="2187"/>
                            </a:lnTo>
                            <a:lnTo>
                              <a:pt x="1850" y="2173"/>
                            </a:lnTo>
                            <a:lnTo>
                              <a:pt x="1824" y="2164"/>
                            </a:lnTo>
                            <a:lnTo>
                              <a:pt x="1797" y="2161"/>
                            </a:lnTo>
                            <a:lnTo>
                              <a:pt x="600" y="2161"/>
                            </a:lnTo>
                            <a:close/>
                            <a:moveTo>
                              <a:pt x="600" y="1681"/>
                            </a:moveTo>
                            <a:lnTo>
                              <a:pt x="572" y="1684"/>
                            </a:lnTo>
                            <a:lnTo>
                              <a:pt x="548" y="1693"/>
                            </a:lnTo>
                            <a:lnTo>
                              <a:pt x="525" y="1708"/>
                            </a:lnTo>
                            <a:lnTo>
                              <a:pt x="507" y="1726"/>
                            </a:lnTo>
                            <a:lnTo>
                              <a:pt x="493" y="1748"/>
                            </a:lnTo>
                            <a:lnTo>
                              <a:pt x="483" y="1773"/>
                            </a:lnTo>
                            <a:lnTo>
                              <a:pt x="481" y="1801"/>
                            </a:lnTo>
                            <a:lnTo>
                              <a:pt x="483" y="1828"/>
                            </a:lnTo>
                            <a:lnTo>
                              <a:pt x="493" y="1854"/>
                            </a:lnTo>
                            <a:lnTo>
                              <a:pt x="507" y="1876"/>
                            </a:lnTo>
                            <a:lnTo>
                              <a:pt x="525" y="1895"/>
                            </a:lnTo>
                            <a:lnTo>
                              <a:pt x="548" y="1909"/>
                            </a:lnTo>
                            <a:lnTo>
                              <a:pt x="572" y="1917"/>
                            </a:lnTo>
                            <a:lnTo>
                              <a:pt x="600" y="1921"/>
                            </a:lnTo>
                            <a:lnTo>
                              <a:pt x="1797" y="1921"/>
                            </a:lnTo>
                            <a:lnTo>
                              <a:pt x="1824" y="1917"/>
                            </a:lnTo>
                            <a:lnTo>
                              <a:pt x="1850" y="1909"/>
                            </a:lnTo>
                            <a:lnTo>
                              <a:pt x="1873" y="1895"/>
                            </a:lnTo>
                            <a:lnTo>
                              <a:pt x="1891" y="1876"/>
                            </a:lnTo>
                            <a:lnTo>
                              <a:pt x="1905" y="1854"/>
                            </a:lnTo>
                            <a:lnTo>
                              <a:pt x="1914" y="1828"/>
                            </a:lnTo>
                            <a:lnTo>
                              <a:pt x="1917" y="1801"/>
                            </a:lnTo>
                            <a:lnTo>
                              <a:pt x="1914" y="1773"/>
                            </a:lnTo>
                            <a:lnTo>
                              <a:pt x="1905" y="1748"/>
                            </a:lnTo>
                            <a:lnTo>
                              <a:pt x="1891" y="1726"/>
                            </a:lnTo>
                            <a:lnTo>
                              <a:pt x="1873" y="1708"/>
                            </a:lnTo>
                            <a:lnTo>
                              <a:pt x="1850" y="1693"/>
                            </a:lnTo>
                            <a:lnTo>
                              <a:pt x="1824" y="1684"/>
                            </a:lnTo>
                            <a:lnTo>
                              <a:pt x="1797" y="1681"/>
                            </a:lnTo>
                            <a:lnTo>
                              <a:pt x="600" y="1681"/>
                            </a:lnTo>
                            <a:close/>
                            <a:moveTo>
                              <a:pt x="600" y="1201"/>
                            </a:moveTo>
                            <a:lnTo>
                              <a:pt x="572" y="1203"/>
                            </a:lnTo>
                            <a:lnTo>
                              <a:pt x="548" y="1213"/>
                            </a:lnTo>
                            <a:lnTo>
                              <a:pt x="525" y="1227"/>
                            </a:lnTo>
                            <a:lnTo>
                              <a:pt x="507" y="1246"/>
                            </a:lnTo>
                            <a:lnTo>
                              <a:pt x="493" y="1268"/>
                            </a:lnTo>
                            <a:lnTo>
                              <a:pt x="483" y="1293"/>
                            </a:lnTo>
                            <a:lnTo>
                              <a:pt x="481" y="1320"/>
                            </a:lnTo>
                            <a:lnTo>
                              <a:pt x="483" y="1349"/>
                            </a:lnTo>
                            <a:lnTo>
                              <a:pt x="493" y="1373"/>
                            </a:lnTo>
                            <a:lnTo>
                              <a:pt x="507" y="1396"/>
                            </a:lnTo>
                            <a:lnTo>
                              <a:pt x="525" y="1414"/>
                            </a:lnTo>
                            <a:lnTo>
                              <a:pt x="548" y="1428"/>
                            </a:lnTo>
                            <a:lnTo>
                              <a:pt x="572" y="1438"/>
                            </a:lnTo>
                            <a:lnTo>
                              <a:pt x="600" y="1441"/>
                            </a:lnTo>
                            <a:lnTo>
                              <a:pt x="2277" y="1441"/>
                            </a:lnTo>
                            <a:lnTo>
                              <a:pt x="2305" y="1438"/>
                            </a:lnTo>
                            <a:lnTo>
                              <a:pt x="2330" y="1428"/>
                            </a:lnTo>
                            <a:lnTo>
                              <a:pt x="2352" y="1414"/>
                            </a:lnTo>
                            <a:lnTo>
                              <a:pt x="2371" y="1396"/>
                            </a:lnTo>
                            <a:lnTo>
                              <a:pt x="2386" y="1373"/>
                            </a:lnTo>
                            <a:lnTo>
                              <a:pt x="2394" y="1349"/>
                            </a:lnTo>
                            <a:lnTo>
                              <a:pt x="2397" y="1320"/>
                            </a:lnTo>
                            <a:lnTo>
                              <a:pt x="2394" y="1293"/>
                            </a:lnTo>
                            <a:lnTo>
                              <a:pt x="2386" y="1268"/>
                            </a:lnTo>
                            <a:lnTo>
                              <a:pt x="2371" y="1246"/>
                            </a:lnTo>
                            <a:lnTo>
                              <a:pt x="2352" y="1227"/>
                            </a:lnTo>
                            <a:lnTo>
                              <a:pt x="2330" y="1213"/>
                            </a:lnTo>
                            <a:lnTo>
                              <a:pt x="2305" y="1203"/>
                            </a:lnTo>
                            <a:lnTo>
                              <a:pt x="2277" y="1201"/>
                            </a:lnTo>
                            <a:lnTo>
                              <a:pt x="600" y="1201"/>
                            </a:lnTo>
                            <a:close/>
                            <a:moveTo>
                              <a:pt x="360" y="0"/>
                            </a:moveTo>
                            <a:lnTo>
                              <a:pt x="2161" y="0"/>
                            </a:lnTo>
                            <a:lnTo>
                              <a:pt x="2161" y="841"/>
                            </a:lnTo>
                            <a:lnTo>
                              <a:pt x="2164" y="868"/>
                            </a:lnTo>
                            <a:lnTo>
                              <a:pt x="2172" y="893"/>
                            </a:lnTo>
                            <a:lnTo>
                              <a:pt x="2186" y="915"/>
                            </a:lnTo>
                            <a:lnTo>
                              <a:pt x="2204" y="934"/>
                            </a:lnTo>
                            <a:lnTo>
                              <a:pt x="2225" y="949"/>
                            </a:lnTo>
                            <a:lnTo>
                              <a:pt x="2250" y="957"/>
                            </a:lnTo>
                            <a:lnTo>
                              <a:pt x="2277" y="960"/>
                            </a:lnTo>
                            <a:lnTo>
                              <a:pt x="3121" y="960"/>
                            </a:lnTo>
                            <a:lnTo>
                              <a:pt x="3121" y="1480"/>
                            </a:lnTo>
                            <a:lnTo>
                              <a:pt x="2309" y="2290"/>
                            </a:lnTo>
                            <a:lnTo>
                              <a:pt x="2271" y="2332"/>
                            </a:lnTo>
                            <a:lnTo>
                              <a:pt x="2239" y="2377"/>
                            </a:lnTo>
                            <a:lnTo>
                              <a:pt x="2213" y="2427"/>
                            </a:lnTo>
                            <a:lnTo>
                              <a:pt x="2193" y="2477"/>
                            </a:lnTo>
                            <a:lnTo>
                              <a:pt x="2078" y="2821"/>
                            </a:lnTo>
                            <a:lnTo>
                              <a:pt x="2068" y="2860"/>
                            </a:lnTo>
                            <a:lnTo>
                              <a:pt x="2063" y="2901"/>
                            </a:lnTo>
                            <a:lnTo>
                              <a:pt x="2064" y="2941"/>
                            </a:lnTo>
                            <a:lnTo>
                              <a:pt x="2070" y="2980"/>
                            </a:lnTo>
                            <a:lnTo>
                              <a:pt x="2081" y="3019"/>
                            </a:lnTo>
                            <a:lnTo>
                              <a:pt x="2097" y="3056"/>
                            </a:lnTo>
                            <a:lnTo>
                              <a:pt x="2119" y="3091"/>
                            </a:lnTo>
                            <a:lnTo>
                              <a:pt x="2145" y="3123"/>
                            </a:lnTo>
                            <a:lnTo>
                              <a:pt x="2174" y="3150"/>
                            </a:lnTo>
                            <a:lnTo>
                              <a:pt x="2208" y="3173"/>
                            </a:lnTo>
                            <a:lnTo>
                              <a:pt x="2244" y="3191"/>
                            </a:lnTo>
                            <a:lnTo>
                              <a:pt x="2282" y="3205"/>
                            </a:lnTo>
                            <a:lnTo>
                              <a:pt x="2321" y="3214"/>
                            </a:lnTo>
                            <a:lnTo>
                              <a:pt x="2362" y="3216"/>
                            </a:lnTo>
                            <a:lnTo>
                              <a:pt x="2420" y="3213"/>
                            </a:lnTo>
                            <a:lnTo>
                              <a:pt x="2803" y="3086"/>
                            </a:lnTo>
                            <a:lnTo>
                              <a:pt x="2854" y="3065"/>
                            </a:lnTo>
                            <a:lnTo>
                              <a:pt x="2902" y="3039"/>
                            </a:lnTo>
                            <a:lnTo>
                              <a:pt x="2947" y="3008"/>
                            </a:lnTo>
                            <a:lnTo>
                              <a:pt x="2989" y="2970"/>
                            </a:lnTo>
                            <a:lnTo>
                              <a:pt x="3121" y="2841"/>
                            </a:lnTo>
                            <a:lnTo>
                              <a:pt x="3121" y="3738"/>
                            </a:lnTo>
                            <a:lnTo>
                              <a:pt x="3117" y="3786"/>
                            </a:lnTo>
                            <a:lnTo>
                              <a:pt x="3108" y="3833"/>
                            </a:lnTo>
                            <a:lnTo>
                              <a:pt x="3092" y="3878"/>
                            </a:lnTo>
                            <a:lnTo>
                              <a:pt x="3071" y="3919"/>
                            </a:lnTo>
                            <a:lnTo>
                              <a:pt x="3045" y="3958"/>
                            </a:lnTo>
                            <a:lnTo>
                              <a:pt x="3014" y="3992"/>
                            </a:lnTo>
                            <a:lnTo>
                              <a:pt x="2979" y="4022"/>
                            </a:lnTo>
                            <a:lnTo>
                              <a:pt x="2939" y="4048"/>
                            </a:lnTo>
                            <a:lnTo>
                              <a:pt x="2898" y="4069"/>
                            </a:lnTo>
                            <a:lnTo>
                              <a:pt x="2854" y="4086"/>
                            </a:lnTo>
                            <a:lnTo>
                              <a:pt x="2807" y="4094"/>
                            </a:lnTo>
                            <a:lnTo>
                              <a:pt x="2757" y="4098"/>
                            </a:lnTo>
                            <a:lnTo>
                              <a:pt x="360" y="4098"/>
                            </a:lnTo>
                            <a:lnTo>
                              <a:pt x="307" y="4094"/>
                            </a:lnTo>
                            <a:lnTo>
                              <a:pt x="256" y="4083"/>
                            </a:lnTo>
                            <a:lnTo>
                              <a:pt x="209" y="4064"/>
                            </a:lnTo>
                            <a:lnTo>
                              <a:pt x="164" y="4040"/>
                            </a:lnTo>
                            <a:lnTo>
                              <a:pt x="124" y="4010"/>
                            </a:lnTo>
                            <a:lnTo>
                              <a:pt x="88" y="3974"/>
                            </a:lnTo>
                            <a:lnTo>
                              <a:pt x="58" y="3934"/>
                            </a:lnTo>
                            <a:lnTo>
                              <a:pt x="34" y="3889"/>
                            </a:lnTo>
                            <a:lnTo>
                              <a:pt x="15" y="3842"/>
                            </a:lnTo>
                            <a:lnTo>
                              <a:pt x="4" y="3791"/>
                            </a:lnTo>
                            <a:lnTo>
                              <a:pt x="0" y="3738"/>
                            </a:lnTo>
                            <a:lnTo>
                              <a:pt x="0" y="360"/>
                            </a:lnTo>
                            <a:lnTo>
                              <a:pt x="4" y="307"/>
                            </a:lnTo>
                            <a:lnTo>
                              <a:pt x="15" y="256"/>
                            </a:lnTo>
                            <a:lnTo>
                              <a:pt x="34" y="209"/>
                            </a:lnTo>
                            <a:lnTo>
                              <a:pt x="58" y="164"/>
                            </a:lnTo>
                            <a:lnTo>
                              <a:pt x="88" y="124"/>
                            </a:lnTo>
                            <a:lnTo>
                              <a:pt x="124" y="88"/>
                            </a:lnTo>
                            <a:lnTo>
                              <a:pt x="164" y="58"/>
                            </a:lnTo>
                            <a:lnTo>
                              <a:pt x="209" y="34"/>
                            </a:lnTo>
                            <a:lnTo>
                              <a:pt x="256" y="15"/>
                            </a:lnTo>
                            <a:lnTo>
                              <a:pt x="307" y="4"/>
                            </a:lnTo>
                            <a:lnTo>
                              <a:pt x="3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5" name="Freeform 8">
                        <a:extLst>
                          <a:ext uri="{FF2B5EF4-FFF2-40B4-BE49-F238E27FC236}">
                            <a16:creationId xmlns:a16="http://schemas.microsoft.com/office/drawing/2014/main" id="{52B0C92B-0C68-4319-AD3E-1B98E30EC293}"/>
                          </a:ext>
                        </a:extLst>
                      </p:cNvPr>
                      <p:cNvSpPr>
                        <a:spLocks/>
                      </p:cNvSpPr>
                      <p:nvPr/>
                    </p:nvSpPr>
                    <p:spPr bwMode="auto">
                      <a:xfrm>
                        <a:off x="4093" y="2695"/>
                        <a:ext cx="393" cy="393"/>
                      </a:xfrm>
                      <a:custGeom>
                        <a:avLst/>
                        <a:gdLst>
                          <a:gd name="T0" fmla="*/ 108 w 393"/>
                          <a:gd name="T1" fmla="*/ 0 h 393"/>
                          <a:gd name="T2" fmla="*/ 393 w 393"/>
                          <a:gd name="T3" fmla="*/ 285 h 393"/>
                          <a:gd name="T4" fmla="*/ 80 w 393"/>
                          <a:gd name="T5" fmla="*/ 389 h 393"/>
                          <a:gd name="T6" fmla="*/ 60 w 393"/>
                          <a:gd name="T7" fmla="*/ 393 h 393"/>
                          <a:gd name="T8" fmla="*/ 41 w 393"/>
                          <a:gd name="T9" fmla="*/ 389 h 393"/>
                          <a:gd name="T10" fmla="*/ 25 w 393"/>
                          <a:gd name="T11" fmla="*/ 380 h 393"/>
                          <a:gd name="T12" fmla="*/ 13 w 393"/>
                          <a:gd name="T13" fmla="*/ 368 h 393"/>
                          <a:gd name="T14" fmla="*/ 4 w 393"/>
                          <a:gd name="T15" fmla="*/ 352 h 393"/>
                          <a:gd name="T16" fmla="*/ 0 w 393"/>
                          <a:gd name="T17" fmla="*/ 333 h 393"/>
                          <a:gd name="T18" fmla="*/ 4 w 393"/>
                          <a:gd name="T19" fmla="*/ 313 h 393"/>
                          <a:gd name="T20" fmla="*/ 108 w 393"/>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 h="393">
                            <a:moveTo>
                              <a:pt x="108" y="0"/>
                            </a:moveTo>
                            <a:lnTo>
                              <a:pt x="393" y="285"/>
                            </a:lnTo>
                            <a:lnTo>
                              <a:pt x="80" y="389"/>
                            </a:lnTo>
                            <a:lnTo>
                              <a:pt x="60" y="393"/>
                            </a:lnTo>
                            <a:lnTo>
                              <a:pt x="41" y="389"/>
                            </a:lnTo>
                            <a:lnTo>
                              <a:pt x="25" y="380"/>
                            </a:lnTo>
                            <a:lnTo>
                              <a:pt x="13" y="368"/>
                            </a:lnTo>
                            <a:lnTo>
                              <a:pt x="4" y="352"/>
                            </a:lnTo>
                            <a:lnTo>
                              <a:pt x="0" y="333"/>
                            </a:lnTo>
                            <a:lnTo>
                              <a:pt x="4" y="313"/>
                            </a:lnTo>
                            <a:lnTo>
                              <a:pt x="1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6" name="Freeform 9">
                        <a:extLst>
                          <a:ext uri="{FF2B5EF4-FFF2-40B4-BE49-F238E27FC236}">
                            <a16:creationId xmlns:a16="http://schemas.microsoft.com/office/drawing/2014/main" id="{B3DF7211-C7A0-4B1E-9B1E-B77E3506F778}"/>
                          </a:ext>
                        </a:extLst>
                      </p:cNvPr>
                      <p:cNvSpPr>
                        <a:spLocks/>
                      </p:cNvSpPr>
                      <p:nvPr/>
                    </p:nvSpPr>
                    <p:spPr bwMode="auto">
                      <a:xfrm>
                        <a:off x="4343" y="1707"/>
                        <a:ext cx="1131" cy="1131"/>
                      </a:xfrm>
                      <a:custGeom>
                        <a:avLst/>
                        <a:gdLst>
                          <a:gd name="T0" fmla="*/ 791 w 1131"/>
                          <a:gd name="T1" fmla="*/ 0 h 1131"/>
                          <a:gd name="T2" fmla="*/ 1131 w 1131"/>
                          <a:gd name="T3" fmla="*/ 340 h 1131"/>
                          <a:gd name="T4" fmla="*/ 1078 w 1131"/>
                          <a:gd name="T5" fmla="*/ 395 h 1131"/>
                          <a:gd name="T6" fmla="*/ 1022 w 1131"/>
                          <a:gd name="T7" fmla="*/ 449 h 1131"/>
                          <a:gd name="T8" fmla="*/ 965 w 1131"/>
                          <a:gd name="T9" fmla="*/ 506 h 1131"/>
                          <a:gd name="T10" fmla="*/ 906 w 1131"/>
                          <a:gd name="T11" fmla="*/ 565 h 1131"/>
                          <a:gd name="T12" fmla="*/ 849 w 1131"/>
                          <a:gd name="T13" fmla="*/ 623 h 1131"/>
                          <a:gd name="T14" fmla="*/ 791 w 1131"/>
                          <a:gd name="T15" fmla="*/ 681 h 1131"/>
                          <a:gd name="T16" fmla="*/ 733 w 1131"/>
                          <a:gd name="T17" fmla="*/ 739 h 1131"/>
                          <a:gd name="T18" fmla="*/ 675 w 1131"/>
                          <a:gd name="T19" fmla="*/ 796 h 1131"/>
                          <a:gd name="T20" fmla="*/ 621 w 1131"/>
                          <a:gd name="T21" fmla="*/ 852 h 1131"/>
                          <a:gd name="T22" fmla="*/ 566 w 1131"/>
                          <a:gd name="T23" fmla="*/ 905 h 1131"/>
                          <a:gd name="T24" fmla="*/ 515 w 1131"/>
                          <a:gd name="T25" fmla="*/ 957 h 1131"/>
                          <a:gd name="T26" fmla="*/ 467 w 1131"/>
                          <a:gd name="T27" fmla="*/ 1006 h 1131"/>
                          <a:gd name="T28" fmla="*/ 421 w 1131"/>
                          <a:gd name="T29" fmla="*/ 1052 h 1131"/>
                          <a:gd name="T30" fmla="*/ 379 w 1131"/>
                          <a:gd name="T31" fmla="*/ 1093 h 1131"/>
                          <a:gd name="T32" fmla="*/ 340 w 1131"/>
                          <a:gd name="T33" fmla="*/ 1131 h 1131"/>
                          <a:gd name="T34" fmla="*/ 0 w 1131"/>
                          <a:gd name="T35" fmla="*/ 790 h 1131"/>
                          <a:gd name="T36" fmla="*/ 791 w 1131"/>
                          <a:gd name="T3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1" h="1131">
                            <a:moveTo>
                              <a:pt x="791" y="0"/>
                            </a:moveTo>
                            <a:lnTo>
                              <a:pt x="1131" y="340"/>
                            </a:lnTo>
                            <a:lnTo>
                              <a:pt x="1078" y="395"/>
                            </a:lnTo>
                            <a:lnTo>
                              <a:pt x="1022" y="449"/>
                            </a:lnTo>
                            <a:lnTo>
                              <a:pt x="965" y="506"/>
                            </a:lnTo>
                            <a:lnTo>
                              <a:pt x="906" y="565"/>
                            </a:lnTo>
                            <a:lnTo>
                              <a:pt x="849" y="623"/>
                            </a:lnTo>
                            <a:lnTo>
                              <a:pt x="791" y="681"/>
                            </a:lnTo>
                            <a:lnTo>
                              <a:pt x="733" y="739"/>
                            </a:lnTo>
                            <a:lnTo>
                              <a:pt x="675" y="796"/>
                            </a:lnTo>
                            <a:lnTo>
                              <a:pt x="621" y="852"/>
                            </a:lnTo>
                            <a:lnTo>
                              <a:pt x="566" y="905"/>
                            </a:lnTo>
                            <a:lnTo>
                              <a:pt x="515" y="957"/>
                            </a:lnTo>
                            <a:lnTo>
                              <a:pt x="467" y="1006"/>
                            </a:lnTo>
                            <a:lnTo>
                              <a:pt x="421" y="1052"/>
                            </a:lnTo>
                            <a:lnTo>
                              <a:pt x="379" y="1093"/>
                            </a:lnTo>
                            <a:lnTo>
                              <a:pt x="340" y="1131"/>
                            </a:lnTo>
                            <a:lnTo>
                              <a:pt x="0" y="790"/>
                            </a:lnTo>
                            <a:lnTo>
                              <a:pt x="7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7" name="Freeform 10">
                        <a:extLst>
                          <a:ext uri="{FF2B5EF4-FFF2-40B4-BE49-F238E27FC236}">
                            <a16:creationId xmlns:a16="http://schemas.microsoft.com/office/drawing/2014/main" id="{82C49127-A869-4524-B983-DDE058055BA8}"/>
                          </a:ext>
                        </a:extLst>
                      </p:cNvPr>
                      <p:cNvSpPr>
                        <a:spLocks/>
                      </p:cNvSpPr>
                      <p:nvPr/>
                    </p:nvSpPr>
                    <p:spPr bwMode="auto">
                      <a:xfrm>
                        <a:off x="5303" y="1296"/>
                        <a:ext cx="586" cy="581"/>
                      </a:xfrm>
                      <a:custGeom>
                        <a:avLst/>
                        <a:gdLst>
                          <a:gd name="T0" fmla="*/ 345 w 586"/>
                          <a:gd name="T1" fmla="*/ 0 h 581"/>
                          <a:gd name="T2" fmla="*/ 384 w 586"/>
                          <a:gd name="T3" fmla="*/ 2 h 581"/>
                          <a:gd name="T4" fmla="*/ 421 w 586"/>
                          <a:gd name="T5" fmla="*/ 11 h 581"/>
                          <a:gd name="T6" fmla="*/ 457 w 586"/>
                          <a:gd name="T7" fmla="*/ 25 h 581"/>
                          <a:gd name="T8" fmla="*/ 488 w 586"/>
                          <a:gd name="T9" fmla="*/ 43 h 581"/>
                          <a:gd name="T10" fmla="*/ 515 w 586"/>
                          <a:gd name="T11" fmla="*/ 66 h 581"/>
                          <a:gd name="T12" fmla="*/ 541 w 586"/>
                          <a:gd name="T13" fmla="*/ 95 h 581"/>
                          <a:gd name="T14" fmla="*/ 561 w 586"/>
                          <a:gd name="T15" fmla="*/ 129 h 581"/>
                          <a:gd name="T16" fmla="*/ 575 w 586"/>
                          <a:gd name="T17" fmla="*/ 164 h 581"/>
                          <a:gd name="T18" fmla="*/ 584 w 586"/>
                          <a:gd name="T19" fmla="*/ 200 h 581"/>
                          <a:gd name="T20" fmla="*/ 586 w 586"/>
                          <a:gd name="T21" fmla="*/ 237 h 581"/>
                          <a:gd name="T22" fmla="*/ 584 w 586"/>
                          <a:gd name="T23" fmla="*/ 273 h 581"/>
                          <a:gd name="T24" fmla="*/ 575 w 586"/>
                          <a:gd name="T25" fmla="*/ 310 h 581"/>
                          <a:gd name="T26" fmla="*/ 561 w 586"/>
                          <a:gd name="T27" fmla="*/ 345 h 581"/>
                          <a:gd name="T28" fmla="*/ 541 w 586"/>
                          <a:gd name="T29" fmla="*/ 377 h 581"/>
                          <a:gd name="T30" fmla="*/ 515 w 586"/>
                          <a:gd name="T31" fmla="*/ 407 h 581"/>
                          <a:gd name="T32" fmla="*/ 509 w 586"/>
                          <a:gd name="T33" fmla="*/ 413 h 581"/>
                          <a:gd name="T34" fmla="*/ 499 w 586"/>
                          <a:gd name="T35" fmla="*/ 423 h 581"/>
                          <a:gd name="T36" fmla="*/ 485 w 586"/>
                          <a:gd name="T37" fmla="*/ 437 h 581"/>
                          <a:gd name="T38" fmla="*/ 469 w 586"/>
                          <a:gd name="T39" fmla="*/ 453 h 581"/>
                          <a:gd name="T40" fmla="*/ 449 w 586"/>
                          <a:gd name="T41" fmla="*/ 474 h 581"/>
                          <a:gd name="T42" fmla="*/ 426 w 586"/>
                          <a:gd name="T43" fmla="*/ 496 h 581"/>
                          <a:gd name="T44" fmla="*/ 400 w 586"/>
                          <a:gd name="T45" fmla="*/ 523 h 581"/>
                          <a:gd name="T46" fmla="*/ 372 w 586"/>
                          <a:gd name="T47" fmla="*/ 551 h 581"/>
                          <a:gd name="T48" fmla="*/ 341 w 586"/>
                          <a:gd name="T49" fmla="*/ 581 h 581"/>
                          <a:gd name="T50" fmla="*/ 0 w 586"/>
                          <a:gd name="T51" fmla="*/ 241 h 581"/>
                          <a:gd name="T52" fmla="*/ 175 w 586"/>
                          <a:gd name="T53" fmla="*/ 66 h 581"/>
                          <a:gd name="T54" fmla="*/ 202 w 586"/>
                          <a:gd name="T55" fmla="*/ 43 h 581"/>
                          <a:gd name="T56" fmla="*/ 235 w 586"/>
                          <a:gd name="T57" fmla="*/ 25 h 581"/>
                          <a:gd name="T58" fmla="*/ 269 w 586"/>
                          <a:gd name="T59" fmla="*/ 11 h 581"/>
                          <a:gd name="T60" fmla="*/ 307 w 586"/>
                          <a:gd name="T61" fmla="*/ 2 h 581"/>
                          <a:gd name="T62" fmla="*/ 345 w 586"/>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6" h="581">
                            <a:moveTo>
                              <a:pt x="345" y="0"/>
                            </a:moveTo>
                            <a:lnTo>
                              <a:pt x="384" y="2"/>
                            </a:lnTo>
                            <a:lnTo>
                              <a:pt x="421" y="11"/>
                            </a:lnTo>
                            <a:lnTo>
                              <a:pt x="457" y="25"/>
                            </a:lnTo>
                            <a:lnTo>
                              <a:pt x="488" y="43"/>
                            </a:lnTo>
                            <a:lnTo>
                              <a:pt x="515" y="66"/>
                            </a:lnTo>
                            <a:lnTo>
                              <a:pt x="541" y="95"/>
                            </a:lnTo>
                            <a:lnTo>
                              <a:pt x="561" y="129"/>
                            </a:lnTo>
                            <a:lnTo>
                              <a:pt x="575" y="164"/>
                            </a:lnTo>
                            <a:lnTo>
                              <a:pt x="584" y="200"/>
                            </a:lnTo>
                            <a:lnTo>
                              <a:pt x="586" y="237"/>
                            </a:lnTo>
                            <a:lnTo>
                              <a:pt x="584" y="273"/>
                            </a:lnTo>
                            <a:lnTo>
                              <a:pt x="575" y="310"/>
                            </a:lnTo>
                            <a:lnTo>
                              <a:pt x="561" y="345"/>
                            </a:lnTo>
                            <a:lnTo>
                              <a:pt x="541" y="377"/>
                            </a:lnTo>
                            <a:lnTo>
                              <a:pt x="515" y="407"/>
                            </a:lnTo>
                            <a:lnTo>
                              <a:pt x="509" y="413"/>
                            </a:lnTo>
                            <a:lnTo>
                              <a:pt x="499" y="423"/>
                            </a:lnTo>
                            <a:lnTo>
                              <a:pt x="485" y="437"/>
                            </a:lnTo>
                            <a:lnTo>
                              <a:pt x="469" y="453"/>
                            </a:lnTo>
                            <a:lnTo>
                              <a:pt x="449" y="474"/>
                            </a:lnTo>
                            <a:lnTo>
                              <a:pt x="426" y="496"/>
                            </a:lnTo>
                            <a:lnTo>
                              <a:pt x="400" y="523"/>
                            </a:lnTo>
                            <a:lnTo>
                              <a:pt x="372" y="551"/>
                            </a:lnTo>
                            <a:lnTo>
                              <a:pt x="341" y="581"/>
                            </a:lnTo>
                            <a:lnTo>
                              <a:pt x="0" y="241"/>
                            </a:lnTo>
                            <a:lnTo>
                              <a:pt x="175" y="66"/>
                            </a:lnTo>
                            <a:lnTo>
                              <a:pt x="202" y="43"/>
                            </a:lnTo>
                            <a:lnTo>
                              <a:pt x="235" y="25"/>
                            </a:lnTo>
                            <a:lnTo>
                              <a:pt x="269" y="11"/>
                            </a:lnTo>
                            <a:lnTo>
                              <a:pt x="307" y="2"/>
                            </a:lnTo>
                            <a:lnTo>
                              <a:pt x="3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8" name="Freeform 11">
                        <a:extLst>
                          <a:ext uri="{FF2B5EF4-FFF2-40B4-BE49-F238E27FC236}">
                            <a16:creationId xmlns:a16="http://schemas.microsoft.com/office/drawing/2014/main" id="{D598AB92-6B55-4A7D-BC21-F48968E2B44A}"/>
                          </a:ext>
                        </a:extLst>
                      </p:cNvPr>
                      <p:cNvSpPr>
                        <a:spLocks noEditPoints="1"/>
                      </p:cNvSpPr>
                      <p:nvPr/>
                    </p:nvSpPr>
                    <p:spPr bwMode="auto">
                      <a:xfrm>
                        <a:off x="5818" y="1701"/>
                        <a:ext cx="3" cy="2"/>
                      </a:xfrm>
                      <a:custGeom>
                        <a:avLst/>
                        <a:gdLst>
                          <a:gd name="T0" fmla="*/ 3 w 3"/>
                          <a:gd name="T1" fmla="*/ 1 h 2"/>
                          <a:gd name="T2" fmla="*/ 3 w 3"/>
                          <a:gd name="T3" fmla="*/ 1 h 2"/>
                          <a:gd name="T4" fmla="*/ 0 w 3"/>
                          <a:gd name="T5" fmla="*/ 2 h 2"/>
                          <a:gd name="T6" fmla="*/ 0 w 3"/>
                          <a:gd name="T7" fmla="*/ 2 h 2"/>
                          <a:gd name="T8" fmla="*/ 3 w 3"/>
                          <a:gd name="T9" fmla="*/ 1 h 2"/>
                          <a:gd name="T10" fmla="*/ 3 w 3"/>
                          <a:gd name="T11" fmla="*/ 1 h 2"/>
                          <a:gd name="T12" fmla="*/ 3 w 3"/>
                          <a:gd name="T13" fmla="*/ 0 h 2"/>
                          <a:gd name="T14" fmla="*/ 3 w 3"/>
                          <a:gd name="T15" fmla="*/ 1 h 2"/>
                          <a:gd name="T16" fmla="*/ 3 w 3"/>
                          <a:gd name="T17" fmla="*/ 0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1"/>
                            </a:moveTo>
                            <a:lnTo>
                              <a:pt x="3" y="1"/>
                            </a:lnTo>
                            <a:lnTo>
                              <a:pt x="0" y="2"/>
                            </a:lnTo>
                            <a:lnTo>
                              <a:pt x="0" y="2"/>
                            </a:lnTo>
                            <a:lnTo>
                              <a:pt x="3" y="1"/>
                            </a:lnTo>
                            <a:lnTo>
                              <a:pt x="3" y="1"/>
                            </a:lnTo>
                            <a:close/>
                            <a:moveTo>
                              <a:pt x="3" y="0"/>
                            </a:moveTo>
                            <a:lnTo>
                              <a:pt x="3" y="1"/>
                            </a:lnTo>
                            <a:lnTo>
                              <a:pt x="3" y="0"/>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nvGrpSpPr>
                    <p:cNvPr id="68" name="Group 4">
                      <a:extLst>
                        <a:ext uri="{FF2B5EF4-FFF2-40B4-BE49-F238E27FC236}">
                          <a16:creationId xmlns:a16="http://schemas.microsoft.com/office/drawing/2014/main" id="{518C36BD-DCE8-402C-A00B-58F8C61BDF0B}"/>
                        </a:ext>
                      </a:extLst>
                    </p:cNvPr>
                    <p:cNvGrpSpPr>
                      <a:grpSpLocks noChangeAspect="1"/>
                    </p:cNvGrpSpPr>
                    <p:nvPr/>
                  </p:nvGrpSpPr>
                  <p:grpSpPr bwMode="auto">
                    <a:xfrm>
                      <a:off x="9389660" y="5577242"/>
                      <a:ext cx="282858" cy="282858"/>
                      <a:chOff x="1791" y="111"/>
                      <a:chExt cx="4098" cy="4098"/>
                    </a:xfrm>
                    <a:grpFill/>
                  </p:grpSpPr>
                  <p:sp>
                    <p:nvSpPr>
                      <p:cNvPr id="77" name="Freeform 6">
                        <a:extLst>
                          <a:ext uri="{FF2B5EF4-FFF2-40B4-BE49-F238E27FC236}">
                            <a16:creationId xmlns:a16="http://schemas.microsoft.com/office/drawing/2014/main" id="{D3E97771-7B73-4406-8CCE-2645F34F7B88}"/>
                          </a:ext>
                        </a:extLst>
                      </p:cNvPr>
                      <p:cNvSpPr>
                        <a:spLocks/>
                      </p:cNvSpPr>
                      <p:nvPr/>
                    </p:nvSpPr>
                    <p:spPr bwMode="auto">
                      <a:xfrm>
                        <a:off x="4186" y="111"/>
                        <a:ext cx="723" cy="720"/>
                      </a:xfrm>
                      <a:custGeom>
                        <a:avLst/>
                        <a:gdLst>
                          <a:gd name="T0" fmla="*/ 0 w 723"/>
                          <a:gd name="T1" fmla="*/ 0 h 720"/>
                          <a:gd name="T2" fmla="*/ 20 w 723"/>
                          <a:gd name="T3" fmla="*/ 0 h 720"/>
                          <a:gd name="T4" fmla="*/ 68 w 723"/>
                          <a:gd name="T5" fmla="*/ 4 h 720"/>
                          <a:gd name="T6" fmla="*/ 115 w 723"/>
                          <a:gd name="T7" fmla="*/ 12 h 720"/>
                          <a:gd name="T8" fmla="*/ 159 w 723"/>
                          <a:gd name="T9" fmla="*/ 27 h 720"/>
                          <a:gd name="T10" fmla="*/ 202 w 723"/>
                          <a:gd name="T11" fmla="*/ 48 h 720"/>
                          <a:gd name="T12" fmla="*/ 241 w 723"/>
                          <a:gd name="T13" fmla="*/ 75 h 720"/>
                          <a:gd name="T14" fmla="*/ 277 w 723"/>
                          <a:gd name="T15" fmla="*/ 106 h 720"/>
                          <a:gd name="T16" fmla="*/ 618 w 723"/>
                          <a:gd name="T17" fmla="*/ 445 h 720"/>
                          <a:gd name="T18" fmla="*/ 649 w 723"/>
                          <a:gd name="T19" fmla="*/ 481 h 720"/>
                          <a:gd name="T20" fmla="*/ 675 w 723"/>
                          <a:gd name="T21" fmla="*/ 520 h 720"/>
                          <a:gd name="T22" fmla="*/ 696 w 723"/>
                          <a:gd name="T23" fmla="*/ 561 h 720"/>
                          <a:gd name="T24" fmla="*/ 711 w 723"/>
                          <a:gd name="T25" fmla="*/ 606 h 720"/>
                          <a:gd name="T26" fmla="*/ 719 w 723"/>
                          <a:gd name="T27" fmla="*/ 652 h 720"/>
                          <a:gd name="T28" fmla="*/ 723 w 723"/>
                          <a:gd name="T29" fmla="*/ 699 h 720"/>
                          <a:gd name="T30" fmla="*/ 723 w 723"/>
                          <a:gd name="T31" fmla="*/ 699 h 720"/>
                          <a:gd name="T32" fmla="*/ 723 w 723"/>
                          <a:gd name="T33" fmla="*/ 720 h 720"/>
                          <a:gd name="T34" fmla="*/ 0 w 723"/>
                          <a:gd name="T35" fmla="*/ 720 h 720"/>
                          <a:gd name="T36" fmla="*/ 0 w 723"/>
                          <a:gd name="T3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3" h="720">
                            <a:moveTo>
                              <a:pt x="0" y="0"/>
                            </a:moveTo>
                            <a:lnTo>
                              <a:pt x="20" y="0"/>
                            </a:lnTo>
                            <a:lnTo>
                              <a:pt x="68" y="4"/>
                            </a:lnTo>
                            <a:lnTo>
                              <a:pt x="115" y="12"/>
                            </a:lnTo>
                            <a:lnTo>
                              <a:pt x="159" y="27"/>
                            </a:lnTo>
                            <a:lnTo>
                              <a:pt x="202" y="48"/>
                            </a:lnTo>
                            <a:lnTo>
                              <a:pt x="241" y="75"/>
                            </a:lnTo>
                            <a:lnTo>
                              <a:pt x="277" y="106"/>
                            </a:lnTo>
                            <a:lnTo>
                              <a:pt x="618" y="445"/>
                            </a:lnTo>
                            <a:lnTo>
                              <a:pt x="649" y="481"/>
                            </a:lnTo>
                            <a:lnTo>
                              <a:pt x="675" y="520"/>
                            </a:lnTo>
                            <a:lnTo>
                              <a:pt x="696" y="561"/>
                            </a:lnTo>
                            <a:lnTo>
                              <a:pt x="711" y="606"/>
                            </a:lnTo>
                            <a:lnTo>
                              <a:pt x="719" y="652"/>
                            </a:lnTo>
                            <a:lnTo>
                              <a:pt x="723" y="699"/>
                            </a:lnTo>
                            <a:lnTo>
                              <a:pt x="723" y="699"/>
                            </a:lnTo>
                            <a:lnTo>
                              <a:pt x="723" y="720"/>
                            </a:lnTo>
                            <a:lnTo>
                              <a:pt x="0" y="72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8" name="Freeform 7">
                        <a:extLst>
                          <a:ext uri="{FF2B5EF4-FFF2-40B4-BE49-F238E27FC236}">
                            <a16:creationId xmlns:a16="http://schemas.microsoft.com/office/drawing/2014/main" id="{C47C61FB-0080-493F-AB8E-44259FB5AB57}"/>
                          </a:ext>
                        </a:extLst>
                      </p:cNvPr>
                      <p:cNvSpPr>
                        <a:spLocks noEditPoints="1"/>
                      </p:cNvSpPr>
                      <p:nvPr/>
                    </p:nvSpPr>
                    <p:spPr bwMode="auto">
                      <a:xfrm>
                        <a:off x="1791" y="111"/>
                        <a:ext cx="3121" cy="4098"/>
                      </a:xfrm>
                      <a:custGeom>
                        <a:avLst/>
                        <a:gdLst>
                          <a:gd name="T0" fmla="*/ 1481 w 3121"/>
                          <a:gd name="T1" fmla="*/ 3388 h 4098"/>
                          <a:gd name="T2" fmla="*/ 1437 w 3121"/>
                          <a:gd name="T3" fmla="*/ 3482 h 4098"/>
                          <a:gd name="T4" fmla="*/ 1481 w 3121"/>
                          <a:gd name="T5" fmla="*/ 3575 h 4098"/>
                          <a:gd name="T6" fmla="*/ 2277 w 3121"/>
                          <a:gd name="T7" fmla="*/ 3601 h 4098"/>
                          <a:gd name="T8" fmla="*/ 2371 w 3121"/>
                          <a:gd name="T9" fmla="*/ 3557 h 4098"/>
                          <a:gd name="T10" fmla="*/ 2394 w 3121"/>
                          <a:gd name="T11" fmla="*/ 3455 h 4098"/>
                          <a:gd name="T12" fmla="*/ 2330 w 3121"/>
                          <a:gd name="T13" fmla="*/ 3374 h 4098"/>
                          <a:gd name="T14" fmla="*/ 600 w 3121"/>
                          <a:gd name="T15" fmla="*/ 2641 h 4098"/>
                          <a:gd name="T16" fmla="*/ 507 w 3121"/>
                          <a:gd name="T17" fmla="*/ 2686 h 4098"/>
                          <a:gd name="T18" fmla="*/ 483 w 3121"/>
                          <a:gd name="T19" fmla="*/ 2789 h 4098"/>
                          <a:gd name="T20" fmla="*/ 548 w 3121"/>
                          <a:gd name="T21" fmla="*/ 2869 h 4098"/>
                          <a:gd name="T22" fmla="*/ 1824 w 3121"/>
                          <a:gd name="T23" fmla="*/ 2879 h 4098"/>
                          <a:gd name="T24" fmla="*/ 1905 w 3121"/>
                          <a:gd name="T25" fmla="*/ 2814 h 4098"/>
                          <a:gd name="T26" fmla="*/ 1905 w 3121"/>
                          <a:gd name="T27" fmla="*/ 2708 h 4098"/>
                          <a:gd name="T28" fmla="*/ 1824 w 3121"/>
                          <a:gd name="T29" fmla="*/ 2645 h 4098"/>
                          <a:gd name="T30" fmla="*/ 572 w 3121"/>
                          <a:gd name="T31" fmla="*/ 2164 h 4098"/>
                          <a:gd name="T32" fmla="*/ 493 w 3121"/>
                          <a:gd name="T33" fmla="*/ 2228 h 4098"/>
                          <a:gd name="T34" fmla="*/ 493 w 3121"/>
                          <a:gd name="T35" fmla="*/ 2333 h 4098"/>
                          <a:gd name="T36" fmla="*/ 572 w 3121"/>
                          <a:gd name="T37" fmla="*/ 2398 h 4098"/>
                          <a:gd name="T38" fmla="*/ 1850 w 3121"/>
                          <a:gd name="T39" fmla="*/ 2389 h 4098"/>
                          <a:gd name="T40" fmla="*/ 1914 w 3121"/>
                          <a:gd name="T41" fmla="*/ 2309 h 4098"/>
                          <a:gd name="T42" fmla="*/ 1891 w 3121"/>
                          <a:gd name="T43" fmla="*/ 2205 h 4098"/>
                          <a:gd name="T44" fmla="*/ 1797 w 3121"/>
                          <a:gd name="T45" fmla="*/ 2161 h 4098"/>
                          <a:gd name="T46" fmla="*/ 548 w 3121"/>
                          <a:gd name="T47" fmla="*/ 1693 h 4098"/>
                          <a:gd name="T48" fmla="*/ 483 w 3121"/>
                          <a:gd name="T49" fmla="*/ 1773 h 4098"/>
                          <a:gd name="T50" fmla="*/ 507 w 3121"/>
                          <a:gd name="T51" fmla="*/ 1876 h 4098"/>
                          <a:gd name="T52" fmla="*/ 600 w 3121"/>
                          <a:gd name="T53" fmla="*/ 1921 h 4098"/>
                          <a:gd name="T54" fmla="*/ 1873 w 3121"/>
                          <a:gd name="T55" fmla="*/ 1895 h 4098"/>
                          <a:gd name="T56" fmla="*/ 1917 w 3121"/>
                          <a:gd name="T57" fmla="*/ 1801 h 4098"/>
                          <a:gd name="T58" fmla="*/ 1873 w 3121"/>
                          <a:gd name="T59" fmla="*/ 1708 h 4098"/>
                          <a:gd name="T60" fmla="*/ 600 w 3121"/>
                          <a:gd name="T61" fmla="*/ 1681 h 4098"/>
                          <a:gd name="T62" fmla="*/ 525 w 3121"/>
                          <a:gd name="T63" fmla="*/ 1227 h 4098"/>
                          <a:gd name="T64" fmla="*/ 481 w 3121"/>
                          <a:gd name="T65" fmla="*/ 1320 h 4098"/>
                          <a:gd name="T66" fmla="*/ 525 w 3121"/>
                          <a:gd name="T67" fmla="*/ 1414 h 4098"/>
                          <a:gd name="T68" fmla="*/ 2277 w 3121"/>
                          <a:gd name="T69" fmla="*/ 1441 h 4098"/>
                          <a:gd name="T70" fmla="*/ 2371 w 3121"/>
                          <a:gd name="T71" fmla="*/ 1396 h 4098"/>
                          <a:gd name="T72" fmla="*/ 2394 w 3121"/>
                          <a:gd name="T73" fmla="*/ 1293 h 4098"/>
                          <a:gd name="T74" fmla="*/ 2330 w 3121"/>
                          <a:gd name="T75" fmla="*/ 1213 h 4098"/>
                          <a:gd name="T76" fmla="*/ 360 w 3121"/>
                          <a:gd name="T77" fmla="*/ 0 h 4098"/>
                          <a:gd name="T78" fmla="*/ 2172 w 3121"/>
                          <a:gd name="T79" fmla="*/ 893 h 4098"/>
                          <a:gd name="T80" fmla="*/ 2250 w 3121"/>
                          <a:gd name="T81" fmla="*/ 957 h 4098"/>
                          <a:gd name="T82" fmla="*/ 2309 w 3121"/>
                          <a:gd name="T83" fmla="*/ 2290 h 4098"/>
                          <a:gd name="T84" fmla="*/ 2193 w 3121"/>
                          <a:gd name="T85" fmla="*/ 2477 h 4098"/>
                          <a:gd name="T86" fmla="*/ 2064 w 3121"/>
                          <a:gd name="T87" fmla="*/ 2941 h 4098"/>
                          <a:gd name="T88" fmla="*/ 2119 w 3121"/>
                          <a:gd name="T89" fmla="*/ 3091 h 4098"/>
                          <a:gd name="T90" fmla="*/ 2244 w 3121"/>
                          <a:gd name="T91" fmla="*/ 3191 h 4098"/>
                          <a:gd name="T92" fmla="*/ 2420 w 3121"/>
                          <a:gd name="T93" fmla="*/ 3213 h 4098"/>
                          <a:gd name="T94" fmla="*/ 2947 w 3121"/>
                          <a:gd name="T95" fmla="*/ 3008 h 4098"/>
                          <a:gd name="T96" fmla="*/ 3117 w 3121"/>
                          <a:gd name="T97" fmla="*/ 3786 h 4098"/>
                          <a:gd name="T98" fmla="*/ 3045 w 3121"/>
                          <a:gd name="T99" fmla="*/ 3958 h 4098"/>
                          <a:gd name="T100" fmla="*/ 2898 w 3121"/>
                          <a:gd name="T101" fmla="*/ 4069 h 4098"/>
                          <a:gd name="T102" fmla="*/ 360 w 3121"/>
                          <a:gd name="T103" fmla="*/ 4098 h 4098"/>
                          <a:gd name="T104" fmla="*/ 164 w 3121"/>
                          <a:gd name="T105" fmla="*/ 4040 h 4098"/>
                          <a:gd name="T106" fmla="*/ 34 w 3121"/>
                          <a:gd name="T107" fmla="*/ 3889 h 4098"/>
                          <a:gd name="T108" fmla="*/ 0 w 3121"/>
                          <a:gd name="T109" fmla="*/ 360 h 4098"/>
                          <a:gd name="T110" fmla="*/ 58 w 3121"/>
                          <a:gd name="T111" fmla="*/ 164 h 4098"/>
                          <a:gd name="T112" fmla="*/ 209 w 3121"/>
                          <a:gd name="T113" fmla="*/ 34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1" h="4098">
                            <a:moveTo>
                              <a:pt x="1557" y="3362"/>
                            </a:moveTo>
                            <a:lnTo>
                              <a:pt x="1530" y="3365"/>
                            </a:lnTo>
                            <a:lnTo>
                              <a:pt x="1504" y="3374"/>
                            </a:lnTo>
                            <a:lnTo>
                              <a:pt x="1481" y="3388"/>
                            </a:lnTo>
                            <a:lnTo>
                              <a:pt x="1463" y="3406"/>
                            </a:lnTo>
                            <a:lnTo>
                              <a:pt x="1449" y="3429"/>
                            </a:lnTo>
                            <a:lnTo>
                              <a:pt x="1441" y="3455"/>
                            </a:lnTo>
                            <a:lnTo>
                              <a:pt x="1437" y="3482"/>
                            </a:lnTo>
                            <a:lnTo>
                              <a:pt x="1441" y="3509"/>
                            </a:lnTo>
                            <a:lnTo>
                              <a:pt x="1449" y="3534"/>
                            </a:lnTo>
                            <a:lnTo>
                              <a:pt x="1463" y="3557"/>
                            </a:lnTo>
                            <a:lnTo>
                              <a:pt x="1481" y="3575"/>
                            </a:lnTo>
                            <a:lnTo>
                              <a:pt x="1504" y="3590"/>
                            </a:lnTo>
                            <a:lnTo>
                              <a:pt x="1530" y="3599"/>
                            </a:lnTo>
                            <a:lnTo>
                              <a:pt x="1557" y="3601"/>
                            </a:lnTo>
                            <a:lnTo>
                              <a:pt x="2277" y="3601"/>
                            </a:lnTo>
                            <a:lnTo>
                              <a:pt x="2305" y="3599"/>
                            </a:lnTo>
                            <a:lnTo>
                              <a:pt x="2330" y="3590"/>
                            </a:lnTo>
                            <a:lnTo>
                              <a:pt x="2352" y="3575"/>
                            </a:lnTo>
                            <a:lnTo>
                              <a:pt x="2371" y="3557"/>
                            </a:lnTo>
                            <a:lnTo>
                              <a:pt x="2386" y="3534"/>
                            </a:lnTo>
                            <a:lnTo>
                              <a:pt x="2394" y="3509"/>
                            </a:lnTo>
                            <a:lnTo>
                              <a:pt x="2397" y="3482"/>
                            </a:lnTo>
                            <a:lnTo>
                              <a:pt x="2394" y="3455"/>
                            </a:lnTo>
                            <a:lnTo>
                              <a:pt x="2386" y="3429"/>
                            </a:lnTo>
                            <a:lnTo>
                              <a:pt x="2371" y="3406"/>
                            </a:lnTo>
                            <a:lnTo>
                              <a:pt x="2352" y="3388"/>
                            </a:lnTo>
                            <a:lnTo>
                              <a:pt x="2330" y="3374"/>
                            </a:lnTo>
                            <a:lnTo>
                              <a:pt x="2305" y="3365"/>
                            </a:lnTo>
                            <a:lnTo>
                              <a:pt x="2277" y="3362"/>
                            </a:lnTo>
                            <a:lnTo>
                              <a:pt x="1557" y="3362"/>
                            </a:lnTo>
                            <a:close/>
                            <a:moveTo>
                              <a:pt x="600" y="2641"/>
                            </a:moveTo>
                            <a:lnTo>
                              <a:pt x="572" y="2645"/>
                            </a:lnTo>
                            <a:lnTo>
                              <a:pt x="548" y="2654"/>
                            </a:lnTo>
                            <a:lnTo>
                              <a:pt x="525" y="2667"/>
                            </a:lnTo>
                            <a:lnTo>
                              <a:pt x="507" y="2686"/>
                            </a:lnTo>
                            <a:lnTo>
                              <a:pt x="493" y="2708"/>
                            </a:lnTo>
                            <a:lnTo>
                              <a:pt x="483" y="2733"/>
                            </a:lnTo>
                            <a:lnTo>
                              <a:pt x="481" y="2762"/>
                            </a:lnTo>
                            <a:lnTo>
                              <a:pt x="483" y="2789"/>
                            </a:lnTo>
                            <a:lnTo>
                              <a:pt x="493" y="2814"/>
                            </a:lnTo>
                            <a:lnTo>
                              <a:pt x="507" y="2836"/>
                            </a:lnTo>
                            <a:lnTo>
                              <a:pt x="525" y="2855"/>
                            </a:lnTo>
                            <a:lnTo>
                              <a:pt x="548" y="2869"/>
                            </a:lnTo>
                            <a:lnTo>
                              <a:pt x="572" y="2879"/>
                            </a:lnTo>
                            <a:lnTo>
                              <a:pt x="600" y="2881"/>
                            </a:lnTo>
                            <a:lnTo>
                              <a:pt x="1797" y="2881"/>
                            </a:lnTo>
                            <a:lnTo>
                              <a:pt x="1824" y="2879"/>
                            </a:lnTo>
                            <a:lnTo>
                              <a:pt x="1850" y="2869"/>
                            </a:lnTo>
                            <a:lnTo>
                              <a:pt x="1873" y="2855"/>
                            </a:lnTo>
                            <a:lnTo>
                              <a:pt x="1891" y="2836"/>
                            </a:lnTo>
                            <a:lnTo>
                              <a:pt x="1905" y="2814"/>
                            </a:lnTo>
                            <a:lnTo>
                              <a:pt x="1914" y="2789"/>
                            </a:lnTo>
                            <a:lnTo>
                              <a:pt x="1917" y="2762"/>
                            </a:lnTo>
                            <a:lnTo>
                              <a:pt x="1914" y="2733"/>
                            </a:lnTo>
                            <a:lnTo>
                              <a:pt x="1905" y="2708"/>
                            </a:lnTo>
                            <a:lnTo>
                              <a:pt x="1891" y="2686"/>
                            </a:lnTo>
                            <a:lnTo>
                              <a:pt x="1873" y="2667"/>
                            </a:lnTo>
                            <a:lnTo>
                              <a:pt x="1850" y="2654"/>
                            </a:lnTo>
                            <a:lnTo>
                              <a:pt x="1824" y="2645"/>
                            </a:lnTo>
                            <a:lnTo>
                              <a:pt x="1797" y="2641"/>
                            </a:lnTo>
                            <a:lnTo>
                              <a:pt x="600" y="2641"/>
                            </a:lnTo>
                            <a:close/>
                            <a:moveTo>
                              <a:pt x="600" y="2161"/>
                            </a:moveTo>
                            <a:lnTo>
                              <a:pt x="572" y="2164"/>
                            </a:lnTo>
                            <a:lnTo>
                              <a:pt x="548" y="2173"/>
                            </a:lnTo>
                            <a:lnTo>
                              <a:pt x="525" y="2187"/>
                            </a:lnTo>
                            <a:lnTo>
                              <a:pt x="507" y="2205"/>
                            </a:lnTo>
                            <a:lnTo>
                              <a:pt x="493" y="2228"/>
                            </a:lnTo>
                            <a:lnTo>
                              <a:pt x="483" y="2254"/>
                            </a:lnTo>
                            <a:lnTo>
                              <a:pt x="481" y="2281"/>
                            </a:lnTo>
                            <a:lnTo>
                              <a:pt x="483" y="2309"/>
                            </a:lnTo>
                            <a:lnTo>
                              <a:pt x="493" y="2333"/>
                            </a:lnTo>
                            <a:lnTo>
                              <a:pt x="507" y="2356"/>
                            </a:lnTo>
                            <a:lnTo>
                              <a:pt x="525" y="2374"/>
                            </a:lnTo>
                            <a:lnTo>
                              <a:pt x="548" y="2389"/>
                            </a:lnTo>
                            <a:lnTo>
                              <a:pt x="572" y="2398"/>
                            </a:lnTo>
                            <a:lnTo>
                              <a:pt x="600" y="2402"/>
                            </a:lnTo>
                            <a:lnTo>
                              <a:pt x="1797" y="2402"/>
                            </a:lnTo>
                            <a:lnTo>
                              <a:pt x="1824" y="2398"/>
                            </a:lnTo>
                            <a:lnTo>
                              <a:pt x="1850" y="2389"/>
                            </a:lnTo>
                            <a:lnTo>
                              <a:pt x="1873" y="2374"/>
                            </a:lnTo>
                            <a:lnTo>
                              <a:pt x="1891" y="2356"/>
                            </a:lnTo>
                            <a:lnTo>
                              <a:pt x="1905" y="2333"/>
                            </a:lnTo>
                            <a:lnTo>
                              <a:pt x="1914" y="2309"/>
                            </a:lnTo>
                            <a:lnTo>
                              <a:pt x="1917" y="2281"/>
                            </a:lnTo>
                            <a:lnTo>
                              <a:pt x="1914" y="2254"/>
                            </a:lnTo>
                            <a:lnTo>
                              <a:pt x="1905" y="2228"/>
                            </a:lnTo>
                            <a:lnTo>
                              <a:pt x="1891" y="2205"/>
                            </a:lnTo>
                            <a:lnTo>
                              <a:pt x="1873" y="2187"/>
                            </a:lnTo>
                            <a:lnTo>
                              <a:pt x="1850" y="2173"/>
                            </a:lnTo>
                            <a:lnTo>
                              <a:pt x="1824" y="2164"/>
                            </a:lnTo>
                            <a:lnTo>
                              <a:pt x="1797" y="2161"/>
                            </a:lnTo>
                            <a:lnTo>
                              <a:pt x="600" y="2161"/>
                            </a:lnTo>
                            <a:close/>
                            <a:moveTo>
                              <a:pt x="600" y="1681"/>
                            </a:moveTo>
                            <a:lnTo>
                              <a:pt x="572" y="1684"/>
                            </a:lnTo>
                            <a:lnTo>
                              <a:pt x="548" y="1693"/>
                            </a:lnTo>
                            <a:lnTo>
                              <a:pt x="525" y="1708"/>
                            </a:lnTo>
                            <a:lnTo>
                              <a:pt x="507" y="1726"/>
                            </a:lnTo>
                            <a:lnTo>
                              <a:pt x="493" y="1748"/>
                            </a:lnTo>
                            <a:lnTo>
                              <a:pt x="483" y="1773"/>
                            </a:lnTo>
                            <a:lnTo>
                              <a:pt x="481" y="1801"/>
                            </a:lnTo>
                            <a:lnTo>
                              <a:pt x="483" y="1828"/>
                            </a:lnTo>
                            <a:lnTo>
                              <a:pt x="493" y="1854"/>
                            </a:lnTo>
                            <a:lnTo>
                              <a:pt x="507" y="1876"/>
                            </a:lnTo>
                            <a:lnTo>
                              <a:pt x="525" y="1895"/>
                            </a:lnTo>
                            <a:lnTo>
                              <a:pt x="548" y="1909"/>
                            </a:lnTo>
                            <a:lnTo>
                              <a:pt x="572" y="1917"/>
                            </a:lnTo>
                            <a:lnTo>
                              <a:pt x="600" y="1921"/>
                            </a:lnTo>
                            <a:lnTo>
                              <a:pt x="1797" y="1921"/>
                            </a:lnTo>
                            <a:lnTo>
                              <a:pt x="1824" y="1917"/>
                            </a:lnTo>
                            <a:lnTo>
                              <a:pt x="1850" y="1909"/>
                            </a:lnTo>
                            <a:lnTo>
                              <a:pt x="1873" y="1895"/>
                            </a:lnTo>
                            <a:lnTo>
                              <a:pt x="1891" y="1876"/>
                            </a:lnTo>
                            <a:lnTo>
                              <a:pt x="1905" y="1854"/>
                            </a:lnTo>
                            <a:lnTo>
                              <a:pt x="1914" y="1828"/>
                            </a:lnTo>
                            <a:lnTo>
                              <a:pt x="1917" y="1801"/>
                            </a:lnTo>
                            <a:lnTo>
                              <a:pt x="1914" y="1773"/>
                            </a:lnTo>
                            <a:lnTo>
                              <a:pt x="1905" y="1748"/>
                            </a:lnTo>
                            <a:lnTo>
                              <a:pt x="1891" y="1726"/>
                            </a:lnTo>
                            <a:lnTo>
                              <a:pt x="1873" y="1708"/>
                            </a:lnTo>
                            <a:lnTo>
                              <a:pt x="1850" y="1693"/>
                            </a:lnTo>
                            <a:lnTo>
                              <a:pt x="1824" y="1684"/>
                            </a:lnTo>
                            <a:lnTo>
                              <a:pt x="1797" y="1681"/>
                            </a:lnTo>
                            <a:lnTo>
                              <a:pt x="600" y="1681"/>
                            </a:lnTo>
                            <a:close/>
                            <a:moveTo>
                              <a:pt x="600" y="1201"/>
                            </a:moveTo>
                            <a:lnTo>
                              <a:pt x="572" y="1203"/>
                            </a:lnTo>
                            <a:lnTo>
                              <a:pt x="548" y="1213"/>
                            </a:lnTo>
                            <a:lnTo>
                              <a:pt x="525" y="1227"/>
                            </a:lnTo>
                            <a:lnTo>
                              <a:pt x="507" y="1246"/>
                            </a:lnTo>
                            <a:lnTo>
                              <a:pt x="493" y="1268"/>
                            </a:lnTo>
                            <a:lnTo>
                              <a:pt x="483" y="1293"/>
                            </a:lnTo>
                            <a:lnTo>
                              <a:pt x="481" y="1320"/>
                            </a:lnTo>
                            <a:lnTo>
                              <a:pt x="483" y="1349"/>
                            </a:lnTo>
                            <a:lnTo>
                              <a:pt x="493" y="1373"/>
                            </a:lnTo>
                            <a:lnTo>
                              <a:pt x="507" y="1396"/>
                            </a:lnTo>
                            <a:lnTo>
                              <a:pt x="525" y="1414"/>
                            </a:lnTo>
                            <a:lnTo>
                              <a:pt x="548" y="1428"/>
                            </a:lnTo>
                            <a:lnTo>
                              <a:pt x="572" y="1438"/>
                            </a:lnTo>
                            <a:lnTo>
                              <a:pt x="600" y="1441"/>
                            </a:lnTo>
                            <a:lnTo>
                              <a:pt x="2277" y="1441"/>
                            </a:lnTo>
                            <a:lnTo>
                              <a:pt x="2305" y="1438"/>
                            </a:lnTo>
                            <a:lnTo>
                              <a:pt x="2330" y="1428"/>
                            </a:lnTo>
                            <a:lnTo>
                              <a:pt x="2352" y="1414"/>
                            </a:lnTo>
                            <a:lnTo>
                              <a:pt x="2371" y="1396"/>
                            </a:lnTo>
                            <a:lnTo>
                              <a:pt x="2386" y="1373"/>
                            </a:lnTo>
                            <a:lnTo>
                              <a:pt x="2394" y="1349"/>
                            </a:lnTo>
                            <a:lnTo>
                              <a:pt x="2397" y="1320"/>
                            </a:lnTo>
                            <a:lnTo>
                              <a:pt x="2394" y="1293"/>
                            </a:lnTo>
                            <a:lnTo>
                              <a:pt x="2386" y="1268"/>
                            </a:lnTo>
                            <a:lnTo>
                              <a:pt x="2371" y="1246"/>
                            </a:lnTo>
                            <a:lnTo>
                              <a:pt x="2352" y="1227"/>
                            </a:lnTo>
                            <a:lnTo>
                              <a:pt x="2330" y="1213"/>
                            </a:lnTo>
                            <a:lnTo>
                              <a:pt x="2305" y="1203"/>
                            </a:lnTo>
                            <a:lnTo>
                              <a:pt x="2277" y="1201"/>
                            </a:lnTo>
                            <a:lnTo>
                              <a:pt x="600" y="1201"/>
                            </a:lnTo>
                            <a:close/>
                            <a:moveTo>
                              <a:pt x="360" y="0"/>
                            </a:moveTo>
                            <a:lnTo>
                              <a:pt x="2161" y="0"/>
                            </a:lnTo>
                            <a:lnTo>
                              <a:pt x="2161" y="841"/>
                            </a:lnTo>
                            <a:lnTo>
                              <a:pt x="2164" y="868"/>
                            </a:lnTo>
                            <a:lnTo>
                              <a:pt x="2172" y="893"/>
                            </a:lnTo>
                            <a:lnTo>
                              <a:pt x="2186" y="915"/>
                            </a:lnTo>
                            <a:lnTo>
                              <a:pt x="2204" y="934"/>
                            </a:lnTo>
                            <a:lnTo>
                              <a:pt x="2225" y="949"/>
                            </a:lnTo>
                            <a:lnTo>
                              <a:pt x="2250" y="957"/>
                            </a:lnTo>
                            <a:lnTo>
                              <a:pt x="2277" y="960"/>
                            </a:lnTo>
                            <a:lnTo>
                              <a:pt x="3121" y="960"/>
                            </a:lnTo>
                            <a:lnTo>
                              <a:pt x="3121" y="1480"/>
                            </a:lnTo>
                            <a:lnTo>
                              <a:pt x="2309" y="2290"/>
                            </a:lnTo>
                            <a:lnTo>
                              <a:pt x="2271" y="2332"/>
                            </a:lnTo>
                            <a:lnTo>
                              <a:pt x="2239" y="2377"/>
                            </a:lnTo>
                            <a:lnTo>
                              <a:pt x="2213" y="2427"/>
                            </a:lnTo>
                            <a:lnTo>
                              <a:pt x="2193" y="2477"/>
                            </a:lnTo>
                            <a:lnTo>
                              <a:pt x="2078" y="2821"/>
                            </a:lnTo>
                            <a:lnTo>
                              <a:pt x="2068" y="2860"/>
                            </a:lnTo>
                            <a:lnTo>
                              <a:pt x="2063" y="2901"/>
                            </a:lnTo>
                            <a:lnTo>
                              <a:pt x="2064" y="2941"/>
                            </a:lnTo>
                            <a:lnTo>
                              <a:pt x="2070" y="2980"/>
                            </a:lnTo>
                            <a:lnTo>
                              <a:pt x="2081" y="3019"/>
                            </a:lnTo>
                            <a:lnTo>
                              <a:pt x="2097" y="3056"/>
                            </a:lnTo>
                            <a:lnTo>
                              <a:pt x="2119" y="3091"/>
                            </a:lnTo>
                            <a:lnTo>
                              <a:pt x="2145" y="3123"/>
                            </a:lnTo>
                            <a:lnTo>
                              <a:pt x="2174" y="3150"/>
                            </a:lnTo>
                            <a:lnTo>
                              <a:pt x="2208" y="3173"/>
                            </a:lnTo>
                            <a:lnTo>
                              <a:pt x="2244" y="3191"/>
                            </a:lnTo>
                            <a:lnTo>
                              <a:pt x="2282" y="3205"/>
                            </a:lnTo>
                            <a:lnTo>
                              <a:pt x="2321" y="3214"/>
                            </a:lnTo>
                            <a:lnTo>
                              <a:pt x="2362" y="3216"/>
                            </a:lnTo>
                            <a:lnTo>
                              <a:pt x="2420" y="3213"/>
                            </a:lnTo>
                            <a:lnTo>
                              <a:pt x="2803" y="3086"/>
                            </a:lnTo>
                            <a:lnTo>
                              <a:pt x="2854" y="3065"/>
                            </a:lnTo>
                            <a:lnTo>
                              <a:pt x="2902" y="3039"/>
                            </a:lnTo>
                            <a:lnTo>
                              <a:pt x="2947" y="3008"/>
                            </a:lnTo>
                            <a:lnTo>
                              <a:pt x="2989" y="2970"/>
                            </a:lnTo>
                            <a:lnTo>
                              <a:pt x="3121" y="2841"/>
                            </a:lnTo>
                            <a:lnTo>
                              <a:pt x="3121" y="3738"/>
                            </a:lnTo>
                            <a:lnTo>
                              <a:pt x="3117" y="3786"/>
                            </a:lnTo>
                            <a:lnTo>
                              <a:pt x="3108" y="3833"/>
                            </a:lnTo>
                            <a:lnTo>
                              <a:pt x="3092" y="3878"/>
                            </a:lnTo>
                            <a:lnTo>
                              <a:pt x="3071" y="3919"/>
                            </a:lnTo>
                            <a:lnTo>
                              <a:pt x="3045" y="3958"/>
                            </a:lnTo>
                            <a:lnTo>
                              <a:pt x="3014" y="3992"/>
                            </a:lnTo>
                            <a:lnTo>
                              <a:pt x="2979" y="4022"/>
                            </a:lnTo>
                            <a:lnTo>
                              <a:pt x="2939" y="4048"/>
                            </a:lnTo>
                            <a:lnTo>
                              <a:pt x="2898" y="4069"/>
                            </a:lnTo>
                            <a:lnTo>
                              <a:pt x="2854" y="4086"/>
                            </a:lnTo>
                            <a:lnTo>
                              <a:pt x="2807" y="4094"/>
                            </a:lnTo>
                            <a:lnTo>
                              <a:pt x="2757" y="4098"/>
                            </a:lnTo>
                            <a:lnTo>
                              <a:pt x="360" y="4098"/>
                            </a:lnTo>
                            <a:lnTo>
                              <a:pt x="307" y="4094"/>
                            </a:lnTo>
                            <a:lnTo>
                              <a:pt x="256" y="4083"/>
                            </a:lnTo>
                            <a:lnTo>
                              <a:pt x="209" y="4064"/>
                            </a:lnTo>
                            <a:lnTo>
                              <a:pt x="164" y="4040"/>
                            </a:lnTo>
                            <a:lnTo>
                              <a:pt x="124" y="4010"/>
                            </a:lnTo>
                            <a:lnTo>
                              <a:pt x="88" y="3974"/>
                            </a:lnTo>
                            <a:lnTo>
                              <a:pt x="58" y="3934"/>
                            </a:lnTo>
                            <a:lnTo>
                              <a:pt x="34" y="3889"/>
                            </a:lnTo>
                            <a:lnTo>
                              <a:pt x="15" y="3842"/>
                            </a:lnTo>
                            <a:lnTo>
                              <a:pt x="4" y="3791"/>
                            </a:lnTo>
                            <a:lnTo>
                              <a:pt x="0" y="3738"/>
                            </a:lnTo>
                            <a:lnTo>
                              <a:pt x="0" y="360"/>
                            </a:lnTo>
                            <a:lnTo>
                              <a:pt x="4" y="307"/>
                            </a:lnTo>
                            <a:lnTo>
                              <a:pt x="15" y="256"/>
                            </a:lnTo>
                            <a:lnTo>
                              <a:pt x="34" y="209"/>
                            </a:lnTo>
                            <a:lnTo>
                              <a:pt x="58" y="164"/>
                            </a:lnTo>
                            <a:lnTo>
                              <a:pt x="88" y="124"/>
                            </a:lnTo>
                            <a:lnTo>
                              <a:pt x="124" y="88"/>
                            </a:lnTo>
                            <a:lnTo>
                              <a:pt x="164" y="58"/>
                            </a:lnTo>
                            <a:lnTo>
                              <a:pt x="209" y="34"/>
                            </a:lnTo>
                            <a:lnTo>
                              <a:pt x="256" y="15"/>
                            </a:lnTo>
                            <a:lnTo>
                              <a:pt x="307" y="4"/>
                            </a:lnTo>
                            <a:lnTo>
                              <a:pt x="3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9" name="Freeform 8">
                        <a:extLst>
                          <a:ext uri="{FF2B5EF4-FFF2-40B4-BE49-F238E27FC236}">
                            <a16:creationId xmlns:a16="http://schemas.microsoft.com/office/drawing/2014/main" id="{EBADFFF1-2674-4F2B-9899-5600731E734C}"/>
                          </a:ext>
                        </a:extLst>
                      </p:cNvPr>
                      <p:cNvSpPr>
                        <a:spLocks/>
                      </p:cNvSpPr>
                      <p:nvPr/>
                    </p:nvSpPr>
                    <p:spPr bwMode="auto">
                      <a:xfrm>
                        <a:off x="4093" y="2695"/>
                        <a:ext cx="393" cy="393"/>
                      </a:xfrm>
                      <a:custGeom>
                        <a:avLst/>
                        <a:gdLst>
                          <a:gd name="T0" fmla="*/ 108 w 393"/>
                          <a:gd name="T1" fmla="*/ 0 h 393"/>
                          <a:gd name="T2" fmla="*/ 393 w 393"/>
                          <a:gd name="T3" fmla="*/ 285 h 393"/>
                          <a:gd name="T4" fmla="*/ 80 w 393"/>
                          <a:gd name="T5" fmla="*/ 389 h 393"/>
                          <a:gd name="T6" fmla="*/ 60 w 393"/>
                          <a:gd name="T7" fmla="*/ 393 h 393"/>
                          <a:gd name="T8" fmla="*/ 41 w 393"/>
                          <a:gd name="T9" fmla="*/ 389 h 393"/>
                          <a:gd name="T10" fmla="*/ 25 w 393"/>
                          <a:gd name="T11" fmla="*/ 380 h 393"/>
                          <a:gd name="T12" fmla="*/ 13 w 393"/>
                          <a:gd name="T13" fmla="*/ 368 h 393"/>
                          <a:gd name="T14" fmla="*/ 4 w 393"/>
                          <a:gd name="T15" fmla="*/ 352 h 393"/>
                          <a:gd name="T16" fmla="*/ 0 w 393"/>
                          <a:gd name="T17" fmla="*/ 333 h 393"/>
                          <a:gd name="T18" fmla="*/ 4 w 393"/>
                          <a:gd name="T19" fmla="*/ 313 h 393"/>
                          <a:gd name="T20" fmla="*/ 108 w 393"/>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 h="393">
                            <a:moveTo>
                              <a:pt x="108" y="0"/>
                            </a:moveTo>
                            <a:lnTo>
                              <a:pt x="393" y="285"/>
                            </a:lnTo>
                            <a:lnTo>
                              <a:pt x="80" y="389"/>
                            </a:lnTo>
                            <a:lnTo>
                              <a:pt x="60" y="393"/>
                            </a:lnTo>
                            <a:lnTo>
                              <a:pt x="41" y="389"/>
                            </a:lnTo>
                            <a:lnTo>
                              <a:pt x="25" y="380"/>
                            </a:lnTo>
                            <a:lnTo>
                              <a:pt x="13" y="368"/>
                            </a:lnTo>
                            <a:lnTo>
                              <a:pt x="4" y="352"/>
                            </a:lnTo>
                            <a:lnTo>
                              <a:pt x="0" y="333"/>
                            </a:lnTo>
                            <a:lnTo>
                              <a:pt x="4" y="313"/>
                            </a:lnTo>
                            <a:lnTo>
                              <a:pt x="1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0" name="Freeform 9">
                        <a:extLst>
                          <a:ext uri="{FF2B5EF4-FFF2-40B4-BE49-F238E27FC236}">
                            <a16:creationId xmlns:a16="http://schemas.microsoft.com/office/drawing/2014/main" id="{952F7626-2181-4549-B5A1-3CD1F3087263}"/>
                          </a:ext>
                        </a:extLst>
                      </p:cNvPr>
                      <p:cNvSpPr>
                        <a:spLocks/>
                      </p:cNvSpPr>
                      <p:nvPr/>
                    </p:nvSpPr>
                    <p:spPr bwMode="auto">
                      <a:xfrm>
                        <a:off x="4343" y="1707"/>
                        <a:ext cx="1131" cy="1131"/>
                      </a:xfrm>
                      <a:custGeom>
                        <a:avLst/>
                        <a:gdLst>
                          <a:gd name="T0" fmla="*/ 791 w 1131"/>
                          <a:gd name="T1" fmla="*/ 0 h 1131"/>
                          <a:gd name="T2" fmla="*/ 1131 w 1131"/>
                          <a:gd name="T3" fmla="*/ 340 h 1131"/>
                          <a:gd name="T4" fmla="*/ 1078 w 1131"/>
                          <a:gd name="T5" fmla="*/ 395 h 1131"/>
                          <a:gd name="T6" fmla="*/ 1022 w 1131"/>
                          <a:gd name="T7" fmla="*/ 449 h 1131"/>
                          <a:gd name="T8" fmla="*/ 965 w 1131"/>
                          <a:gd name="T9" fmla="*/ 506 h 1131"/>
                          <a:gd name="T10" fmla="*/ 906 w 1131"/>
                          <a:gd name="T11" fmla="*/ 565 h 1131"/>
                          <a:gd name="T12" fmla="*/ 849 w 1131"/>
                          <a:gd name="T13" fmla="*/ 623 h 1131"/>
                          <a:gd name="T14" fmla="*/ 791 w 1131"/>
                          <a:gd name="T15" fmla="*/ 681 h 1131"/>
                          <a:gd name="T16" fmla="*/ 733 w 1131"/>
                          <a:gd name="T17" fmla="*/ 739 h 1131"/>
                          <a:gd name="T18" fmla="*/ 675 w 1131"/>
                          <a:gd name="T19" fmla="*/ 796 h 1131"/>
                          <a:gd name="T20" fmla="*/ 621 w 1131"/>
                          <a:gd name="T21" fmla="*/ 852 h 1131"/>
                          <a:gd name="T22" fmla="*/ 566 w 1131"/>
                          <a:gd name="T23" fmla="*/ 905 h 1131"/>
                          <a:gd name="T24" fmla="*/ 515 w 1131"/>
                          <a:gd name="T25" fmla="*/ 957 h 1131"/>
                          <a:gd name="T26" fmla="*/ 467 w 1131"/>
                          <a:gd name="T27" fmla="*/ 1006 h 1131"/>
                          <a:gd name="T28" fmla="*/ 421 w 1131"/>
                          <a:gd name="T29" fmla="*/ 1052 h 1131"/>
                          <a:gd name="T30" fmla="*/ 379 w 1131"/>
                          <a:gd name="T31" fmla="*/ 1093 h 1131"/>
                          <a:gd name="T32" fmla="*/ 340 w 1131"/>
                          <a:gd name="T33" fmla="*/ 1131 h 1131"/>
                          <a:gd name="T34" fmla="*/ 0 w 1131"/>
                          <a:gd name="T35" fmla="*/ 790 h 1131"/>
                          <a:gd name="T36" fmla="*/ 791 w 1131"/>
                          <a:gd name="T3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1" h="1131">
                            <a:moveTo>
                              <a:pt x="791" y="0"/>
                            </a:moveTo>
                            <a:lnTo>
                              <a:pt x="1131" y="340"/>
                            </a:lnTo>
                            <a:lnTo>
                              <a:pt x="1078" y="395"/>
                            </a:lnTo>
                            <a:lnTo>
                              <a:pt x="1022" y="449"/>
                            </a:lnTo>
                            <a:lnTo>
                              <a:pt x="965" y="506"/>
                            </a:lnTo>
                            <a:lnTo>
                              <a:pt x="906" y="565"/>
                            </a:lnTo>
                            <a:lnTo>
                              <a:pt x="849" y="623"/>
                            </a:lnTo>
                            <a:lnTo>
                              <a:pt x="791" y="681"/>
                            </a:lnTo>
                            <a:lnTo>
                              <a:pt x="733" y="739"/>
                            </a:lnTo>
                            <a:lnTo>
                              <a:pt x="675" y="796"/>
                            </a:lnTo>
                            <a:lnTo>
                              <a:pt x="621" y="852"/>
                            </a:lnTo>
                            <a:lnTo>
                              <a:pt x="566" y="905"/>
                            </a:lnTo>
                            <a:lnTo>
                              <a:pt x="515" y="957"/>
                            </a:lnTo>
                            <a:lnTo>
                              <a:pt x="467" y="1006"/>
                            </a:lnTo>
                            <a:lnTo>
                              <a:pt x="421" y="1052"/>
                            </a:lnTo>
                            <a:lnTo>
                              <a:pt x="379" y="1093"/>
                            </a:lnTo>
                            <a:lnTo>
                              <a:pt x="340" y="1131"/>
                            </a:lnTo>
                            <a:lnTo>
                              <a:pt x="0" y="790"/>
                            </a:lnTo>
                            <a:lnTo>
                              <a:pt x="7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1" name="Freeform 10">
                        <a:extLst>
                          <a:ext uri="{FF2B5EF4-FFF2-40B4-BE49-F238E27FC236}">
                            <a16:creationId xmlns:a16="http://schemas.microsoft.com/office/drawing/2014/main" id="{913C988C-07D1-49FE-AD7B-FE3D1E4E109A}"/>
                          </a:ext>
                        </a:extLst>
                      </p:cNvPr>
                      <p:cNvSpPr>
                        <a:spLocks/>
                      </p:cNvSpPr>
                      <p:nvPr/>
                    </p:nvSpPr>
                    <p:spPr bwMode="auto">
                      <a:xfrm>
                        <a:off x="5303" y="1296"/>
                        <a:ext cx="586" cy="581"/>
                      </a:xfrm>
                      <a:custGeom>
                        <a:avLst/>
                        <a:gdLst>
                          <a:gd name="T0" fmla="*/ 345 w 586"/>
                          <a:gd name="T1" fmla="*/ 0 h 581"/>
                          <a:gd name="T2" fmla="*/ 384 w 586"/>
                          <a:gd name="T3" fmla="*/ 2 h 581"/>
                          <a:gd name="T4" fmla="*/ 421 w 586"/>
                          <a:gd name="T5" fmla="*/ 11 h 581"/>
                          <a:gd name="T6" fmla="*/ 457 w 586"/>
                          <a:gd name="T7" fmla="*/ 25 h 581"/>
                          <a:gd name="T8" fmla="*/ 488 w 586"/>
                          <a:gd name="T9" fmla="*/ 43 h 581"/>
                          <a:gd name="T10" fmla="*/ 515 w 586"/>
                          <a:gd name="T11" fmla="*/ 66 h 581"/>
                          <a:gd name="T12" fmla="*/ 541 w 586"/>
                          <a:gd name="T13" fmla="*/ 95 h 581"/>
                          <a:gd name="T14" fmla="*/ 561 w 586"/>
                          <a:gd name="T15" fmla="*/ 129 h 581"/>
                          <a:gd name="T16" fmla="*/ 575 w 586"/>
                          <a:gd name="T17" fmla="*/ 164 h 581"/>
                          <a:gd name="T18" fmla="*/ 584 w 586"/>
                          <a:gd name="T19" fmla="*/ 200 h 581"/>
                          <a:gd name="T20" fmla="*/ 586 w 586"/>
                          <a:gd name="T21" fmla="*/ 237 h 581"/>
                          <a:gd name="T22" fmla="*/ 584 w 586"/>
                          <a:gd name="T23" fmla="*/ 273 h 581"/>
                          <a:gd name="T24" fmla="*/ 575 w 586"/>
                          <a:gd name="T25" fmla="*/ 310 h 581"/>
                          <a:gd name="T26" fmla="*/ 561 w 586"/>
                          <a:gd name="T27" fmla="*/ 345 h 581"/>
                          <a:gd name="T28" fmla="*/ 541 w 586"/>
                          <a:gd name="T29" fmla="*/ 377 h 581"/>
                          <a:gd name="T30" fmla="*/ 515 w 586"/>
                          <a:gd name="T31" fmla="*/ 407 h 581"/>
                          <a:gd name="T32" fmla="*/ 509 w 586"/>
                          <a:gd name="T33" fmla="*/ 413 h 581"/>
                          <a:gd name="T34" fmla="*/ 499 w 586"/>
                          <a:gd name="T35" fmla="*/ 423 h 581"/>
                          <a:gd name="T36" fmla="*/ 485 w 586"/>
                          <a:gd name="T37" fmla="*/ 437 h 581"/>
                          <a:gd name="T38" fmla="*/ 469 w 586"/>
                          <a:gd name="T39" fmla="*/ 453 h 581"/>
                          <a:gd name="T40" fmla="*/ 449 w 586"/>
                          <a:gd name="T41" fmla="*/ 474 h 581"/>
                          <a:gd name="T42" fmla="*/ 426 w 586"/>
                          <a:gd name="T43" fmla="*/ 496 h 581"/>
                          <a:gd name="T44" fmla="*/ 400 w 586"/>
                          <a:gd name="T45" fmla="*/ 523 h 581"/>
                          <a:gd name="T46" fmla="*/ 372 w 586"/>
                          <a:gd name="T47" fmla="*/ 551 h 581"/>
                          <a:gd name="T48" fmla="*/ 341 w 586"/>
                          <a:gd name="T49" fmla="*/ 581 h 581"/>
                          <a:gd name="T50" fmla="*/ 0 w 586"/>
                          <a:gd name="T51" fmla="*/ 241 h 581"/>
                          <a:gd name="T52" fmla="*/ 175 w 586"/>
                          <a:gd name="T53" fmla="*/ 66 h 581"/>
                          <a:gd name="T54" fmla="*/ 202 w 586"/>
                          <a:gd name="T55" fmla="*/ 43 h 581"/>
                          <a:gd name="T56" fmla="*/ 235 w 586"/>
                          <a:gd name="T57" fmla="*/ 25 h 581"/>
                          <a:gd name="T58" fmla="*/ 269 w 586"/>
                          <a:gd name="T59" fmla="*/ 11 h 581"/>
                          <a:gd name="T60" fmla="*/ 307 w 586"/>
                          <a:gd name="T61" fmla="*/ 2 h 581"/>
                          <a:gd name="T62" fmla="*/ 345 w 586"/>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6" h="581">
                            <a:moveTo>
                              <a:pt x="345" y="0"/>
                            </a:moveTo>
                            <a:lnTo>
                              <a:pt x="384" y="2"/>
                            </a:lnTo>
                            <a:lnTo>
                              <a:pt x="421" y="11"/>
                            </a:lnTo>
                            <a:lnTo>
                              <a:pt x="457" y="25"/>
                            </a:lnTo>
                            <a:lnTo>
                              <a:pt x="488" y="43"/>
                            </a:lnTo>
                            <a:lnTo>
                              <a:pt x="515" y="66"/>
                            </a:lnTo>
                            <a:lnTo>
                              <a:pt x="541" y="95"/>
                            </a:lnTo>
                            <a:lnTo>
                              <a:pt x="561" y="129"/>
                            </a:lnTo>
                            <a:lnTo>
                              <a:pt x="575" y="164"/>
                            </a:lnTo>
                            <a:lnTo>
                              <a:pt x="584" y="200"/>
                            </a:lnTo>
                            <a:lnTo>
                              <a:pt x="586" y="237"/>
                            </a:lnTo>
                            <a:lnTo>
                              <a:pt x="584" y="273"/>
                            </a:lnTo>
                            <a:lnTo>
                              <a:pt x="575" y="310"/>
                            </a:lnTo>
                            <a:lnTo>
                              <a:pt x="561" y="345"/>
                            </a:lnTo>
                            <a:lnTo>
                              <a:pt x="541" y="377"/>
                            </a:lnTo>
                            <a:lnTo>
                              <a:pt x="515" y="407"/>
                            </a:lnTo>
                            <a:lnTo>
                              <a:pt x="509" y="413"/>
                            </a:lnTo>
                            <a:lnTo>
                              <a:pt x="499" y="423"/>
                            </a:lnTo>
                            <a:lnTo>
                              <a:pt x="485" y="437"/>
                            </a:lnTo>
                            <a:lnTo>
                              <a:pt x="469" y="453"/>
                            </a:lnTo>
                            <a:lnTo>
                              <a:pt x="449" y="474"/>
                            </a:lnTo>
                            <a:lnTo>
                              <a:pt x="426" y="496"/>
                            </a:lnTo>
                            <a:lnTo>
                              <a:pt x="400" y="523"/>
                            </a:lnTo>
                            <a:lnTo>
                              <a:pt x="372" y="551"/>
                            </a:lnTo>
                            <a:lnTo>
                              <a:pt x="341" y="581"/>
                            </a:lnTo>
                            <a:lnTo>
                              <a:pt x="0" y="241"/>
                            </a:lnTo>
                            <a:lnTo>
                              <a:pt x="175" y="66"/>
                            </a:lnTo>
                            <a:lnTo>
                              <a:pt x="202" y="43"/>
                            </a:lnTo>
                            <a:lnTo>
                              <a:pt x="235" y="25"/>
                            </a:lnTo>
                            <a:lnTo>
                              <a:pt x="269" y="11"/>
                            </a:lnTo>
                            <a:lnTo>
                              <a:pt x="307" y="2"/>
                            </a:lnTo>
                            <a:lnTo>
                              <a:pt x="3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82" name="Freeform 11">
                        <a:extLst>
                          <a:ext uri="{FF2B5EF4-FFF2-40B4-BE49-F238E27FC236}">
                            <a16:creationId xmlns:a16="http://schemas.microsoft.com/office/drawing/2014/main" id="{8F79E9CF-D5CE-4CA8-8170-6669ED74C88D}"/>
                          </a:ext>
                        </a:extLst>
                      </p:cNvPr>
                      <p:cNvSpPr>
                        <a:spLocks noEditPoints="1"/>
                      </p:cNvSpPr>
                      <p:nvPr/>
                    </p:nvSpPr>
                    <p:spPr bwMode="auto">
                      <a:xfrm>
                        <a:off x="5818" y="1701"/>
                        <a:ext cx="3" cy="2"/>
                      </a:xfrm>
                      <a:custGeom>
                        <a:avLst/>
                        <a:gdLst>
                          <a:gd name="T0" fmla="*/ 3 w 3"/>
                          <a:gd name="T1" fmla="*/ 1 h 2"/>
                          <a:gd name="T2" fmla="*/ 3 w 3"/>
                          <a:gd name="T3" fmla="*/ 1 h 2"/>
                          <a:gd name="T4" fmla="*/ 0 w 3"/>
                          <a:gd name="T5" fmla="*/ 2 h 2"/>
                          <a:gd name="T6" fmla="*/ 0 w 3"/>
                          <a:gd name="T7" fmla="*/ 2 h 2"/>
                          <a:gd name="T8" fmla="*/ 3 w 3"/>
                          <a:gd name="T9" fmla="*/ 1 h 2"/>
                          <a:gd name="T10" fmla="*/ 3 w 3"/>
                          <a:gd name="T11" fmla="*/ 1 h 2"/>
                          <a:gd name="T12" fmla="*/ 3 w 3"/>
                          <a:gd name="T13" fmla="*/ 0 h 2"/>
                          <a:gd name="T14" fmla="*/ 3 w 3"/>
                          <a:gd name="T15" fmla="*/ 1 h 2"/>
                          <a:gd name="T16" fmla="*/ 3 w 3"/>
                          <a:gd name="T17" fmla="*/ 0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1"/>
                            </a:moveTo>
                            <a:lnTo>
                              <a:pt x="3" y="1"/>
                            </a:lnTo>
                            <a:lnTo>
                              <a:pt x="0" y="2"/>
                            </a:lnTo>
                            <a:lnTo>
                              <a:pt x="0" y="2"/>
                            </a:lnTo>
                            <a:lnTo>
                              <a:pt x="3" y="1"/>
                            </a:lnTo>
                            <a:lnTo>
                              <a:pt x="3" y="1"/>
                            </a:lnTo>
                            <a:close/>
                            <a:moveTo>
                              <a:pt x="3" y="0"/>
                            </a:moveTo>
                            <a:lnTo>
                              <a:pt x="3" y="1"/>
                            </a:lnTo>
                            <a:lnTo>
                              <a:pt x="3" y="0"/>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nvGrpSpPr>
                    <p:cNvPr id="69" name="Group 4">
                      <a:extLst>
                        <a:ext uri="{FF2B5EF4-FFF2-40B4-BE49-F238E27FC236}">
                          <a16:creationId xmlns:a16="http://schemas.microsoft.com/office/drawing/2014/main" id="{B3679100-A34B-465D-95D4-B70EA4C03C17}"/>
                        </a:ext>
                      </a:extLst>
                    </p:cNvPr>
                    <p:cNvGrpSpPr>
                      <a:grpSpLocks noChangeAspect="1"/>
                    </p:cNvGrpSpPr>
                    <p:nvPr/>
                  </p:nvGrpSpPr>
                  <p:grpSpPr bwMode="auto">
                    <a:xfrm>
                      <a:off x="9682555" y="5577242"/>
                      <a:ext cx="282858" cy="282858"/>
                      <a:chOff x="1791" y="111"/>
                      <a:chExt cx="4098" cy="4098"/>
                    </a:xfrm>
                    <a:grpFill/>
                  </p:grpSpPr>
                  <p:sp>
                    <p:nvSpPr>
                      <p:cNvPr id="71" name="Freeform 6">
                        <a:extLst>
                          <a:ext uri="{FF2B5EF4-FFF2-40B4-BE49-F238E27FC236}">
                            <a16:creationId xmlns:a16="http://schemas.microsoft.com/office/drawing/2014/main" id="{B7A80386-7D95-41C4-AFAC-64A679DAB27D}"/>
                          </a:ext>
                        </a:extLst>
                      </p:cNvPr>
                      <p:cNvSpPr>
                        <a:spLocks/>
                      </p:cNvSpPr>
                      <p:nvPr/>
                    </p:nvSpPr>
                    <p:spPr bwMode="auto">
                      <a:xfrm>
                        <a:off x="4186" y="111"/>
                        <a:ext cx="723" cy="720"/>
                      </a:xfrm>
                      <a:custGeom>
                        <a:avLst/>
                        <a:gdLst>
                          <a:gd name="T0" fmla="*/ 0 w 723"/>
                          <a:gd name="T1" fmla="*/ 0 h 720"/>
                          <a:gd name="T2" fmla="*/ 20 w 723"/>
                          <a:gd name="T3" fmla="*/ 0 h 720"/>
                          <a:gd name="T4" fmla="*/ 68 w 723"/>
                          <a:gd name="T5" fmla="*/ 4 h 720"/>
                          <a:gd name="T6" fmla="*/ 115 w 723"/>
                          <a:gd name="T7" fmla="*/ 12 h 720"/>
                          <a:gd name="T8" fmla="*/ 159 w 723"/>
                          <a:gd name="T9" fmla="*/ 27 h 720"/>
                          <a:gd name="T10" fmla="*/ 202 w 723"/>
                          <a:gd name="T11" fmla="*/ 48 h 720"/>
                          <a:gd name="T12" fmla="*/ 241 w 723"/>
                          <a:gd name="T13" fmla="*/ 75 h 720"/>
                          <a:gd name="T14" fmla="*/ 277 w 723"/>
                          <a:gd name="T15" fmla="*/ 106 h 720"/>
                          <a:gd name="T16" fmla="*/ 618 w 723"/>
                          <a:gd name="T17" fmla="*/ 445 h 720"/>
                          <a:gd name="T18" fmla="*/ 649 w 723"/>
                          <a:gd name="T19" fmla="*/ 481 h 720"/>
                          <a:gd name="T20" fmla="*/ 675 w 723"/>
                          <a:gd name="T21" fmla="*/ 520 h 720"/>
                          <a:gd name="T22" fmla="*/ 696 w 723"/>
                          <a:gd name="T23" fmla="*/ 561 h 720"/>
                          <a:gd name="T24" fmla="*/ 711 w 723"/>
                          <a:gd name="T25" fmla="*/ 606 h 720"/>
                          <a:gd name="T26" fmla="*/ 719 w 723"/>
                          <a:gd name="T27" fmla="*/ 652 h 720"/>
                          <a:gd name="T28" fmla="*/ 723 w 723"/>
                          <a:gd name="T29" fmla="*/ 699 h 720"/>
                          <a:gd name="T30" fmla="*/ 723 w 723"/>
                          <a:gd name="T31" fmla="*/ 699 h 720"/>
                          <a:gd name="T32" fmla="*/ 723 w 723"/>
                          <a:gd name="T33" fmla="*/ 720 h 720"/>
                          <a:gd name="T34" fmla="*/ 0 w 723"/>
                          <a:gd name="T35" fmla="*/ 720 h 720"/>
                          <a:gd name="T36" fmla="*/ 0 w 723"/>
                          <a:gd name="T3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3" h="720">
                            <a:moveTo>
                              <a:pt x="0" y="0"/>
                            </a:moveTo>
                            <a:lnTo>
                              <a:pt x="20" y="0"/>
                            </a:lnTo>
                            <a:lnTo>
                              <a:pt x="68" y="4"/>
                            </a:lnTo>
                            <a:lnTo>
                              <a:pt x="115" y="12"/>
                            </a:lnTo>
                            <a:lnTo>
                              <a:pt x="159" y="27"/>
                            </a:lnTo>
                            <a:lnTo>
                              <a:pt x="202" y="48"/>
                            </a:lnTo>
                            <a:lnTo>
                              <a:pt x="241" y="75"/>
                            </a:lnTo>
                            <a:lnTo>
                              <a:pt x="277" y="106"/>
                            </a:lnTo>
                            <a:lnTo>
                              <a:pt x="618" y="445"/>
                            </a:lnTo>
                            <a:lnTo>
                              <a:pt x="649" y="481"/>
                            </a:lnTo>
                            <a:lnTo>
                              <a:pt x="675" y="520"/>
                            </a:lnTo>
                            <a:lnTo>
                              <a:pt x="696" y="561"/>
                            </a:lnTo>
                            <a:lnTo>
                              <a:pt x="711" y="606"/>
                            </a:lnTo>
                            <a:lnTo>
                              <a:pt x="719" y="652"/>
                            </a:lnTo>
                            <a:lnTo>
                              <a:pt x="723" y="699"/>
                            </a:lnTo>
                            <a:lnTo>
                              <a:pt x="723" y="699"/>
                            </a:lnTo>
                            <a:lnTo>
                              <a:pt x="723" y="720"/>
                            </a:lnTo>
                            <a:lnTo>
                              <a:pt x="0" y="720"/>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2" name="Freeform 7">
                        <a:extLst>
                          <a:ext uri="{FF2B5EF4-FFF2-40B4-BE49-F238E27FC236}">
                            <a16:creationId xmlns:a16="http://schemas.microsoft.com/office/drawing/2014/main" id="{B3DB50E6-5388-4C10-8947-A0FEB286E3C5}"/>
                          </a:ext>
                        </a:extLst>
                      </p:cNvPr>
                      <p:cNvSpPr>
                        <a:spLocks noEditPoints="1"/>
                      </p:cNvSpPr>
                      <p:nvPr/>
                    </p:nvSpPr>
                    <p:spPr bwMode="auto">
                      <a:xfrm>
                        <a:off x="1791" y="111"/>
                        <a:ext cx="3121" cy="4098"/>
                      </a:xfrm>
                      <a:custGeom>
                        <a:avLst/>
                        <a:gdLst>
                          <a:gd name="T0" fmla="*/ 1481 w 3121"/>
                          <a:gd name="T1" fmla="*/ 3388 h 4098"/>
                          <a:gd name="T2" fmla="*/ 1437 w 3121"/>
                          <a:gd name="T3" fmla="*/ 3482 h 4098"/>
                          <a:gd name="T4" fmla="*/ 1481 w 3121"/>
                          <a:gd name="T5" fmla="*/ 3575 h 4098"/>
                          <a:gd name="T6" fmla="*/ 2277 w 3121"/>
                          <a:gd name="T7" fmla="*/ 3601 h 4098"/>
                          <a:gd name="T8" fmla="*/ 2371 w 3121"/>
                          <a:gd name="T9" fmla="*/ 3557 h 4098"/>
                          <a:gd name="T10" fmla="*/ 2394 w 3121"/>
                          <a:gd name="T11" fmla="*/ 3455 h 4098"/>
                          <a:gd name="T12" fmla="*/ 2330 w 3121"/>
                          <a:gd name="T13" fmla="*/ 3374 h 4098"/>
                          <a:gd name="T14" fmla="*/ 600 w 3121"/>
                          <a:gd name="T15" fmla="*/ 2641 h 4098"/>
                          <a:gd name="T16" fmla="*/ 507 w 3121"/>
                          <a:gd name="T17" fmla="*/ 2686 h 4098"/>
                          <a:gd name="T18" fmla="*/ 483 w 3121"/>
                          <a:gd name="T19" fmla="*/ 2789 h 4098"/>
                          <a:gd name="T20" fmla="*/ 548 w 3121"/>
                          <a:gd name="T21" fmla="*/ 2869 h 4098"/>
                          <a:gd name="T22" fmla="*/ 1824 w 3121"/>
                          <a:gd name="T23" fmla="*/ 2879 h 4098"/>
                          <a:gd name="T24" fmla="*/ 1905 w 3121"/>
                          <a:gd name="T25" fmla="*/ 2814 h 4098"/>
                          <a:gd name="T26" fmla="*/ 1905 w 3121"/>
                          <a:gd name="T27" fmla="*/ 2708 h 4098"/>
                          <a:gd name="T28" fmla="*/ 1824 w 3121"/>
                          <a:gd name="T29" fmla="*/ 2645 h 4098"/>
                          <a:gd name="T30" fmla="*/ 572 w 3121"/>
                          <a:gd name="T31" fmla="*/ 2164 h 4098"/>
                          <a:gd name="T32" fmla="*/ 493 w 3121"/>
                          <a:gd name="T33" fmla="*/ 2228 h 4098"/>
                          <a:gd name="T34" fmla="*/ 493 w 3121"/>
                          <a:gd name="T35" fmla="*/ 2333 h 4098"/>
                          <a:gd name="T36" fmla="*/ 572 w 3121"/>
                          <a:gd name="T37" fmla="*/ 2398 h 4098"/>
                          <a:gd name="T38" fmla="*/ 1850 w 3121"/>
                          <a:gd name="T39" fmla="*/ 2389 h 4098"/>
                          <a:gd name="T40" fmla="*/ 1914 w 3121"/>
                          <a:gd name="T41" fmla="*/ 2309 h 4098"/>
                          <a:gd name="T42" fmla="*/ 1891 w 3121"/>
                          <a:gd name="T43" fmla="*/ 2205 h 4098"/>
                          <a:gd name="T44" fmla="*/ 1797 w 3121"/>
                          <a:gd name="T45" fmla="*/ 2161 h 4098"/>
                          <a:gd name="T46" fmla="*/ 548 w 3121"/>
                          <a:gd name="T47" fmla="*/ 1693 h 4098"/>
                          <a:gd name="T48" fmla="*/ 483 w 3121"/>
                          <a:gd name="T49" fmla="*/ 1773 h 4098"/>
                          <a:gd name="T50" fmla="*/ 507 w 3121"/>
                          <a:gd name="T51" fmla="*/ 1876 h 4098"/>
                          <a:gd name="T52" fmla="*/ 600 w 3121"/>
                          <a:gd name="T53" fmla="*/ 1921 h 4098"/>
                          <a:gd name="T54" fmla="*/ 1873 w 3121"/>
                          <a:gd name="T55" fmla="*/ 1895 h 4098"/>
                          <a:gd name="T56" fmla="*/ 1917 w 3121"/>
                          <a:gd name="T57" fmla="*/ 1801 h 4098"/>
                          <a:gd name="T58" fmla="*/ 1873 w 3121"/>
                          <a:gd name="T59" fmla="*/ 1708 h 4098"/>
                          <a:gd name="T60" fmla="*/ 600 w 3121"/>
                          <a:gd name="T61" fmla="*/ 1681 h 4098"/>
                          <a:gd name="T62" fmla="*/ 525 w 3121"/>
                          <a:gd name="T63" fmla="*/ 1227 h 4098"/>
                          <a:gd name="T64" fmla="*/ 481 w 3121"/>
                          <a:gd name="T65" fmla="*/ 1320 h 4098"/>
                          <a:gd name="T66" fmla="*/ 525 w 3121"/>
                          <a:gd name="T67" fmla="*/ 1414 h 4098"/>
                          <a:gd name="T68" fmla="*/ 2277 w 3121"/>
                          <a:gd name="T69" fmla="*/ 1441 h 4098"/>
                          <a:gd name="T70" fmla="*/ 2371 w 3121"/>
                          <a:gd name="T71" fmla="*/ 1396 h 4098"/>
                          <a:gd name="T72" fmla="*/ 2394 w 3121"/>
                          <a:gd name="T73" fmla="*/ 1293 h 4098"/>
                          <a:gd name="T74" fmla="*/ 2330 w 3121"/>
                          <a:gd name="T75" fmla="*/ 1213 h 4098"/>
                          <a:gd name="T76" fmla="*/ 360 w 3121"/>
                          <a:gd name="T77" fmla="*/ 0 h 4098"/>
                          <a:gd name="T78" fmla="*/ 2172 w 3121"/>
                          <a:gd name="T79" fmla="*/ 893 h 4098"/>
                          <a:gd name="T80" fmla="*/ 2250 w 3121"/>
                          <a:gd name="T81" fmla="*/ 957 h 4098"/>
                          <a:gd name="T82" fmla="*/ 2309 w 3121"/>
                          <a:gd name="T83" fmla="*/ 2290 h 4098"/>
                          <a:gd name="T84" fmla="*/ 2193 w 3121"/>
                          <a:gd name="T85" fmla="*/ 2477 h 4098"/>
                          <a:gd name="T86" fmla="*/ 2064 w 3121"/>
                          <a:gd name="T87" fmla="*/ 2941 h 4098"/>
                          <a:gd name="T88" fmla="*/ 2119 w 3121"/>
                          <a:gd name="T89" fmla="*/ 3091 h 4098"/>
                          <a:gd name="T90" fmla="*/ 2244 w 3121"/>
                          <a:gd name="T91" fmla="*/ 3191 h 4098"/>
                          <a:gd name="T92" fmla="*/ 2420 w 3121"/>
                          <a:gd name="T93" fmla="*/ 3213 h 4098"/>
                          <a:gd name="T94" fmla="*/ 2947 w 3121"/>
                          <a:gd name="T95" fmla="*/ 3008 h 4098"/>
                          <a:gd name="T96" fmla="*/ 3117 w 3121"/>
                          <a:gd name="T97" fmla="*/ 3786 h 4098"/>
                          <a:gd name="T98" fmla="*/ 3045 w 3121"/>
                          <a:gd name="T99" fmla="*/ 3958 h 4098"/>
                          <a:gd name="T100" fmla="*/ 2898 w 3121"/>
                          <a:gd name="T101" fmla="*/ 4069 h 4098"/>
                          <a:gd name="T102" fmla="*/ 360 w 3121"/>
                          <a:gd name="T103" fmla="*/ 4098 h 4098"/>
                          <a:gd name="T104" fmla="*/ 164 w 3121"/>
                          <a:gd name="T105" fmla="*/ 4040 h 4098"/>
                          <a:gd name="T106" fmla="*/ 34 w 3121"/>
                          <a:gd name="T107" fmla="*/ 3889 h 4098"/>
                          <a:gd name="T108" fmla="*/ 0 w 3121"/>
                          <a:gd name="T109" fmla="*/ 360 h 4098"/>
                          <a:gd name="T110" fmla="*/ 58 w 3121"/>
                          <a:gd name="T111" fmla="*/ 164 h 4098"/>
                          <a:gd name="T112" fmla="*/ 209 w 3121"/>
                          <a:gd name="T113" fmla="*/ 34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1" h="4098">
                            <a:moveTo>
                              <a:pt x="1557" y="3362"/>
                            </a:moveTo>
                            <a:lnTo>
                              <a:pt x="1530" y="3365"/>
                            </a:lnTo>
                            <a:lnTo>
                              <a:pt x="1504" y="3374"/>
                            </a:lnTo>
                            <a:lnTo>
                              <a:pt x="1481" y="3388"/>
                            </a:lnTo>
                            <a:lnTo>
                              <a:pt x="1463" y="3406"/>
                            </a:lnTo>
                            <a:lnTo>
                              <a:pt x="1449" y="3429"/>
                            </a:lnTo>
                            <a:lnTo>
                              <a:pt x="1441" y="3455"/>
                            </a:lnTo>
                            <a:lnTo>
                              <a:pt x="1437" y="3482"/>
                            </a:lnTo>
                            <a:lnTo>
                              <a:pt x="1441" y="3509"/>
                            </a:lnTo>
                            <a:lnTo>
                              <a:pt x="1449" y="3534"/>
                            </a:lnTo>
                            <a:lnTo>
                              <a:pt x="1463" y="3557"/>
                            </a:lnTo>
                            <a:lnTo>
                              <a:pt x="1481" y="3575"/>
                            </a:lnTo>
                            <a:lnTo>
                              <a:pt x="1504" y="3590"/>
                            </a:lnTo>
                            <a:lnTo>
                              <a:pt x="1530" y="3599"/>
                            </a:lnTo>
                            <a:lnTo>
                              <a:pt x="1557" y="3601"/>
                            </a:lnTo>
                            <a:lnTo>
                              <a:pt x="2277" y="3601"/>
                            </a:lnTo>
                            <a:lnTo>
                              <a:pt x="2305" y="3599"/>
                            </a:lnTo>
                            <a:lnTo>
                              <a:pt x="2330" y="3590"/>
                            </a:lnTo>
                            <a:lnTo>
                              <a:pt x="2352" y="3575"/>
                            </a:lnTo>
                            <a:lnTo>
                              <a:pt x="2371" y="3557"/>
                            </a:lnTo>
                            <a:lnTo>
                              <a:pt x="2386" y="3534"/>
                            </a:lnTo>
                            <a:lnTo>
                              <a:pt x="2394" y="3509"/>
                            </a:lnTo>
                            <a:lnTo>
                              <a:pt x="2397" y="3482"/>
                            </a:lnTo>
                            <a:lnTo>
                              <a:pt x="2394" y="3455"/>
                            </a:lnTo>
                            <a:lnTo>
                              <a:pt x="2386" y="3429"/>
                            </a:lnTo>
                            <a:lnTo>
                              <a:pt x="2371" y="3406"/>
                            </a:lnTo>
                            <a:lnTo>
                              <a:pt x="2352" y="3388"/>
                            </a:lnTo>
                            <a:lnTo>
                              <a:pt x="2330" y="3374"/>
                            </a:lnTo>
                            <a:lnTo>
                              <a:pt x="2305" y="3365"/>
                            </a:lnTo>
                            <a:lnTo>
                              <a:pt x="2277" y="3362"/>
                            </a:lnTo>
                            <a:lnTo>
                              <a:pt x="1557" y="3362"/>
                            </a:lnTo>
                            <a:close/>
                            <a:moveTo>
                              <a:pt x="600" y="2641"/>
                            </a:moveTo>
                            <a:lnTo>
                              <a:pt x="572" y="2645"/>
                            </a:lnTo>
                            <a:lnTo>
                              <a:pt x="548" y="2654"/>
                            </a:lnTo>
                            <a:lnTo>
                              <a:pt x="525" y="2667"/>
                            </a:lnTo>
                            <a:lnTo>
                              <a:pt x="507" y="2686"/>
                            </a:lnTo>
                            <a:lnTo>
                              <a:pt x="493" y="2708"/>
                            </a:lnTo>
                            <a:lnTo>
                              <a:pt x="483" y="2733"/>
                            </a:lnTo>
                            <a:lnTo>
                              <a:pt x="481" y="2762"/>
                            </a:lnTo>
                            <a:lnTo>
                              <a:pt x="483" y="2789"/>
                            </a:lnTo>
                            <a:lnTo>
                              <a:pt x="493" y="2814"/>
                            </a:lnTo>
                            <a:lnTo>
                              <a:pt x="507" y="2836"/>
                            </a:lnTo>
                            <a:lnTo>
                              <a:pt x="525" y="2855"/>
                            </a:lnTo>
                            <a:lnTo>
                              <a:pt x="548" y="2869"/>
                            </a:lnTo>
                            <a:lnTo>
                              <a:pt x="572" y="2879"/>
                            </a:lnTo>
                            <a:lnTo>
                              <a:pt x="600" y="2881"/>
                            </a:lnTo>
                            <a:lnTo>
                              <a:pt x="1797" y="2881"/>
                            </a:lnTo>
                            <a:lnTo>
                              <a:pt x="1824" y="2879"/>
                            </a:lnTo>
                            <a:lnTo>
                              <a:pt x="1850" y="2869"/>
                            </a:lnTo>
                            <a:lnTo>
                              <a:pt x="1873" y="2855"/>
                            </a:lnTo>
                            <a:lnTo>
                              <a:pt x="1891" y="2836"/>
                            </a:lnTo>
                            <a:lnTo>
                              <a:pt x="1905" y="2814"/>
                            </a:lnTo>
                            <a:lnTo>
                              <a:pt x="1914" y="2789"/>
                            </a:lnTo>
                            <a:lnTo>
                              <a:pt x="1917" y="2762"/>
                            </a:lnTo>
                            <a:lnTo>
                              <a:pt x="1914" y="2733"/>
                            </a:lnTo>
                            <a:lnTo>
                              <a:pt x="1905" y="2708"/>
                            </a:lnTo>
                            <a:lnTo>
                              <a:pt x="1891" y="2686"/>
                            </a:lnTo>
                            <a:lnTo>
                              <a:pt x="1873" y="2667"/>
                            </a:lnTo>
                            <a:lnTo>
                              <a:pt x="1850" y="2654"/>
                            </a:lnTo>
                            <a:lnTo>
                              <a:pt x="1824" y="2645"/>
                            </a:lnTo>
                            <a:lnTo>
                              <a:pt x="1797" y="2641"/>
                            </a:lnTo>
                            <a:lnTo>
                              <a:pt x="600" y="2641"/>
                            </a:lnTo>
                            <a:close/>
                            <a:moveTo>
                              <a:pt x="600" y="2161"/>
                            </a:moveTo>
                            <a:lnTo>
                              <a:pt x="572" y="2164"/>
                            </a:lnTo>
                            <a:lnTo>
                              <a:pt x="548" y="2173"/>
                            </a:lnTo>
                            <a:lnTo>
                              <a:pt x="525" y="2187"/>
                            </a:lnTo>
                            <a:lnTo>
                              <a:pt x="507" y="2205"/>
                            </a:lnTo>
                            <a:lnTo>
                              <a:pt x="493" y="2228"/>
                            </a:lnTo>
                            <a:lnTo>
                              <a:pt x="483" y="2254"/>
                            </a:lnTo>
                            <a:lnTo>
                              <a:pt x="481" y="2281"/>
                            </a:lnTo>
                            <a:lnTo>
                              <a:pt x="483" y="2309"/>
                            </a:lnTo>
                            <a:lnTo>
                              <a:pt x="493" y="2333"/>
                            </a:lnTo>
                            <a:lnTo>
                              <a:pt x="507" y="2356"/>
                            </a:lnTo>
                            <a:lnTo>
                              <a:pt x="525" y="2374"/>
                            </a:lnTo>
                            <a:lnTo>
                              <a:pt x="548" y="2389"/>
                            </a:lnTo>
                            <a:lnTo>
                              <a:pt x="572" y="2398"/>
                            </a:lnTo>
                            <a:lnTo>
                              <a:pt x="600" y="2402"/>
                            </a:lnTo>
                            <a:lnTo>
                              <a:pt x="1797" y="2402"/>
                            </a:lnTo>
                            <a:lnTo>
                              <a:pt x="1824" y="2398"/>
                            </a:lnTo>
                            <a:lnTo>
                              <a:pt x="1850" y="2389"/>
                            </a:lnTo>
                            <a:lnTo>
                              <a:pt x="1873" y="2374"/>
                            </a:lnTo>
                            <a:lnTo>
                              <a:pt x="1891" y="2356"/>
                            </a:lnTo>
                            <a:lnTo>
                              <a:pt x="1905" y="2333"/>
                            </a:lnTo>
                            <a:lnTo>
                              <a:pt x="1914" y="2309"/>
                            </a:lnTo>
                            <a:lnTo>
                              <a:pt x="1917" y="2281"/>
                            </a:lnTo>
                            <a:lnTo>
                              <a:pt x="1914" y="2254"/>
                            </a:lnTo>
                            <a:lnTo>
                              <a:pt x="1905" y="2228"/>
                            </a:lnTo>
                            <a:lnTo>
                              <a:pt x="1891" y="2205"/>
                            </a:lnTo>
                            <a:lnTo>
                              <a:pt x="1873" y="2187"/>
                            </a:lnTo>
                            <a:lnTo>
                              <a:pt x="1850" y="2173"/>
                            </a:lnTo>
                            <a:lnTo>
                              <a:pt x="1824" y="2164"/>
                            </a:lnTo>
                            <a:lnTo>
                              <a:pt x="1797" y="2161"/>
                            </a:lnTo>
                            <a:lnTo>
                              <a:pt x="600" y="2161"/>
                            </a:lnTo>
                            <a:close/>
                            <a:moveTo>
                              <a:pt x="600" y="1681"/>
                            </a:moveTo>
                            <a:lnTo>
                              <a:pt x="572" y="1684"/>
                            </a:lnTo>
                            <a:lnTo>
                              <a:pt x="548" y="1693"/>
                            </a:lnTo>
                            <a:lnTo>
                              <a:pt x="525" y="1708"/>
                            </a:lnTo>
                            <a:lnTo>
                              <a:pt x="507" y="1726"/>
                            </a:lnTo>
                            <a:lnTo>
                              <a:pt x="493" y="1748"/>
                            </a:lnTo>
                            <a:lnTo>
                              <a:pt x="483" y="1773"/>
                            </a:lnTo>
                            <a:lnTo>
                              <a:pt x="481" y="1801"/>
                            </a:lnTo>
                            <a:lnTo>
                              <a:pt x="483" y="1828"/>
                            </a:lnTo>
                            <a:lnTo>
                              <a:pt x="493" y="1854"/>
                            </a:lnTo>
                            <a:lnTo>
                              <a:pt x="507" y="1876"/>
                            </a:lnTo>
                            <a:lnTo>
                              <a:pt x="525" y="1895"/>
                            </a:lnTo>
                            <a:lnTo>
                              <a:pt x="548" y="1909"/>
                            </a:lnTo>
                            <a:lnTo>
                              <a:pt x="572" y="1917"/>
                            </a:lnTo>
                            <a:lnTo>
                              <a:pt x="600" y="1921"/>
                            </a:lnTo>
                            <a:lnTo>
                              <a:pt x="1797" y="1921"/>
                            </a:lnTo>
                            <a:lnTo>
                              <a:pt x="1824" y="1917"/>
                            </a:lnTo>
                            <a:lnTo>
                              <a:pt x="1850" y="1909"/>
                            </a:lnTo>
                            <a:lnTo>
                              <a:pt x="1873" y="1895"/>
                            </a:lnTo>
                            <a:lnTo>
                              <a:pt x="1891" y="1876"/>
                            </a:lnTo>
                            <a:lnTo>
                              <a:pt x="1905" y="1854"/>
                            </a:lnTo>
                            <a:lnTo>
                              <a:pt x="1914" y="1828"/>
                            </a:lnTo>
                            <a:lnTo>
                              <a:pt x="1917" y="1801"/>
                            </a:lnTo>
                            <a:lnTo>
                              <a:pt x="1914" y="1773"/>
                            </a:lnTo>
                            <a:lnTo>
                              <a:pt x="1905" y="1748"/>
                            </a:lnTo>
                            <a:lnTo>
                              <a:pt x="1891" y="1726"/>
                            </a:lnTo>
                            <a:lnTo>
                              <a:pt x="1873" y="1708"/>
                            </a:lnTo>
                            <a:lnTo>
                              <a:pt x="1850" y="1693"/>
                            </a:lnTo>
                            <a:lnTo>
                              <a:pt x="1824" y="1684"/>
                            </a:lnTo>
                            <a:lnTo>
                              <a:pt x="1797" y="1681"/>
                            </a:lnTo>
                            <a:lnTo>
                              <a:pt x="600" y="1681"/>
                            </a:lnTo>
                            <a:close/>
                            <a:moveTo>
                              <a:pt x="600" y="1201"/>
                            </a:moveTo>
                            <a:lnTo>
                              <a:pt x="572" y="1203"/>
                            </a:lnTo>
                            <a:lnTo>
                              <a:pt x="548" y="1213"/>
                            </a:lnTo>
                            <a:lnTo>
                              <a:pt x="525" y="1227"/>
                            </a:lnTo>
                            <a:lnTo>
                              <a:pt x="507" y="1246"/>
                            </a:lnTo>
                            <a:lnTo>
                              <a:pt x="493" y="1268"/>
                            </a:lnTo>
                            <a:lnTo>
                              <a:pt x="483" y="1293"/>
                            </a:lnTo>
                            <a:lnTo>
                              <a:pt x="481" y="1320"/>
                            </a:lnTo>
                            <a:lnTo>
                              <a:pt x="483" y="1349"/>
                            </a:lnTo>
                            <a:lnTo>
                              <a:pt x="493" y="1373"/>
                            </a:lnTo>
                            <a:lnTo>
                              <a:pt x="507" y="1396"/>
                            </a:lnTo>
                            <a:lnTo>
                              <a:pt x="525" y="1414"/>
                            </a:lnTo>
                            <a:lnTo>
                              <a:pt x="548" y="1428"/>
                            </a:lnTo>
                            <a:lnTo>
                              <a:pt x="572" y="1438"/>
                            </a:lnTo>
                            <a:lnTo>
                              <a:pt x="600" y="1441"/>
                            </a:lnTo>
                            <a:lnTo>
                              <a:pt x="2277" y="1441"/>
                            </a:lnTo>
                            <a:lnTo>
                              <a:pt x="2305" y="1438"/>
                            </a:lnTo>
                            <a:lnTo>
                              <a:pt x="2330" y="1428"/>
                            </a:lnTo>
                            <a:lnTo>
                              <a:pt x="2352" y="1414"/>
                            </a:lnTo>
                            <a:lnTo>
                              <a:pt x="2371" y="1396"/>
                            </a:lnTo>
                            <a:lnTo>
                              <a:pt x="2386" y="1373"/>
                            </a:lnTo>
                            <a:lnTo>
                              <a:pt x="2394" y="1349"/>
                            </a:lnTo>
                            <a:lnTo>
                              <a:pt x="2397" y="1320"/>
                            </a:lnTo>
                            <a:lnTo>
                              <a:pt x="2394" y="1293"/>
                            </a:lnTo>
                            <a:lnTo>
                              <a:pt x="2386" y="1268"/>
                            </a:lnTo>
                            <a:lnTo>
                              <a:pt x="2371" y="1246"/>
                            </a:lnTo>
                            <a:lnTo>
                              <a:pt x="2352" y="1227"/>
                            </a:lnTo>
                            <a:lnTo>
                              <a:pt x="2330" y="1213"/>
                            </a:lnTo>
                            <a:lnTo>
                              <a:pt x="2305" y="1203"/>
                            </a:lnTo>
                            <a:lnTo>
                              <a:pt x="2277" y="1201"/>
                            </a:lnTo>
                            <a:lnTo>
                              <a:pt x="600" y="1201"/>
                            </a:lnTo>
                            <a:close/>
                            <a:moveTo>
                              <a:pt x="360" y="0"/>
                            </a:moveTo>
                            <a:lnTo>
                              <a:pt x="2161" y="0"/>
                            </a:lnTo>
                            <a:lnTo>
                              <a:pt x="2161" y="841"/>
                            </a:lnTo>
                            <a:lnTo>
                              <a:pt x="2164" y="868"/>
                            </a:lnTo>
                            <a:lnTo>
                              <a:pt x="2172" y="893"/>
                            </a:lnTo>
                            <a:lnTo>
                              <a:pt x="2186" y="915"/>
                            </a:lnTo>
                            <a:lnTo>
                              <a:pt x="2204" y="934"/>
                            </a:lnTo>
                            <a:lnTo>
                              <a:pt x="2225" y="949"/>
                            </a:lnTo>
                            <a:lnTo>
                              <a:pt x="2250" y="957"/>
                            </a:lnTo>
                            <a:lnTo>
                              <a:pt x="2277" y="960"/>
                            </a:lnTo>
                            <a:lnTo>
                              <a:pt x="3121" y="960"/>
                            </a:lnTo>
                            <a:lnTo>
                              <a:pt x="3121" y="1480"/>
                            </a:lnTo>
                            <a:lnTo>
                              <a:pt x="2309" y="2290"/>
                            </a:lnTo>
                            <a:lnTo>
                              <a:pt x="2271" y="2332"/>
                            </a:lnTo>
                            <a:lnTo>
                              <a:pt x="2239" y="2377"/>
                            </a:lnTo>
                            <a:lnTo>
                              <a:pt x="2213" y="2427"/>
                            </a:lnTo>
                            <a:lnTo>
                              <a:pt x="2193" y="2477"/>
                            </a:lnTo>
                            <a:lnTo>
                              <a:pt x="2078" y="2821"/>
                            </a:lnTo>
                            <a:lnTo>
                              <a:pt x="2068" y="2860"/>
                            </a:lnTo>
                            <a:lnTo>
                              <a:pt x="2063" y="2901"/>
                            </a:lnTo>
                            <a:lnTo>
                              <a:pt x="2064" y="2941"/>
                            </a:lnTo>
                            <a:lnTo>
                              <a:pt x="2070" y="2980"/>
                            </a:lnTo>
                            <a:lnTo>
                              <a:pt x="2081" y="3019"/>
                            </a:lnTo>
                            <a:lnTo>
                              <a:pt x="2097" y="3056"/>
                            </a:lnTo>
                            <a:lnTo>
                              <a:pt x="2119" y="3091"/>
                            </a:lnTo>
                            <a:lnTo>
                              <a:pt x="2145" y="3123"/>
                            </a:lnTo>
                            <a:lnTo>
                              <a:pt x="2174" y="3150"/>
                            </a:lnTo>
                            <a:lnTo>
                              <a:pt x="2208" y="3173"/>
                            </a:lnTo>
                            <a:lnTo>
                              <a:pt x="2244" y="3191"/>
                            </a:lnTo>
                            <a:lnTo>
                              <a:pt x="2282" y="3205"/>
                            </a:lnTo>
                            <a:lnTo>
                              <a:pt x="2321" y="3214"/>
                            </a:lnTo>
                            <a:lnTo>
                              <a:pt x="2362" y="3216"/>
                            </a:lnTo>
                            <a:lnTo>
                              <a:pt x="2420" y="3213"/>
                            </a:lnTo>
                            <a:lnTo>
                              <a:pt x="2803" y="3086"/>
                            </a:lnTo>
                            <a:lnTo>
                              <a:pt x="2854" y="3065"/>
                            </a:lnTo>
                            <a:lnTo>
                              <a:pt x="2902" y="3039"/>
                            </a:lnTo>
                            <a:lnTo>
                              <a:pt x="2947" y="3008"/>
                            </a:lnTo>
                            <a:lnTo>
                              <a:pt x="2989" y="2970"/>
                            </a:lnTo>
                            <a:lnTo>
                              <a:pt x="3121" y="2841"/>
                            </a:lnTo>
                            <a:lnTo>
                              <a:pt x="3121" y="3738"/>
                            </a:lnTo>
                            <a:lnTo>
                              <a:pt x="3117" y="3786"/>
                            </a:lnTo>
                            <a:lnTo>
                              <a:pt x="3108" y="3833"/>
                            </a:lnTo>
                            <a:lnTo>
                              <a:pt x="3092" y="3878"/>
                            </a:lnTo>
                            <a:lnTo>
                              <a:pt x="3071" y="3919"/>
                            </a:lnTo>
                            <a:lnTo>
                              <a:pt x="3045" y="3958"/>
                            </a:lnTo>
                            <a:lnTo>
                              <a:pt x="3014" y="3992"/>
                            </a:lnTo>
                            <a:lnTo>
                              <a:pt x="2979" y="4022"/>
                            </a:lnTo>
                            <a:lnTo>
                              <a:pt x="2939" y="4048"/>
                            </a:lnTo>
                            <a:lnTo>
                              <a:pt x="2898" y="4069"/>
                            </a:lnTo>
                            <a:lnTo>
                              <a:pt x="2854" y="4086"/>
                            </a:lnTo>
                            <a:lnTo>
                              <a:pt x="2807" y="4094"/>
                            </a:lnTo>
                            <a:lnTo>
                              <a:pt x="2757" y="4098"/>
                            </a:lnTo>
                            <a:lnTo>
                              <a:pt x="360" y="4098"/>
                            </a:lnTo>
                            <a:lnTo>
                              <a:pt x="307" y="4094"/>
                            </a:lnTo>
                            <a:lnTo>
                              <a:pt x="256" y="4083"/>
                            </a:lnTo>
                            <a:lnTo>
                              <a:pt x="209" y="4064"/>
                            </a:lnTo>
                            <a:lnTo>
                              <a:pt x="164" y="4040"/>
                            </a:lnTo>
                            <a:lnTo>
                              <a:pt x="124" y="4010"/>
                            </a:lnTo>
                            <a:lnTo>
                              <a:pt x="88" y="3974"/>
                            </a:lnTo>
                            <a:lnTo>
                              <a:pt x="58" y="3934"/>
                            </a:lnTo>
                            <a:lnTo>
                              <a:pt x="34" y="3889"/>
                            </a:lnTo>
                            <a:lnTo>
                              <a:pt x="15" y="3842"/>
                            </a:lnTo>
                            <a:lnTo>
                              <a:pt x="4" y="3791"/>
                            </a:lnTo>
                            <a:lnTo>
                              <a:pt x="0" y="3738"/>
                            </a:lnTo>
                            <a:lnTo>
                              <a:pt x="0" y="360"/>
                            </a:lnTo>
                            <a:lnTo>
                              <a:pt x="4" y="307"/>
                            </a:lnTo>
                            <a:lnTo>
                              <a:pt x="15" y="256"/>
                            </a:lnTo>
                            <a:lnTo>
                              <a:pt x="34" y="209"/>
                            </a:lnTo>
                            <a:lnTo>
                              <a:pt x="58" y="164"/>
                            </a:lnTo>
                            <a:lnTo>
                              <a:pt x="88" y="124"/>
                            </a:lnTo>
                            <a:lnTo>
                              <a:pt x="124" y="88"/>
                            </a:lnTo>
                            <a:lnTo>
                              <a:pt x="164" y="58"/>
                            </a:lnTo>
                            <a:lnTo>
                              <a:pt x="209" y="34"/>
                            </a:lnTo>
                            <a:lnTo>
                              <a:pt x="256" y="15"/>
                            </a:lnTo>
                            <a:lnTo>
                              <a:pt x="307" y="4"/>
                            </a:lnTo>
                            <a:lnTo>
                              <a:pt x="3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3" name="Freeform 8">
                        <a:extLst>
                          <a:ext uri="{FF2B5EF4-FFF2-40B4-BE49-F238E27FC236}">
                            <a16:creationId xmlns:a16="http://schemas.microsoft.com/office/drawing/2014/main" id="{AD554E58-57F2-4E06-8CAB-20F0B612626F}"/>
                          </a:ext>
                        </a:extLst>
                      </p:cNvPr>
                      <p:cNvSpPr>
                        <a:spLocks/>
                      </p:cNvSpPr>
                      <p:nvPr/>
                    </p:nvSpPr>
                    <p:spPr bwMode="auto">
                      <a:xfrm>
                        <a:off x="4093" y="2695"/>
                        <a:ext cx="393" cy="393"/>
                      </a:xfrm>
                      <a:custGeom>
                        <a:avLst/>
                        <a:gdLst>
                          <a:gd name="T0" fmla="*/ 108 w 393"/>
                          <a:gd name="T1" fmla="*/ 0 h 393"/>
                          <a:gd name="T2" fmla="*/ 393 w 393"/>
                          <a:gd name="T3" fmla="*/ 285 h 393"/>
                          <a:gd name="T4" fmla="*/ 80 w 393"/>
                          <a:gd name="T5" fmla="*/ 389 h 393"/>
                          <a:gd name="T6" fmla="*/ 60 w 393"/>
                          <a:gd name="T7" fmla="*/ 393 h 393"/>
                          <a:gd name="T8" fmla="*/ 41 w 393"/>
                          <a:gd name="T9" fmla="*/ 389 h 393"/>
                          <a:gd name="T10" fmla="*/ 25 w 393"/>
                          <a:gd name="T11" fmla="*/ 380 h 393"/>
                          <a:gd name="T12" fmla="*/ 13 w 393"/>
                          <a:gd name="T13" fmla="*/ 368 h 393"/>
                          <a:gd name="T14" fmla="*/ 4 w 393"/>
                          <a:gd name="T15" fmla="*/ 352 h 393"/>
                          <a:gd name="T16" fmla="*/ 0 w 393"/>
                          <a:gd name="T17" fmla="*/ 333 h 393"/>
                          <a:gd name="T18" fmla="*/ 4 w 393"/>
                          <a:gd name="T19" fmla="*/ 313 h 393"/>
                          <a:gd name="T20" fmla="*/ 108 w 393"/>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3" h="393">
                            <a:moveTo>
                              <a:pt x="108" y="0"/>
                            </a:moveTo>
                            <a:lnTo>
                              <a:pt x="393" y="285"/>
                            </a:lnTo>
                            <a:lnTo>
                              <a:pt x="80" y="389"/>
                            </a:lnTo>
                            <a:lnTo>
                              <a:pt x="60" y="393"/>
                            </a:lnTo>
                            <a:lnTo>
                              <a:pt x="41" y="389"/>
                            </a:lnTo>
                            <a:lnTo>
                              <a:pt x="25" y="380"/>
                            </a:lnTo>
                            <a:lnTo>
                              <a:pt x="13" y="368"/>
                            </a:lnTo>
                            <a:lnTo>
                              <a:pt x="4" y="352"/>
                            </a:lnTo>
                            <a:lnTo>
                              <a:pt x="0" y="333"/>
                            </a:lnTo>
                            <a:lnTo>
                              <a:pt x="4" y="313"/>
                            </a:lnTo>
                            <a:lnTo>
                              <a:pt x="10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4" name="Freeform 9">
                        <a:extLst>
                          <a:ext uri="{FF2B5EF4-FFF2-40B4-BE49-F238E27FC236}">
                            <a16:creationId xmlns:a16="http://schemas.microsoft.com/office/drawing/2014/main" id="{37D6BFF1-276B-4C89-AFB0-364379F8B6DE}"/>
                          </a:ext>
                        </a:extLst>
                      </p:cNvPr>
                      <p:cNvSpPr>
                        <a:spLocks/>
                      </p:cNvSpPr>
                      <p:nvPr/>
                    </p:nvSpPr>
                    <p:spPr bwMode="auto">
                      <a:xfrm>
                        <a:off x="4343" y="1707"/>
                        <a:ext cx="1131" cy="1131"/>
                      </a:xfrm>
                      <a:custGeom>
                        <a:avLst/>
                        <a:gdLst>
                          <a:gd name="T0" fmla="*/ 791 w 1131"/>
                          <a:gd name="T1" fmla="*/ 0 h 1131"/>
                          <a:gd name="T2" fmla="*/ 1131 w 1131"/>
                          <a:gd name="T3" fmla="*/ 340 h 1131"/>
                          <a:gd name="T4" fmla="*/ 1078 w 1131"/>
                          <a:gd name="T5" fmla="*/ 395 h 1131"/>
                          <a:gd name="T6" fmla="*/ 1022 w 1131"/>
                          <a:gd name="T7" fmla="*/ 449 h 1131"/>
                          <a:gd name="T8" fmla="*/ 965 w 1131"/>
                          <a:gd name="T9" fmla="*/ 506 h 1131"/>
                          <a:gd name="T10" fmla="*/ 906 w 1131"/>
                          <a:gd name="T11" fmla="*/ 565 h 1131"/>
                          <a:gd name="T12" fmla="*/ 849 w 1131"/>
                          <a:gd name="T13" fmla="*/ 623 h 1131"/>
                          <a:gd name="T14" fmla="*/ 791 w 1131"/>
                          <a:gd name="T15" fmla="*/ 681 h 1131"/>
                          <a:gd name="T16" fmla="*/ 733 w 1131"/>
                          <a:gd name="T17" fmla="*/ 739 h 1131"/>
                          <a:gd name="T18" fmla="*/ 675 w 1131"/>
                          <a:gd name="T19" fmla="*/ 796 h 1131"/>
                          <a:gd name="T20" fmla="*/ 621 w 1131"/>
                          <a:gd name="T21" fmla="*/ 852 h 1131"/>
                          <a:gd name="T22" fmla="*/ 566 w 1131"/>
                          <a:gd name="T23" fmla="*/ 905 h 1131"/>
                          <a:gd name="T24" fmla="*/ 515 w 1131"/>
                          <a:gd name="T25" fmla="*/ 957 h 1131"/>
                          <a:gd name="T26" fmla="*/ 467 w 1131"/>
                          <a:gd name="T27" fmla="*/ 1006 h 1131"/>
                          <a:gd name="T28" fmla="*/ 421 w 1131"/>
                          <a:gd name="T29" fmla="*/ 1052 h 1131"/>
                          <a:gd name="T30" fmla="*/ 379 w 1131"/>
                          <a:gd name="T31" fmla="*/ 1093 h 1131"/>
                          <a:gd name="T32" fmla="*/ 340 w 1131"/>
                          <a:gd name="T33" fmla="*/ 1131 h 1131"/>
                          <a:gd name="T34" fmla="*/ 0 w 1131"/>
                          <a:gd name="T35" fmla="*/ 790 h 1131"/>
                          <a:gd name="T36" fmla="*/ 791 w 1131"/>
                          <a:gd name="T3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1" h="1131">
                            <a:moveTo>
                              <a:pt x="791" y="0"/>
                            </a:moveTo>
                            <a:lnTo>
                              <a:pt x="1131" y="340"/>
                            </a:lnTo>
                            <a:lnTo>
                              <a:pt x="1078" y="395"/>
                            </a:lnTo>
                            <a:lnTo>
                              <a:pt x="1022" y="449"/>
                            </a:lnTo>
                            <a:lnTo>
                              <a:pt x="965" y="506"/>
                            </a:lnTo>
                            <a:lnTo>
                              <a:pt x="906" y="565"/>
                            </a:lnTo>
                            <a:lnTo>
                              <a:pt x="849" y="623"/>
                            </a:lnTo>
                            <a:lnTo>
                              <a:pt x="791" y="681"/>
                            </a:lnTo>
                            <a:lnTo>
                              <a:pt x="733" y="739"/>
                            </a:lnTo>
                            <a:lnTo>
                              <a:pt x="675" y="796"/>
                            </a:lnTo>
                            <a:lnTo>
                              <a:pt x="621" y="852"/>
                            </a:lnTo>
                            <a:lnTo>
                              <a:pt x="566" y="905"/>
                            </a:lnTo>
                            <a:lnTo>
                              <a:pt x="515" y="957"/>
                            </a:lnTo>
                            <a:lnTo>
                              <a:pt x="467" y="1006"/>
                            </a:lnTo>
                            <a:lnTo>
                              <a:pt x="421" y="1052"/>
                            </a:lnTo>
                            <a:lnTo>
                              <a:pt x="379" y="1093"/>
                            </a:lnTo>
                            <a:lnTo>
                              <a:pt x="340" y="1131"/>
                            </a:lnTo>
                            <a:lnTo>
                              <a:pt x="0" y="790"/>
                            </a:lnTo>
                            <a:lnTo>
                              <a:pt x="7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5" name="Freeform 10">
                        <a:extLst>
                          <a:ext uri="{FF2B5EF4-FFF2-40B4-BE49-F238E27FC236}">
                            <a16:creationId xmlns:a16="http://schemas.microsoft.com/office/drawing/2014/main" id="{1AD42B03-5297-4BB0-82AD-FBDD142DA587}"/>
                          </a:ext>
                        </a:extLst>
                      </p:cNvPr>
                      <p:cNvSpPr>
                        <a:spLocks/>
                      </p:cNvSpPr>
                      <p:nvPr/>
                    </p:nvSpPr>
                    <p:spPr bwMode="auto">
                      <a:xfrm>
                        <a:off x="5303" y="1296"/>
                        <a:ext cx="586" cy="581"/>
                      </a:xfrm>
                      <a:custGeom>
                        <a:avLst/>
                        <a:gdLst>
                          <a:gd name="T0" fmla="*/ 345 w 586"/>
                          <a:gd name="T1" fmla="*/ 0 h 581"/>
                          <a:gd name="T2" fmla="*/ 384 w 586"/>
                          <a:gd name="T3" fmla="*/ 2 h 581"/>
                          <a:gd name="T4" fmla="*/ 421 w 586"/>
                          <a:gd name="T5" fmla="*/ 11 h 581"/>
                          <a:gd name="T6" fmla="*/ 457 w 586"/>
                          <a:gd name="T7" fmla="*/ 25 h 581"/>
                          <a:gd name="T8" fmla="*/ 488 w 586"/>
                          <a:gd name="T9" fmla="*/ 43 h 581"/>
                          <a:gd name="T10" fmla="*/ 515 w 586"/>
                          <a:gd name="T11" fmla="*/ 66 h 581"/>
                          <a:gd name="T12" fmla="*/ 541 w 586"/>
                          <a:gd name="T13" fmla="*/ 95 h 581"/>
                          <a:gd name="T14" fmla="*/ 561 w 586"/>
                          <a:gd name="T15" fmla="*/ 129 h 581"/>
                          <a:gd name="T16" fmla="*/ 575 w 586"/>
                          <a:gd name="T17" fmla="*/ 164 h 581"/>
                          <a:gd name="T18" fmla="*/ 584 w 586"/>
                          <a:gd name="T19" fmla="*/ 200 h 581"/>
                          <a:gd name="T20" fmla="*/ 586 w 586"/>
                          <a:gd name="T21" fmla="*/ 237 h 581"/>
                          <a:gd name="T22" fmla="*/ 584 w 586"/>
                          <a:gd name="T23" fmla="*/ 273 h 581"/>
                          <a:gd name="T24" fmla="*/ 575 w 586"/>
                          <a:gd name="T25" fmla="*/ 310 h 581"/>
                          <a:gd name="T26" fmla="*/ 561 w 586"/>
                          <a:gd name="T27" fmla="*/ 345 h 581"/>
                          <a:gd name="T28" fmla="*/ 541 w 586"/>
                          <a:gd name="T29" fmla="*/ 377 h 581"/>
                          <a:gd name="T30" fmla="*/ 515 w 586"/>
                          <a:gd name="T31" fmla="*/ 407 h 581"/>
                          <a:gd name="T32" fmla="*/ 509 w 586"/>
                          <a:gd name="T33" fmla="*/ 413 h 581"/>
                          <a:gd name="T34" fmla="*/ 499 w 586"/>
                          <a:gd name="T35" fmla="*/ 423 h 581"/>
                          <a:gd name="T36" fmla="*/ 485 w 586"/>
                          <a:gd name="T37" fmla="*/ 437 h 581"/>
                          <a:gd name="T38" fmla="*/ 469 w 586"/>
                          <a:gd name="T39" fmla="*/ 453 h 581"/>
                          <a:gd name="T40" fmla="*/ 449 w 586"/>
                          <a:gd name="T41" fmla="*/ 474 h 581"/>
                          <a:gd name="T42" fmla="*/ 426 w 586"/>
                          <a:gd name="T43" fmla="*/ 496 h 581"/>
                          <a:gd name="T44" fmla="*/ 400 w 586"/>
                          <a:gd name="T45" fmla="*/ 523 h 581"/>
                          <a:gd name="T46" fmla="*/ 372 w 586"/>
                          <a:gd name="T47" fmla="*/ 551 h 581"/>
                          <a:gd name="T48" fmla="*/ 341 w 586"/>
                          <a:gd name="T49" fmla="*/ 581 h 581"/>
                          <a:gd name="T50" fmla="*/ 0 w 586"/>
                          <a:gd name="T51" fmla="*/ 241 h 581"/>
                          <a:gd name="T52" fmla="*/ 175 w 586"/>
                          <a:gd name="T53" fmla="*/ 66 h 581"/>
                          <a:gd name="T54" fmla="*/ 202 w 586"/>
                          <a:gd name="T55" fmla="*/ 43 h 581"/>
                          <a:gd name="T56" fmla="*/ 235 w 586"/>
                          <a:gd name="T57" fmla="*/ 25 h 581"/>
                          <a:gd name="T58" fmla="*/ 269 w 586"/>
                          <a:gd name="T59" fmla="*/ 11 h 581"/>
                          <a:gd name="T60" fmla="*/ 307 w 586"/>
                          <a:gd name="T61" fmla="*/ 2 h 581"/>
                          <a:gd name="T62" fmla="*/ 345 w 586"/>
                          <a:gd name="T6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6" h="581">
                            <a:moveTo>
                              <a:pt x="345" y="0"/>
                            </a:moveTo>
                            <a:lnTo>
                              <a:pt x="384" y="2"/>
                            </a:lnTo>
                            <a:lnTo>
                              <a:pt x="421" y="11"/>
                            </a:lnTo>
                            <a:lnTo>
                              <a:pt x="457" y="25"/>
                            </a:lnTo>
                            <a:lnTo>
                              <a:pt x="488" y="43"/>
                            </a:lnTo>
                            <a:lnTo>
                              <a:pt x="515" y="66"/>
                            </a:lnTo>
                            <a:lnTo>
                              <a:pt x="541" y="95"/>
                            </a:lnTo>
                            <a:lnTo>
                              <a:pt x="561" y="129"/>
                            </a:lnTo>
                            <a:lnTo>
                              <a:pt x="575" y="164"/>
                            </a:lnTo>
                            <a:lnTo>
                              <a:pt x="584" y="200"/>
                            </a:lnTo>
                            <a:lnTo>
                              <a:pt x="586" y="237"/>
                            </a:lnTo>
                            <a:lnTo>
                              <a:pt x="584" y="273"/>
                            </a:lnTo>
                            <a:lnTo>
                              <a:pt x="575" y="310"/>
                            </a:lnTo>
                            <a:lnTo>
                              <a:pt x="561" y="345"/>
                            </a:lnTo>
                            <a:lnTo>
                              <a:pt x="541" y="377"/>
                            </a:lnTo>
                            <a:lnTo>
                              <a:pt x="515" y="407"/>
                            </a:lnTo>
                            <a:lnTo>
                              <a:pt x="509" y="413"/>
                            </a:lnTo>
                            <a:lnTo>
                              <a:pt x="499" y="423"/>
                            </a:lnTo>
                            <a:lnTo>
                              <a:pt x="485" y="437"/>
                            </a:lnTo>
                            <a:lnTo>
                              <a:pt x="469" y="453"/>
                            </a:lnTo>
                            <a:lnTo>
                              <a:pt x="449" y="474"/>
                            </a:lnTo>
                            <a:lnTo>
                              <a:pt x="426" y="496"/>
                            </a:lnTo>
                            <a:lnTo>
                              <a:pt x="400" y="523"/>
                            </a:lnTo>
                            <a:lnTo>
                              <a:pt x="372" y="551"/>
                            </a:lnTo>
                            <a:lnTo>
                              <a:pt x="341" y="581"/>
                            </a:lnTo>
                            <a:lnTo>
                              <a:pt x="0" y="241"/>
                            </a:lnTo>
                            <a:lnTo>
                              <a:pt x="175" y="66"/>
                            </a:lnTo>
                            <a:lnTo>
                              <a:pt x="202" y="43"/>
                            </a:lnTo>
                            <a:lnTo>
                              <a:pt x="235" y="25"/>
                            </a:lnTo>
                            <a:lnTo>
                              <a:pt x="269" y="11"/>
                            </a:lnTo>
                            <a:lnTo>
                              <a:pt x="307" y="2"/>
                            </a:lnTo>
                            <a:lnTo>
                              <a:pt x="3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sp>
                    <p:nvSpPr>
                      <p:cNvPr id="76" name="Freeform 11">
                        <a:extLst>
                          <a:ext uri="{FF2B5EF4-FFF2-40B4-BE49-F238E27FC236}">
                            <a16:creationId xmlns:a16="http://schemas.microsoft.com/office/drawing/2014/main" id="{EDE870E4-209A-4FAD-81C0-F1C648405033}"/>
                          </a:ext>
                        </a:extLst>
                      </p:cNvPr>
                      <p:cNvSpPr>
                        <a:spLocks noEditPoints="1"/>
                      </p:cNvSpPr>
                      <p:nvPr/>
                    </p:nvSpPr>
                    <p:spPr bwMode="auto">
                      <a:xfrm>
                        <a:off x="5818" y="1701"/>
                        <a:ext cx="3" cy="2"/>
                      </a:xfrm>
                      <a:custGeom>
                        <a:avLst/>
                        <a:gdLst>
                          <a:gd name="T0" fmla="*/ 3 w 3"/>
                          <a:gd name="T1" fmla="*/ 1 h 2"/>
                          <a:gd name="T2" fmla="*/ 3 w 3"/>
                          <a:gd name="T3" fmla="*/ 1 h 2"/>
                          <a:gd name="T4" fmla="*/ 0 w 3"/>
                          <a:gd name="T5" fmla="*/ 2 h 2"/>
                          <a:gd name="T6" fmla="*/ 0 w 3"/>
                          <a:gd name="T7" fmla="*/ 2 h 2"/>
                          <a:gd name="T8" fmla="*/ 3 w 3"/>
                          <a:gd name="T9" fmla="*/ 1 h 2"/>
                          <a:gd name="T10" fmla="*/ 3 w 3"/>
                          <a:gd name="T11" fmla="*/ 1 h 2"/>
                          <a:gd name="T12" fmla="*/ 3 w 3"/>
                          <a:gd name="T13" fmla="*/ 0 h 2"/>
                          <a:gd name="T14" fmla="*/ 3 w 3"/>
                          <a:gd name="T15" fmla="*/ 1 h 2"/>
                          <a:gd name="T16" fmla="*/ 3 w 3"/>
                          <a:gd name="T17" fmla="*/ 0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1"/>
                            </a:moveTo>
                            <a:lnTo>
                              <a:pt x="3" y="1"/>
                            </a:lnTo>
                            <a:lnTo>
                              <a:pt x="0" y="2"/>
                            </a:lnTo>
                            <a:lnTo>
                              <a:pt x="0" y="2"/>
                            </a:lnTo>
                            <a:lnTo>
                              <a:pt x="3" y="1"/>
                            </a:lnTo>
                            <a:lnTo>
                              <a:pt x="3" y="1"/>
                            </a:lnTo>
                            <a:close/>
                            <a:moveTo>
                              <a:pt x="3" y="0"/>
                            </a:moveTo>
                            <a:lnTo>
                              <a:pt x="3" y="1"/>
                            </a:lnTo>
                            <a:lnTo>
                              <a:pt x="3" y="0"/>
                            </a:lnTo>
                            <a:lnTo>
                              <a:pt x="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sp>
                  <p:nvSpPr>
                    <p:cNvPr id="70" name="Freeform 23">
                      <a:extLst>
                        <a:ext uri="{FF2B5EF4-FFF2-40B4-BE49-F238E27FC236}">
                          <a16:creationId xmlns:a16="http://schemas.microsoft.com/office/drawing/2014/main" id="{690846CC-4744-4D50-9831-742690D2046E}"/>
                        </a:ext>
                      </a:extLst>
                    </p:cNvPr>
                    <p:cNvSpPr>
                      <a:spLocks noEditPoints="1"/>
                    </p:cNvSpPr>
                    <p:nvPr/>
                  </p:nvSpPr>
                  <p:spPr bwMode="auto">
                    <a:xfrm>
                      <a:off x="9848859" y="5360572"/>
                      <a:ext cx="1358040" cy="1324182"/>
                    </a:xfrm>
                    <a:custGeom>
                      <a:avLst/>
                      <a:gdLst>
                        <a:gd name="T0" fmla="*/ 1281 w 3615"/>
                        <a:gd name="T1" fmla="*/ 1455 h 3518"/>
                        <a:gd name="T2" fmla="*/ 1333 w 3615"/>
                        <a:gd name="T3" fmla="*/ 1417 h 3518"/>
                        <a:gd name="T4" fmla="*/ 420 w 3615"/>
                        <a:gd name="T5" fmla="*/ 1516 h 3518"/>
                        <a:gd name="T6" fmla="*/ 478 w 3615"/>
                        <a:gd name="T7" fmla="*/ 1585 h 3518"/>
                        <a:gd name="T8" fmla="*/ 375 w 3615"/>
                        <a:gd name="T9" fmla="*/ 1496 h 3518"/>
                        <a:gd name="T10" fmla="*/ 3556 w 3615"/>
                        <a:gd name="T11" fmla="*/ 1139 h 3518"/>
                        <a:gd name="T12" fmla="*/ 3549 w 3615"/>
                        <a:gd name="T13" fmla="*/ 1657 h 3518"/>
                        <a:gd name="T14" fmla="*/ 3577 w 3615"/>
                        <a:gd name="T15" fmla="*/ 2004 h 3518"/>
                        <a:gd name="T16" fmla="*/ 3593 w 3615"/>
                        <a:gd name="T17" fmla="*/ 2477 h 3518"/>
                        <a:gd name="T18" fmla="*/ 3393 w 3615"/>
                        <a:gd name="T19" fmla="*/ 2585 h 3518"/>
                        <a:gd name="T20" fmla="*/ 3201 w 3615"/>
                        <a:gd name="T21" fmla="*/ 3295 h 3518"/>
                        <a:gd name="T22" fmla="*/ 3446 w 3615"/>
                        <a:gd name="T23" fmla="*/ 3405 h 3518"/>
                        <a:gd name="T24" fmla="*/ 2757 w 3615"/>
                        <a:gd name="T25" fmla="*/ 3405 h 3518"/>
                        <a:gd name="T26" fmla="*/ 3019 w 3615"/>
                        <a:gd name="T27" fmla="*/ 3295 h 3518"/>
                        <a:gd name="T28" fmla="*/ 2713 w 3615"/>
                        <a:gd name="T29" fmla="*/ 2639 h 3518"/>
                        <a:gd name="T30" fmla="*/ 2578 w 3615"/>
                        <a:gd name="T31" fmla="*/ 2693 h 3518"/>
                        <a:gd name="T32" fmla="*/ 2556 w 3615"/>
                        <a:gd name="T33" fmla="*/ 2603 h 3518"/>
                        <a:gd name="T34" fmla="*/ 2771 w 3615"/>
                        <a:gd name="T35" fmla="*/ 2517 h 3518"/>
                        <a:gd name="T36" fmla="*/ 3207 w 3615"/>
                        <a:gd name="T37" fmla="*/ 2451 h 3518"/>
                        <a:gd name="T38" fmla="*/ 3445 w 3615"/>
                        <a:gd name="T39" fmla="*/ 2491 h 3518"/>
                        <a:gd name="T40" fmla="*/ 3514 w 3615"/>
                        <a:gd name="T41" fmla="*/ 2273 h 3518"/>
                        <a:gd name="T42" fmla="*/ 3461 w 3615"/>
                        <a:gd name="T43" fmla="*/ 1814 h 3518"/>
                        <a:gd name="T44" fmla="*/ 3454 w 3615"/>
                        <a:gd name="T45" fmla="*/ 1419 h 3518"/>
                        <a:gd name="T46" fmla="*/ 3486 w 3615"/>
                        <a:gd name="T47" fmla="*/ 918 h 3518"/>
                        <a:gd name="T48" fmla="*/ 3118 w 3615"/>
                        <a:gd name="T49" fmla="*/ 840 h 3518"/>
                        <a:gd name="T50" fmla="*/ 3270 w 3615"/>
                        <a:gd name="T51" fmla="*/ 1223 h 3518"/>
                        <a:gd name="T52" fmla="*/ 3381 w 3615"/>
                        <a:gd name="T53" fmla="*/ 2091 h 3518"/>
                        <a:gd name="T54" fmla="*/ 3192 w 3615"/>
                        <a:gd name="T55" fmla="*/ 2356 h 3518"/>
                        <a:gd name="T56" fmla="*/ 2743 w 3615"/>
                        <a:gd name="T57" fmla="*/ 2458 h 3518"/>
                        <a:gd name="T58" fmla="*/ 2269 w 3615"/>
                        <a:gd name="T59" fmla="*/ 2910 h 3518"/>
                        <a:gd name="T60" fmla="*/ 2105 w 3615"/>
                        <a:gd name="T61" fmla="*/ 3419 h 3518"/>
                        <a:gd name="T62" fmla="*/ 1854 w 3615"/>
                        <a:gd name="T63" fmla="*/ 3516 h 3518"/>
                        <a:gd name="T64" fmla="*/ 1680 w 3615"/>
                        <a:gd name="T65" fmla="*/ 3351 h 3518"/>
                        <a:gd name="T66" fmla="*/ 725 w 3615"/>
                        <a:gd name="T67" fmla="*/ 1590 h 3518"/>
                        <a:gd name="T68" fmla="*/ 781 w 3615"/>
                        <a:gd name="T69" fmla="*/ 1518 h 3518"/>
                        <a:gd name="T70" fmla="*/ 1203 w 3615"/>
                        <a:gd name="T71" fmla="*/ 1529 h 3518"/>
                        <a:gd name="T72" fmla="*/ 1246 w 3615"/>
                        <a:gd name="T73" fmla="*/ 1482 h 3518"/>
                        <a:gd name="T74" fmla="*/ 1315 w 3615"/>
                        <a:gd name="T75" fmla="*/ 1466 h 3518"/>
                        <a:gd name="T76" fmla="*/ 1497 w 3615"/>
                        <a:gd name="T77" fmla="*/ 1409 h 3518"/>
                        <a:gd name="T78" fmla="*/ 1232 w 3615"/>
                        <a:gd name="T79" fmla="*/ 1515 h 3518"/>
                        <a:gd name="T80" fmla="*/ 1214 w 3615"/>
                        <a:gd name="T81" fmla="*/ 1536 h 3518"/>
                        <a:gd name="T82" fmla="*/ 782 w 3615"/>
                        <a:gd name="T83" fmla="*/ 1529 h 3518"/>
                        <a:gd name="T84" fmla="*/ 736 w 3615"/>
                        <a:gd name="T85" fmla="*/ 1590 h 3518"/>
                        <a:gd name="T86" fmla="*/ 1696 w 3615"/>
                        <a:gd name="T87" fmla="*/ 3201 h 3518"/>
                        <a:gd name="T88" fmla="*/ 1986 w 3615"/>
                        <a:gd name="T89" fmla="*/ 2477 h 3518"/>
                        <a:gd name="T90" fmla="*/ 2580 w 3615"/>
                        <a:gd name="T91" fmla="*/ 2009 h 3518"/>
                        <a:gd name="T92" fmla="*/ 2169 w 3615"/>
                        <a:gd name="T93" fmla="*/ 1527 h 3518"/>
                        <a:gd name="T94" fmla="*/ 1595 w 3615"/>
                        <a:gd name="T95" fmla="*/ 1453 h 3518"/>
                        <a:gd name="T96" fmla="*/ 1596 w 3615"/>
                        <a:gd name="T97" fmla="*/ 1223 h 3518"/>
                        <a:gd name="T98" fmla="*/ 2149 w 3615"/>
                        <a:gd name="T99" fmla="*/ 1148 h 3518"/>
                        <a:gd name="T100" fmla="*/ 2635 w 3615"/>
                        <a:gd name="T101" fmla="*/ 875 h 3518"/>
                        <a:gd name="T102" fmla="*/ 538 w 3615"/>
                        <a:gd name="T103" fmla="*/ 526 h 3518"/>
                        <a:gd name="T104" fmla="*/ 2840 w 3615"/>
                        <a:gd name="T105" fmla="*/ 30 h 3518"/>
                        <a:gd name="T106" fmla="*/ 3066 w 3615"/>
                        <a:gd name="T107" fmla="*/ 370 h 3518"/>
                        <a:gd name="T108" fmla="*/ 2840 w 3615"/>
                        <a:gd name="T109" fmla="*/ 711 h 3518"/>
                        <a:gd name="T110" fmla="*/ 2436 w 3615"/>
                        <a:gd name="T111" fmla="*/ 631 h 3518"/>
                        <a:gd name="T112" fmla="*/ 2356 w 3615"/>
                        <a:gd name="T113" fmla="*/ 226 h 3518"/>
                        <a:gd name="T114" fmla="*/ 2696 w 3615"/>
                        <a:gd name="T115" fmla="*/ 0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5" h="3518">
                          <a:moveTo>
                            <a:pt x="1329" y="1423"/>
                          </a:moveTo>
                          <a:lnTo>
                            <a:pt x="1331" y="1424"/>
                          </a:lnTo>
                          <a:lnTo>
                            <a:pt x="1329" y="1429"/>
                          </a:lnTo>
                          <a:lnTo>
                            <a:pt x="1324" y="1435"/>
                          </a:lnTo>
                          <a:lnTo>
                            <a:pt x="1316" y="1442"/>
                          </a:lnTo>
                          <a:lnTo>
                            <a:pt x="1308" y="1448"/>
                          </a:lnTo>
                          <a:lnTo>
                            <a:pt x="1298" y="1454"/>
                          </a:lnTo>
                          <a:lnTo>
                            <a:pt x="1289" y="1456"/>
                          </a:lnTo>
                          <a:lnTo>
                            <a:pt x="1281" y="1455"/>
                          </a:lnTo>
                          <a:lnTo>
                            <a:pt x="1282" y="1454"/>
                          </a:lnTo>
                          <a:lnTo>
                            <a:pt x="1288" y="1450"/>
                          </a:lnTo>
                          <a:lnTo>
                            <a:pt x="1295" y="1443"/>
                          </a:lnTo>
                          <a:lnTo>
                            <a:pt x="1305" y="1436"/>
                          </a:lnTo>
                          <a:lnTo>
                            <a:pt x="1314" y="1430"/>
                          </a:lnTo>
                          <a:lnTo>
                            <a:pt x="1322" y="1425"/>
                          </a:lnTo>
                          <a:lnTo>
                            <a:pt x="1329" y="1423"/>
                          </a:lnTo>
                          <a:close/>
                          <a:moveTo>
                            <a:pt x="1333" y="1416"/>
                          </a:moveTo>
                          <a:lnTo>
                            <a:pt x="1333" y="1417"/>
                          </a:lnTo>
                          <a:lnTo>
                            <a:pt x="1331" y="1419"/>
                          </a:lnTo>
                          <a:lnTo>
                            <a:pt x="1333" y="1416"/>
                          </a:lnTo>
                          <a:close/>
                          <a:moveTo>
                            <a:pt x="375" y="1219"/>
                          </a:moveTo>
                          <a:lnTo>
                            <a:pt x="423" y="1219"/>
                          </a:lnTo>
                          <a:lnTo>
                            <a:pt x="420" y="1506"/>
                          </a:lnTo>
                          <a:lnTo>
                            <a:pt x="420" y="1507"/>
                          </a:lnTo>
                          <a:lnTo>
                            <a:pt x="420" y="1509"/>
                          </a:lnTo>
                          <a:lnTo>
                            <a:pt x="420" y="1512"/>
                          </a:lnTo>
                          <a:lnTo>
                            <a:pt x="420" y="1516"/>
                          </a:lnTo>
                          <a:lnTo>
                            <a:pt x="421" y="1519"/>
                          </a:lnTo>
                          <a:lnTo>
                            <a:pt x="424" y="1523"/>
                          </a:lnTo>
                          <a:lnTo>
                            <a:pt x="431" y="1529"/>
                          </a:lnTo>
                          <a:lnTo>
                            <a:pt x="444" y="1534"/>
                          </a:lnTo>
                          <a:lnTo>
                            <a:pt x="459" y="1537"/>
                          </a:lnTo>
                          <a:lnTo>
                            <a:pt x="478" y="1537"/>
                          </a:lnTo>
                          <a:lnTo>
                            <a:pt x="577" y="1537"/>
                          </a:lnTo>
                          <a:lnTo>
                            <a:pt x="577" y="1585"/>
                          </a:lnTo>
                          <a:lnTo>
                            <a:pt x="478" y="1585"/>
                          </a:lnTo>
                          <a:lnTo>
                            <a:pt x="453" y="1584"/>
                          </a:lnTo>
                          <a:lnTo>
                            <a:pt x="430" y="1579"/>
                          </a:lnTo>
                          <a:lnTo>
                            <a:pt x="413" y="1573"/>
                          </a:lnTo>
                          <a:lnTo>
                            <a:pt x="397" y="1563"/>
                          </a:lnTo>
                          <a:lnTo>
                            <a:pt x="386" y="1551"/>
                          </a:lnTo>
                          <a:lnTo>
                            <a:pt x="377" y="1535"/>
                          </a:lnTo>
                          <a:lnTo>
                            <a:pt x="374" y="1519"/>
                          </a:lnTo>
                          <a:lnTo>
                            <a:pt x="373" y="1506"/>
                          </a:lnTo>
                          <a:lnTo>
                            <a:pt x="375" y="1496"/>
                          </a:lnTo>
                          <a:lnTo>
                            <a:pt x="375" y="1219"/>
                          </a:lnTo>
                          <a:close/>
                          <a:moveTo>
                            <a:pt x="3514" y="911"/>
                          </a:moveTo>
                          <a:lnTo>
                            <a:pt x="3529" y="914"/>
                          </a:lnTo>
                          <a:lnTo>
                            <a:pt x="3541" y="921"/>
                          </a:lnTo>
                          <a:lnTo>
                            <a:pt x="3551" y="932"/>
                          </a:lnTo>
                          <a:lnTo>
                            <a:pt x="3558" y="945"/>
                          </a:lnTo>
                          <a:lnTo>
                            <a:pt x="3560" y="959"/>
                          </a:lnTo>
                          <a:lnTo>
                            <a:pt x="3558" y="1054"/>
                          </a:lnTo>
                          <a:lnTo>
                            <a:pt x="3556" y="1139"/>
                          </a:lnTo>
                          <a:lnTo>
                            <a:pt x="3554" y="1218"/>
                          </a:lnTo>
                          <a:lnTo>
                            <a:pt x="3551" y="1291"/>
                          </a:lnTo>
                          <a:lnTo>
                            <a:pt x="3550" y="1356"/>
                          </a:lnTo>
                          <a:lnTo>
                            <a:pt x="3549" y="1417"/>
                          </a:lnTo>
                          <a:lnTo>
                            <a:pt x="3549" y="1473"/>
                          </a:lnTo>
                          <a:lnTo>
                            <a:pt x="3548" y="1524"/>
                          </a:lnTo>
                          <a:lnTo>
                            <a:pt x="3548" y="1572"/>
                          </a:lnTo>
                          <a:lnTo>
                            <a:pt x="3549" y="1616"/>
                          </a:lnTo>
                          <a:lnTo>
                            <a:pt x="3549" y="1657"/>
                          </a:lnTo>
                          <a:lnTo>
                            <a:pt x="3550" y="1697"/>
                          </a:lnTo>
                          <a:lnTo>
                            <a:pt x="3552" y="1735"/>
                          </a:lnTo>
                          <a:lnTo>
                            <a:pt x="3555" y="1771"/>
                          </a:lnTo>
                          <a:lnTo>
                            <a:pt x="3557" y="1808"/>
                          </a:lnTo>
                          <a:lnTo>
                            <a:pt x="3560" y="1844"/>
                          </a:lnTo>
                          <a:lnTo>
                            <a:pt x="3564" y="1882"/>
                          </a:lnTo>
                          <a:lnTo>
                            <a:pt x="3567" y="1921"/>
                          </a:lnTo>
                          <a:lnTo>
                            <a:pt x="3571" y="1961"/>
                          </a:lnTo>
                          <a:lnTo>
                            <a:pt x="3577" y="2004"/>
                          </a:lnTo>
                          <a:lnTo>
                            <a:pt x="3582" y="2050"/>
                          </a:lnTo>
                          <a:lnTo>
                            <a:pt x="3588" y="2098"/>
                          </a:lnTo>
                          <a:lnTo>
                            <a:pt x="3595" y="2152"/>
                          </a:lnTo>
                          <a:lnTo>
                            <a:pt x="3609" y="2260"/>
                          </a:lnTo>
                          <a:lnTo>
                            <a:pt x="3613" y="2312"/>
                          </a:lnTo>
                          <a:lnTo>
                            <a:pt x="3615" y="2360"/>
                          </a:lnTo>
                          <a:lnTo>
                            <a:pt x="3611" y="2403"/>
                          </a:lnTo>
                          <a:lnTo>
                            <a:pt x="3605" y="2442"/>
                          </a:lnTo>
                          <a:lnTo>
                            <a:pt x="3593" y="2477"/>
                          </a:lnTo>
                          <a:lnTo>
                            <a:pt x="3579" y="2507"/>
                          </a:lnTo>
                          <a:lnTo>
                            <a:pt x="3560" y="2532"/>
                          </a:lnTo>
                          <a:lnTo>
                            <a:pt x="3538" y="2553"/>
                          </a:lnTo>
                          <a:lnTo>
                            <a:pt x="3514" y="2569"/>
                          </a:lnTo>
                          <a:lnTo>
                            <a:pt x="3489" y="2579"/>
                          </a:lnTo>
                          <a:lnTo>
                            <a:pt x="3464" y="2585"/>
                          </a:lnTo>
                          <a:lnTo>
                            <a:pt x="3438" y="2588"/>
                          </a:lnTo>
                          <a:lnTo>
                            <a:pt x="3415" y="2588"/>
                          </a:lnTo>
                          <a:lnTo>
                            <a:pt x="3393" y="2585"/>
                          </a:lnTo>
                          <a:lnTo>
                            <a:pt x="3373" y="2581"/>
                          </a:lnTo>
                          <a:lnTo>
                            <a:pt x="3355" y="2578"/>
                          </a:lnTo>
                          <a:lnTo>
                            <a:pt x="3342" y="2573"/>
                          </a:lnTo>
                          <a:lnTo>
                            <a:pt x="3333" y="2570"/>
                          </a:lnTo>
                          <a:lnTo>
                            <a:pt x="3329" y="2569"/>
                          </a:lnTo>
                          <a:lnTo>
                            <a:pt x="3287" y="2558"/>
                          </a:lnTo>
                          <a:lnTo>
                            <a:pt x="3244" y="2550"/>
                          </a:lnTo>
                          <a:lnTo>
                            <a:pt x="3201" y="2546"/>
                          </a:lnTo>
                          <a:lnTo>
                            <a:pt x="3201" y="3295"/>
                          </a:lnTo>
                          <a:lnTo>
                            <a:pt x="3383" y="3295"/>
                          </a:lnTo>
                          <a:lnTo>
                            <a:pt x="3402" y="3297"/>
                          </a:lnTo>
                          <a:lnTo>
                            <a:pt x="3419" y="3305"/>
                          </a:lnTo>
                          <a:lnTo>
                            <a:pt x="3434" y="3316"/>
                          </a:lnTo>
                          <a:lnTo>
                            <a:pt x="3446" y="3331"/>
                          </a:lnTo>
                          <a:lnTo>
                            <a:pt x="3453" y="3348"/>
                          </a:lnTo>
                          <a:lnTo>
                            <a:pt x="3456" y="3368"/>
                          </a:lnTo>
                          <a:lnTo>
                            <a:pt x="3453" y="3387"/>
                          </a:lnTo>
                          <a:lnTo>
                            <a:pt x="3446" y="3405"/>
                          </a:lnTo>
                          <a:lnTo>
                            <a:pt x="3434" y="3419"/>
                          </a:lnTo>
                          <a:lnTo>
                            <a:pt x="3419" y="3430"/>
                          </a:lnTo>
                          <a:lnTo>
                            <a:pt x="3402" y="3438"/>
                          </a:lnTo>
                          <a:lnTo>
                            <a:pt x="3383" y="3440"/>
                          </a:lnTo>
                          <a:lnTo>
                            <a:pt x="2820" y="3440"/>
                          </a:lnTo>
                          <a:lnTo>
                            <a:pt x="2802" y="3438"/>
                          </a:lnTo>
                          <a:lnTo>
                            <a:pt x="2784" y="3430"/>
                          </a:lnTo>
                          <a:lnTo>
                            <a:pt x="2769" y="3419"/>
                          </a:lnTo>
                          <a:lnTo>
                            <a:pt x="2757" y="3405"/>
                          </a:lnTo>
                          <a:lnTo>
                            <a:pt x="2751" y="3387"/>
                          </a:lnTo>
                          <a:lnTo>
                            <a:pt x="2748" y="3368"/>
                          </a:lnTo>
                          <a:lnTo>
                            <a:pt x="2751" y="3348"/>
                          </a:lnTo>
                          <a:lnTo>
                            <a:pt x="2757" y="3331"/>
                          </a:lnTo>
                          <a:lnTo>
                            <a:pt x="2769" y="3316"/>
                          </a:lnTo>
                          <a:lnTo>
                            <a:pt x="2784" y="3305"/>
                          </a:lnTo>
                          <a:lnTo>
                            <a:pt x="2802" y="3297"/>
                          </a:lnTo>
                          <a:lnTo>
                            <a:pt x="2820" y="3295"/>
                          </a:lnTo>
                          <a:lnTo>
                            <a:pt x="3019" y="3295"/>
                          </a:lnTo>
                          <a:lnTo>
                            <a:pt x="3019" y="2554"/>
                          </a:lnTo>
                          <a:lnTo>
                            <a:pt x="2975" y="2562"/>
                          </a:lnTo>
                          <a:lnTo>
                            <a:pt x="2932" y="2571"/>
                          </a:lnTo>
                          <a:lnTo>
                            <a:pt x="2890" y="2581"/>
                          </a:lnTo>
                          <a:lnTo>
                            <a:pt x="2850" y="2592"/>
                          </a:lnTo>
                          <a:lnTo>
                            <a:pt x="2813" y="2603"/>
                          </a:lnTo>
                          <a:lnTo>
                            <a:pt x="2776" y="2615"/>
                          </a:lnTo>
                          <a:lnTo>
                            <a:pt x="2743" y="2626"/>
                          </a:lnTo>
                          <a:lnTo>
                            <a:pt x="2713" y="2639"/>
                          </a:lnTo>
                          <a:lnTo>
                            <a:pt x="2685" y="2650"/>
                          </a:lnTo>
                          <a:lnTo>
                            <a:pt x="2661" y="2660"/>
                          </a:lnTo>
                          <a:lnTo>
                            <a:pt x="2640" y="2668"/>
                          </a:lnTo>
                          <a:lnTo>
                            <a:pt x="2623" y="2676"/>
                          </a:lnTo>
                          <a:lnTo>
                            <a:pt x="2611" y="2682"/>
                          </a:lnTo>
                          <a:lnTo>
                            <a:pt x="2603" y="2686"/>
                          </a:lnTo>
                          <a:lnTo>
                            <a:pt x="2600" y="2687"/>
                          </a:lnTo>
                          <a:lnTo>
                            <a:pt x="2589" y="2692"/>
                          </a:lnTo>
                          <a:lnTo>
                            <a:pt x="2578" y="2693"/>
                          </a:lnTo>
                          <a:lnTo>
                            <a:pt x="2565" y="2691"/>
                          </a:lnTo>
                          <a:lnTo>
                            <a:pt x="2554" y="2686"/>
                          </a:lnTo>
                          <a:lnTo>
                            <a:pt x="2543" y="2678"/>
                          </a:lnTo>
                          <a:lnTo>
                            <a:pt x="2535" y="2667"/>
                          </a:lnTo>
                          <a:lnTo>
                            <a:pt x="2531" y="2653"/>
                          </a:lnTo>
                          <a:lnTo>
                            <a:pt x="2531" y="2637"/>
                          </a:lnTo>
                          <a:lnTo>
                            <a:pt x="2535" y="2624"/>
                          </a:lnTo>
                          <a:lnTo>
                            <a:pt x="2544" y="2612"/>
                          </a:lnTo>
                          <a:lnTo>
                            <a:pt x="2556" y="2603"/>
                          </a:lnTo>
                          <a:lnTo>
                            <a:pt x="2562" y="2600"/>
                          </a:lnTo>
                          <a:lnTo>
                            <a:pt x="2572" y="2595"/>
                          </a:lnTo>
                          <a:lnTo>
                            <a:pt x="2589" y="2588"/>
                          </a:lnTo>
                          <a:lnTo>
                            <a:pt x="2609" y="2579"/>
                          </a:lnTo>
                          <a:lnTo>
                            <a:pt x="2634" y="2568"/>
                          </a:lnTo>
                          <a:lnTo>
                            <a:pt x="2663" y="2555"/>
                          </a:lnTo>
                          <a:lnTo>
                            <a:pt x="2695" y="2543"/>
                          </a:lnTo>
                          <a:lnTo>
                            <a:pt x="2732" y="2530"/>
                          </a:lnTo>
                          <a:lnTo>
                            <a:pt x="2771" y="2517"/>
                          </a:lnTo>
                          <a:lnTo>
                            <a:pt x="2813" y="2503"/>
                          </a:lnTo>
                          <a:lnTo>
                            <a:pt x="2857" y="2491"/>
                          </a:lnTo>
                          <a:lnTo>
                            <a:pt x="2902" y="2480"/>
                          </a:lnTo>
                          <a:lnTo>
                            <a:pt x="2951" y="2470"/>
                          </a:lnTo>
                          <a:lnTo>
                            <a:pt x="3001" y="2461"/>
                          </a:lnTo>
                          <a:lnTo>
                            <a:pt x="3051" y="2454"/>
                          </a:lnTo>
                          <a:lnTo>
                            <a:pt x="3103" y="2451"/>
                          </a:lnTo>
                          <a:lnTo>
                            <a:pt x="3155" y="2450"/>
                          </a:lnTo>
                          <a:lnTo>
                            <a:pt x="3207" y="2451"/>
                          </a:lnTo>
                          <a:lnTo>
                            <a:pt x="3259" y="2457"/>
                          </a:lnTo>
                          <a:lnTo>
                            <a:pt x="3311" y="2466"/>
                          </a:lnTo>
                          <a:lnTo>
                            <a:pt x="3361" y="2479"/>
                          </a:lnTo>
                          <a:lnTo>
                            <a:pt x="3366" y="2481"/>
                          </a:lnTo>
                          <a:lnTo>
                            <a:pt x="3376" y="2484"/>
                          </a:lnTo>
                          <a:lnTo>
                            <a:pt x="3389" y="2488"/>
                          </a:lnTo>
                          <a:lnTo>
                            <a:pt x="3407" y="2491"/>
                          </a:lnTo>
                          <a:lnTo>
                            <a:pt x="3425" y="2492"/>
                          </a:lnTo>
                          <a:lnTo>
                            <a:pt x="3445" y="2491"/>
                          </a:lnTo>
                          <a:lnTo>
                            <a:pt x="3464" y="2487"/>
                          </a:lnTo>
                          <a:lnTo>
                            <a:pt x="3480" y="2478"/>
                          </a:lnTo>
                          <a:lnTo>
                            <a:pt x="3494" y="2462"/>
                          </a:lnTo>
                          <a:lnTo>
                            <a:pt x="3505" y="2443"/>
                          </a:lnTo>
                          <a:lnTo>
                            <a:pt x="3512" y="2418"/>
                          </a:lnTo>
                          <a:lnTo>
                            <a:pt x="3518" y="2388"/>
                          </a:lnTo>
                          <a:lnTo>
                            <a:pt x="3519" y="2353"/>
                          </a:lnTo>
                          <a:lnTo>
                            <a:pt x="3518" y="2316"/>
                          </a:lnTo>
                          <a:lnTo>
                            <a:pt x="3514" y="2273"/>
                          </a:lnTo>
                          <a:lnTo>
                            <a:pt x="3500" y="2164"/>
                          </a:lnTo>
                          <a:lnTo>
                            <a:pt x="3494" y="2109"/>
                          </a:lnTo>
                          <a:lnTo>
                            <a:pt x="3487" y="2060"/>
                          </a:lnTo>
                          <a:lnTo>
                            <a:pt x="3481" y="2013"/>
                          </a:lnTo>
                          <a:lnTo>
                            <a:pt x="3477" y="1970"/>
                          </a:lnTo>
                          <a:lnTo>
                            <a:pt x="3473" y="1929"/>
                          </a:lnTo>
                          <a:lnTo>
                            <a:pt x="3468" y="1890"/>
                          </a:lnTo>
                          <a:lnTo>
                            <a:pt x="3465" y="1851"/>
                          </a:lnTo>
                          <a:lnTo>
                            <a:pt x="3461" y="1814"/>
                          </a:lnTo>
                          <a:lnTo>
                            <a:pt x="3459" y="1778"/>
                          </a:lnTo>
                          <a:lnTo>
                            <a:pt x="3457" y="1740"/>
                          </a:lnTo>
                          <a:lnTo>
                            <a:pt x="3455" y="1701"/>
                          </a:lnTo>
                          <a:lnTo>
                            <a:pt x="3454" y="1661"/>
                          </a:lnTo>
                          <a:lnTo>
                            <a:pt x="3454" y="1620"/>
                          </a:lnTo>
                          <a:lnTo>
                            <a:pt x="3453" y="1575"/>
                          </a:lnTo>
                          <a:lnTo>
                            <a:pt x="3453" y="1527"/>
                          </a:lnTo>
                          <a:lnTo>
                            <a:pt x="3454" y="1475"/>
                          </a:lnTo>
                          <a:lnTo>
                            <a:pt x="3454" y="1419"/>
                          </a:lnTo>
                          <a:lnTo>
                            <a:pt x="3455" y="1358"/>
                          </a:lnTo>
                          <a:lnTo>
                            <a:pt x="3456" y="1291"/>
                          </a:lnTo>
                          <a:lnTo>
                            <a:pt x="3458" y="1218"/>
                          </a:lnTo>
                          <a:lnTo>
                            <a:pt x="3460" y="1139"/>
                          </a:lnTo>
                          <a:lnTo>
                            <a:pt x="3463" y="1051"/>
                          </a:lnTo>
                          <a:lnTo>
                            <a:pt x="3465" y="957"/>
                          </a:lnTo>
                          <a:lnTo>
                            <a:pt x="3468" y="942"/>
                          </a:lnTo>
                          <a:lnTo>
                            <a:pt x="3475" y="929"/>
                          </a:lnTo>
                          <a:lnTo>
                            <a:pt x="3486" y="918"/>
                          </a:lnTo>
                          <a:lnTo>
                            <a:pt x="3499" y="913"/>
                          </a:lnTo>
                          <a:lnTo>
                            <a:pt x="3514" y="911"/>
                          </a:lnTo>
                          <a:close/>
                          <a:moveTo>
                            <a:pt x="2904" y="772"/>
                          </a:moveTo>
                          <a:lnTo>
                            <a:pt x="2941" y="775"/>
                          </a:lnTo>
                          <a:lnTo>
                            <a:pt x="2979" y="781"/>
                          </a:lnTo>
                          <a:lnTo>
                            <a:pt x="3016" y="791"/>
                          </a:lnTo>
                          <a:lnTo>
                            <a:pt x="3051" y="803"/>
                          </a:lnTo>
                          <a:lnTo>
                            <a:pt x="3085" y="820"/>
                          </a:lnTo>
                          <a:lnTo>
                            <a:pt x="3118" y="840"/>
                          </a:lnTo>
                          <a:lnTo>
                            <a:pt x="3148" y="862"/>
                          </a:lnTo>
                          <a:lnTo>
                            <a:pt x="3175" y="888"/>
                          </a:lnTo>
                          <a:lnTo>
                            <a:pt x="3199" y="918"/>
                          </a:lnTo>
                          <a:lnTo>
                            <a:pt x="3220" y="952"/>
                          </a:lnTo>
                          <a:lnTo>
                            <a:pt x="3237" y="989"/>
                          </a:lnTo>
                          <a:lnTo>
                            <a:pt x="3251" y="1029"/>
                          </a:lnTo>
                          <a:lnTo>
                            <a:pt x="3260" y="1072"/>
                          </a:lnTo>
                          <a:lnTo>
                            <a:pt x="3263" y="1119"/>
                          </a:lnTo>
                          <a:lnTo>
                            <a:pt x="3270" y="1223"/>
                          </a:lnTo>
                          <a:lnTo>
                            <a:pt x="3281" y="1325"/>
                          </a:lnTo>
                          <a:lnTo>
                            <a:pt x="3296" y="1429"/>
                          </a:lnTo>
                          <a:lnTo>
                            <a:pt x="3313" y="1531"/>
                          </a:lnTo>
                          <a:lnTo>
                            <a:pt x="3332" y="1633"/>
                          </a:lnTo>
                          <a:lnTo>
                            <a:pt x="3349" y="1735"/>
                          </a:lnTo>
                          <a:lnTo>
                            <a:pt x="3365" y="1838"/>
                          </a:lnTo>
                          <a:lnTo>
                            <a:pt x="3376" y="1941"/>
                          </a:lnTo>
                          <a:lnTo>
                            <a:pt x="3382" y="2045"/>
                          </a:lnTo>
                          <a:lnTo>
                            <a:pt x="3381" y="2091"/>
                          </a:lnTo>
                          <a:lnTo>
                            <a:pt x="3374" y="2134"/>
                          </a:lnTo>
                          <a:lnTo>
                            <a:pt x="3364" y="2173"/>
                          </a:lnTo>
                          <a:lnTo>
                            <a:pt x="3348" y="2209"/>
                          </a:lnTo>
                          <a:lnTo>
                            <a:pt x="3331" y="2241"/>
                          </a:lnTo>
                          <a:lnTo>
                            <a:pt x="3308" y="2271"/>
                          </a:lnTo>
                          <a:lnTo>
                            <a:pt x="3283" y="2297"/>
                          </a:lnTo>
                          <a:lnTo>
                            <a:pt x="3255" y="2320"/>
                          </a:lnTo>
                          <a:lnTo>
                            <a:pt x="3224" y="2339"/>
                          </a:lnTo>
                          <a:lnTo>
                            <a:pt x="3192" y="2356"/>
                          </a:lnTo>
                          <a:lnTo>
                            <a:pt x="3158" y="2368"/>
                          </a:lnTo>
                          <a:lnTo>
                            <a:pt x="3122" y="2378"/>
                          </a:lnTo>
                          <a:lnTo>
                            <a:pt x="3087" y="2383"/>
                          </a:lnTo>
                          <a:lnTo>
                            <a:pt x="3049" y="2387"/>
                          </a:lnTo>
                          <a:lnTo>
                            <a:pt x="3012" y="2386"/>
                          </a:lnTo>
                          <a:lnTo>
                            <a:pt x="2975" y="2381"/>
                          </a:lnTo>
                          <a:lnTo>
                            <a:pt x="2894" y="2402"/>
                          </a:lnTo>
                          <a:lnTo>
                            <a:pt x="2816" y="2428"/>
                          </a:lnTo>
                          <a:lnTo>
                            <a:pt x="2743" y="2458"/>
                          </a:lnTo>
                          <a:lnTo>
                            <a:pt x="2673" y="2492"/>
                          </a:lnTo>
                          <a:lnTo>
                            <a:pt x="2609" y="2530"/>
                          </a:lnTo>
                          <a:lnTo>
                            <a:pt x="2546" y="2572"/>
                          </a:lnTo>
                          <a:lnTo>
                            <a:pt x="2490" y="2619"/>
                          </a:lnTo>
                          <a:lnTo>
                            <a:pt x="2438" y="2670"/>
                          </a:lnTo>
                          <a:lnTo>
                            <a:pt x="2389" y="2724"/>
                          </a:lnTo>
                          <a:lnTo>
                            <a:pt x="2345" y="2782"/>
                          </a:lnTo>
                          <a:lnTo>
                            <a:pt x="2305" y="2844"/>
                          </a:lnTo>
                          <a:lnTo>
                            <a:pt x="2269" y="2910"/>
                          </a:lnTo>
                          <a:lnTo>
                            <a:pt x="2238" y="2979"/>
                          </a:lnTo>
                          <a:lnTo>
                            <a:pt x="2212" y="3052"/>
                          </a:lnTo>
                          <a:lnTo>
                            <a:pt x="2189" y="3129"/>
                          </a:lnTo>
                          <a:lnTo>
                            <a:pt x="2170" y="3209"/>
                          </a:lnTo>
                          <a:lnTo>
                            <a:pt x="2157" y="3292"/>
                          </a:lnTo>
                          <a:lnTo>
                            <a:pt x="2151" y="3328"/>
                          </a:lnTo>
                          <a:lnTo>
                            <a:pt x="2138" y="3362"/>
                          </a:lnTo>
                          <a:lnTo>
                            <a:pt x="2123" y="3392"/>
                          </a:lnTo>
                          <a:lnTo>
                            <a:pt x="2105" y="3419"/>
                          </a:lnTo>
                          <a:lnTo>
                            <a:pt x="2083" y="3443"/>
                          </a:lnTo>
                          <a:lnTo>
                            <a:pt x="2058" y="3463"/>
                          </a:lnTo>
                          <a:lnTo>
                            <a:pt x="2032" y="3480"/>
                          </a:lnTo>
                          <a:lnTo>
                            <a:pt x="2004" y="3495"/>
                          </a:lnTo>
                          <a:lnTo>
                            <a:pt x="1975" y="3505"/>
                          </a:lnTo>
                          <a:lnTo>
                            <a:pt x="1945" y="3512"/>
                          </a:lnTo>
                          <a:lnTo>
                            <a:pt x="1914" y="3517"/>
                          </a:lnTo>
                          <a:lnTo>
                            <a:pt x="1884" y="3518"/>
                          </a:lnTo>
                          <a:lnTo>
                            <a:pt x="1854" y="3516"/>
                          </a:lnTo>
                          <a:lnTo>
                            <a:pt x="1826" y="3510"/>
                          </a:lnTo>
                          <a:lnTo>
                            <a:pt x="1798" y="3503"/>
                          </a:lnTo>
                          <a:lnTo>
                            <a:pt x="1772" y="3490"/>
                          </a:lnTo>
                          <a:lnTo>
                            <a:pt x="1749" y="3475"/>
                          </a:lnTo>
                          <a:lnTo>
                            <a:pt x="1728" y="3457"/>
                          </a:lnTo>
                          <a:lnTo>
                            <a:pt x="1710" y="3435"/>
                          </a:lnTo>
                          <a:lnTo>
                            <a:pt x="1696" y="3410"/>
                          </a:lnTo>
                          <a:lnTo>
                            <a:pt x="1686" y="3382"/>
                          </a:lnTo>
                          <a:lnTo>
                            <a:pt x="1680" y="3351"/>
                          </a:lnTo>
                          <a:lnTo>
                            <a:pt x="1680" y="3508"/>
                          </a:lnTo>
                          <a:lnTo>
                            <a:pt x="199" y="3508"/>
                          </a:lnTo>
                          <a:lnTo>
                            <a:pt x="199" y="1925"/>
                          </a:lnTo>
                          <a:lnTo>
                            <a:pt x="0" y="1925"/>
                          </a:lnTo>
                          <a:lnTo>
                            <a:pt x="0" y="1779"/>
                          </a:lnTo>
                          <a:lnTo>
                            <a:pt x="0" y="1600"/>
                          </a:lnTo>
                          <a:lnTo>
                            <a:pt x="724" y="1600"/>
                          </a:lnTo>
                          <a:lnTo>
                            <a:pt x="724" y="1596"/>
                          </a:lnTo>
                          <a:lnTo>
                            <a:pt x="725" y="1590"/>
                          </a:lnTo>
                          <a:lnTo>
                            <a:pt x="725" y="1584"/>
                          </a:lnTo>
                          <a:lnTo>
                            <a:pt x="725" y="1578"/>
                          </a:lnTo>
                          <a:lnTo>
                            <a:pt x="725" y="1573"/>
                          </a:lnTo>
                          <a:lnTo>
                            <a:pt x="728" y="1556"/>
                          </a:lnTo>
                          <a:lnTo>
                            <a:pt x="732" y="1543"/>
                          </a:lnTo>
                          <a:lnTo>
                            <a:pt x="740" y="1532"/>
                          </a:lnTo>
                          <a:lnTo>
                            <a:pt x="751" y="1525"/>
                          </a:lnTo>
                          <a:lnTo>
                            <a:pt x="769" y="1519"/>
                          </a:lnTo>
                          <a:lnTo>
                            <a:pt x="781" y="1518"/>
                          </a:lnTo>
                          <a:lnTo>
                            <a:pt x="795" y="1517"/>
                          </a:lnTo>
                          <a:lnTo>
                            <a:pt x="795" y="1488"/>
                          </a:lnTo>
                          <a:lnTo>
                            <a:pt x="1180" y="1488"/>
                          </a:lnTo>
                          <a:lnTo>
                            <a:pt x="1180" y="1543"/>
                          </a:lnTo>
                          <a:lnTo>
                            <a:pt x="1189" y="1542"/>
                          </a:lnTo>
                          <a:lnTo>
                            <a:pt x="1197" y="1539"/>
                          </a:lnTo>
                          <a:lnTo>
                            <a:pt x="1202" y="1535"/>
                          </a:lnTo>
                          <a:lnTo>
                            <a:pt x="1203" y="1533"/>
                          </a:lnTo>
                          <a:lnTo>
                            <a:pt x="1203" y="1529"/>
                          </a:lnTo>
                          <a:lnTo>
                            <a:pt x="1204" y="1526"/>
                          </a:lnTo>
                          <a:lnTo>
                            <a:pt x="1204" y="1523"/>
                          </a:lnTo>
                          <a:lnTo>
                            <a:pt x="1204" y="1514"/>
                          </a:lnTo>
                          <a:lnTo>
                            <a:pt x="1206" y="1505"/>
                          </a:lnTo>
                          <a:lnTo>
                            <a:pt x="1210" y="1497"/>
                          </a:lnTo>
                          <a:lnTo>
                            <a:pt x="1220" y="1488"/>
                          </a:lnTo>
                          <a:lnTo>
                            <a:pt x="1232" y="1483"/>
                          </a:lnTo>
                          <a:lnTo>
                            <a:pt x="1243" y="1481"/>
                          </a:lnTo>
                          <a:lnTo>
                            <a:pt x="1246" y="1482"/>
                          </a:lnTo>
                          <a:lnTo>
                            <a:pt x="1247" y="1483"/>
                          </a:lnTo>
                          <a:lnTo>
                            <a:pt x="1251" y="1477"/>
                          </a:lnTo>
                          <a:lnTo>
                            <a:pt x="1254" y="1472"/>
                          </a:lnTo>
                          <a:lnTo>
                            <a:pt x="1263" y="1473"/>
                          </a:lnTo>
                          <a:lnTo>
                            <a:pt x="1273" y="1474"/>
                          </a:lnTo>
                          <a:lnTo>
                            <a:pt x="1283" y="1474"/>
                          </a:lnTo>
                          <a:lnTo>
                            <a:pt x="1294" y="1473"/>
                          </a:lnTo>
                          <a:lnTo>
                            <a:pt x="1305" y="1471"/>
                          </a:lnTo>
                          <a:lnTo>
                            <a:pt x="1315" y="1466"/>
                          </a:lnTo>
                          <a:lnTo>
                            <a:pt x="1324" y="1458"/>
                          </a:lnTo>
                          <a:lnTo>
                            <a:pt x="1330" y="1448"/>
                          </a:lnTo>
                          <a:lnTo>
                            <a:pt x="1334" y="1434"/>
                          </a:lnTo>
                          <a:lnTo>
                            <a:pt x="1333" y="1416"/>
                          </a:lnTo>
                          <a:lnTo>
                            <a:pt x="1363" y="1407"/>
                          </a:lnTo>
                          <a:lnTo>
                            <a:pt x="1394" y="1402"/>
                          </a:lnTo>
                          <a:lnTo>
                            <a:pt x="1427" y="1400"/>
                          </a:lnTo>
                          <a:lnTo>
                            <a:pt x="1464" y="1402"/>
                          </a:lnTo>
                          <a:lnTo>
                            <a:pt x="1497" y="1409"/>
                          </a:lnTo>
                          <a:lnTo>
                            <a:pt x="1528" y="1419"/>
                          </a:lnTo>
                          <a:lnTo>
                            <a:pt x="1556" y="1433"/>
                          </a:lnTo>
                          <a:lnTo>
                            <a:pt x="1580" y="1450"/>
                          </a:lnTo>
                          <a:lnTo>
                            <a:pt x="1599" y="1468"/>
                          </a:lnTo>
                          <a:lnTo>
                            <a:pt x="1615" y="1491"/>
                          </a:lnTo>
                          <a:lnTo>
                            <a:pt x="1624" y="1514"/>
                          </a:lnTo>
                          <a:lnTo>
                            <a:pt x="1627" y="1538"/>
                          </a:lnTo>
                          <a:lnTo>
                            <a:pt x="1229" y="1538"/>
                          </a:lnTo>
                          <a:lnTo>
                            <a:pt x="1232" y="1515"/>
                          </a:lnTo>
                          <a:lnTo>
                            <a:pt x="1241" y="1494"/>
                          </a:lnTo>
                          <a:lnTo>
                            <a:pt x="1233" y="1495"/>
                          </a:lnTo>
                          <a:lnTo>
                            <a:pt x="1226" y="1499"/>
                          </a:lnTo>
                          <a:lnTo>
                            <a:pt x="1219" y="1504"/>
                          </a:lnTo>
                          <a:lnTo>
                            <a:pt x="1217" y="1509"/>
                          </a:lnTo>
                          <a:lnTo>
                            <a:pt x="1216" y="1516"/>
                          </a:lnTo>
                          <a:lnTo>
                            <a:pt x="1216" y="1523"/>
                          </a:lnTo>
                          <a:lnTo>
                            <a:pt x="1216" y="1529"/>
                          </a:lnTo>
                          <a:lnTo>
                            <a:pt x="1214" y="1536"/>
                          </a:lnTo>
                          <a:lnTo>
                            <a:pt x="1211" y="1542"/>
                          </a:lnTo>
                          <a:lnTo>
                            <a:pt x="1202" y="1551"/>
                          </a:lnTo>
                          <a:lnTo>
                            <a:pt x="1190" y="1554"/>
                          </a:lnTo>
                          <a:lnTo>
                            <a:pt x="1177" y="1555"/>
                          </a:lnTo>
                          <a:lnTo>
                            <a:pt x="1162" y="1555"/>
                          </a:lnTo>
                          <a:lnTo>
                            <a:pt x="1147" y="1552"/>
                          </a:lnTo>
                          <a:lnTo>
                            <a:pt x="795" y="1552"/>
                          </a:lnTo>
                          <a:lnTo>
                            <a:pt x="795" y="1529"/>
                          </a:lnTo>
                          <a:lnTo>
                            <a:pt x="782" y="1529"/>
                          </a:lnTo>
                          <a:lnTo>
                            <a:pt x="771" y="1531"/>
                          </a:lnTo>
                          <a:lnTo>
                            <a:pt x="758" y="1535"/>
                          </a:lnTo>
                          <a:lnTo>
                            <a:pt x="748" y="1539"/>
                          </a:lnTo>
                          <a:lnTo>
                            <a:pt x="742" y="1547"/>
                          </a:lnTo>
                          <a:lnTo>
                            <a:pt x="739" y="1558"/>
                          </a:lnTo>
                          <a:lnTo>
                            <a:pt x="738" y="1573"/>
                          </a:lnTo>
                          <a:lnTo>
                            <a:pt x="738" y="1579"/>
                          </a:lnTo>
                          <a:lnTo>
                            <a:pt x="736" y="1585"/>
                          </a:lnTo>
                          <a:lnTo>
                            <a:pt x="736" y="1590"/>
                          </a:lnTo>
                          <a:lnTo>
                            <a:pt x="736" y="1596"/>
                          </a:lnTo>
                          <a:lnTo>
                            <a:pt x="735" y="1600"/>
                          </a:lnTo>
                          <a:lnTo>
                            <a:pt x="2046" y="1600"/>
                          </a:lnTo>
                          <a:lnTo>
                            <a:pt x="2046" y="1926"/>
                          </a:lnTo>
                          <a:lnTo>
                            <a:pt x="1680" y="1926"/>
                          </a:lnTo>
                          <a:lnTo>
                            <a:pt x="1680" y="3306"/>
                          </a:lnTo>
                          <a:lnTo>
                            <a:pt x="1681" y="3300"/>
                          </a:lnTo>
                          <a:lnTo>
                            <a:pt x="1681" y="3293"/>
                          </a:lnTo>
                          <a:lnTo>
                            <a:pt x="1696" y="3201"/>
                          </a:lnTo>
                          <a:lnTo>
                            <a:pt x="1714" y="3110"/>
                          </a:lnTo>
                          <a:lnTo>
                            <a:pt x="1735" y="3022"/>
                          </a:lnTo>
                          <a:lnTo>
                            <a:pt x="1760" y="2936"/>
                          </a:lnTo>
                          <a:lnTo>
                            <a:pt x="1789" y="2853"/>
                          </a:lnTo>
                          <a:lnTo>
                            <a:pt x="1821" y="2772"/>
                          </a:lnTo>
                          <a:lnTo>
                            <a:pt x="1857" y="2694"/>
                          </a:lnTo>
                          <a:lnTo>
                            <a:pt x="1897" y="2619"/>
                          </a:lnTo>
                          <a:lnTo>
                            <a:pt x="1940" y="2546"/>
                          </a:lnTo>
                          <a:lnTo>
                            <a:pt x="1986" y="2477"/>
                          </a:lnTo>
                          <a:lnTo>
                            <a:pt x="2037" y="2411"/>
                          </a:lnTo>
                          <a:lnTo>
                            <a:pt x="2092" y="2348"/>
                          </a:lnTo>
                          <a:lnTo>
                            <a:pt x="2151" y="2288"/>
                          </a:lnTo>
                          <a:lnTo>
                            <a:pt x="2213" y="2233"/>
                          </a:lnTo>
                          <a:lnTo>
                            <a:pt x="2278" y="2180"/>
                          </a:lnTo>
                          <a:lnTo>
                            <a:pt x="2348" y="2132"/>
                          </a:lnTo>
                          <a:lnTo>
                            <a:pt x="2421" y="2086"/>
                          </a:lnTo>
                          <a:lnTo>
                            <a:pt x="2499" y="2046"/>
                          </a:lnTo>
                          <a:lnTo>
                            <a:pt x="2580" y="2009"/>
                          </a:lnTo>
                          <a:lnTo>
                            <a:pt x="2664" y="1976"/>
                          </a:lnTo>
                          <a:lnTo>
                            <a:pt x="2655" y="1875"/>
                          </a:lnTo>
                          <a:lnTo>
                            <a:pt x="2642" y="1776"/>
                          </a:lnTo>
                          <a:lnTo>
                            <a:pt x="2626" y="1676"/>
                          </a:lnTo>
                          <a:lnTo>
                            <a:pt x="2609" y="1576"/>
                          </a:lnTo>
                          <a:lnTo>
                            <a:pt x="2591" y="1475"/>
                          </a:lnTo>
                          <a:lnTo>
                            <a:pt x="2450" y="1497"/>
                          </a:lnTo>
                          <a:lnTo>
                            <a:pt x="2310" y="1514"/>
                          </a:lnTo>
                          <a:lnTo>
                            <a:pt x="2169" y="1527"/>
                          </a:lnTo>
                          <a:lnTo>
                            <a:pt x="2027" y="1536"/>
                          </a:lnTo>
                          <a:lnTo>
                            <a:pt x="1887" y="1538"/>
                          </a:lnTo>
                          <a:lnTo>
                            <a:pt x="1745" y="1535"/>
                          </a:lnTo>
                          <a:lnTo>
                            <a:pt x="1711" y="1532"/>
                          </a:lnTo>
                          <a:lnTo>
                            <a:pt x="1681" y="1523"/>
                          </a:lnTo>
                          <a:lnTo>
                            <a:pt x="1655" y="1509"/>
                          </a:lnTo>
                          <a:lnTo>
                            <a:pt x="1631" y="1494"/>
                          </a:lnTo>
                          <a:lnTo>
                            <a:pt x="1612" y="1475"/>
                          </a:lnTo>
                          <a:lnTo>
                            <a:pt x="1595" y="1453"/>
                          </a:lnTo>
                          <a:lnTo>
                            <a:pt x="1582" y="1429"/>
                          </a:lnTo>
                          <a:lnTo>
                            <a:pt x="1572" y="1404"/>
                          </a:lnTo>
                          <a:lnTo>
                            <a:pt x="1565" y="1377"/>
                          </a:lnTo>
                          <a:lnTo>
                            <a:pt x="1562" y="1350"/>
                          </a:lnTo>
                          <a:lnTo>
                            <a:pt x="1563" y="1323"/>
                          </a:lnTo>
                          <a:lnTo>
                            <a:pt x="1566" y="1297"/>
                          </a:lnTo>
                          <a:lnTo>
                            <a:pt x="1573" y="1270"/>
                          </a:lnTo>
                          <a:lnTo>
                            <a:pt x="1583" y="1246"/>
                          </a:lnTo>
                          <a:lnTo>
                            <a:pt x="1596" y="1223"/>
                          </a:lnTo>
                          <a:lnTo>
                            <a:pt x="1613" y="1203"/>
                          </a:lnTo>
                          <a:lnTo>
                            <a:pt x="1633" y="1186"/>
                          </a:lnTo>
                          <a:lnTo>
                            <a:pt x="1656" y="1171"/>
                          </a:lnTo>
                          <a:lnTo>
                            <a:pt x="1684" y="1161"/>
                          </a:lnTo>
                          <a:lnTo>
                            <a:pt x="1714" y="1156"/>
                          </a:lnTo>
                          <a:lnTo>
                            <a:pt x="1747" y="1155"/>
                          </a:lnTo>
                          <a:lnTo>
                            <a:pt x="1882" y="1158"/>
                          </a:lnTo>
                          <a:lnTo>
                            <a:pt x="2016" y="1156"/>
                          </a:lnTo>
                          <a:lnTo>
                            <a:pt x="2149" y="1148"/>
                          </a:lnTo>
                          <a:lnTo>
                            <a:pt x="2284" y="1136"/>
                          </a:lnTo>
                          <a:lnTo>
                            <a:pt x="2417" y="1119"/>
                          </a:lnTo>
                          <a:lnTo>
                            <a:pt x="2550" y="1098"/>
                          </a:lnTo>
                          <a:lnTo>
                            <a:pt x="2553" y="1053"/>
                          </a:lnTo>
                          <a:lnTo>
                            <a:pt x="2561" y="1010"/>
                          </a:lnTo>
                          <a:lnTo>
                            <a:pt x="2574" y="972"/>
                          </a:lnTo>
                          <a:lnTo>
                            <a:pt x="2591" y="936"/>
                          </a:lnTo>
                          <a:lnTo>
                            <a:pt x="2611" y="904"/>
                          </a:lnTo>
                          <a:lnTo>
                            <a:pt x="2635" y="875"/>
                          </a:lnTo>
                          <a:lnTo>
                            <a:pt x="2662" y="851"/>
                          </a:lnTo>
                          <a:lnTo>
                            <a:pt x="2692" y="830"/>
                          </a:lnTo>
                          <a:lnTo>
                            <a:pt x="2724" y="811"/>
                          </a:lnTo>
                          <a:lnTo>
                            <a:pt x="2757" y="796"/>
                          </a:lnTo>
                          <a:lnTo>
                            <a:pt x="2793" y="785"/>
                          </a:lnTo>
                          <a:lnTo>
                            <a:pt x="2829" y="777"/>
                          </a:lnTo>
                          <a:lnTo>
                            <a:pt x="2867" y="773"/>
                          </a:lnTo>
                          <a:lnTo>
                            <a:pt x="2904" y="772"/>
                          </a:lnTo>
                          <a:close/>
                          <a:moveTo>
                            <a:pt x="538" y="526"/>
                          </a:moveTo>
                          <a:lnTo>
                            <a:pt x="598" y="1380"/>
                          </a:lnTo>
                          <a:lnTo>
                            <a:pt x="439" y="1391"/>
                          </a:lnTo>
                          <a:lnTo>
                            <a:pt x="379" y="537"/>
                          </a:lnTo>
                          <a:lnTo>
                            <a:pt x="538" y="526"/>
                          </a:lnTo>
                          <a:close/>
                          <a:moveTo>
                            <a:pt x="2696" y="0"/>
                          </a:moveTo>
                          <a:lnTo>
                            <a:pt x="2696" y="0"/>
                          </a:lnTo>
                          <a:lnTo>
                            <a:pt x="2747" y="3"/>
                          </a:lnTo>
                          <a:lnTo>
                            <a:pt x="2795" y="13"/>
                          </a:lnTo>
                          <a:lnTo>
                            <a:pt x="2840" y="30"/>
                          </a:lnTo>
                          <a:lnTo>
                            <a:pt x="2883" y="51"/>
                          </a:lnTo>
                          <a:lnTo>
                            <a:pt x="2922" y="78"/>
                          </a:lnTo>
                          <a:lnTo>
                            <a:pt x="2958" y="109"/>
                          </a:lnTo>
                          <a:lnTo>
                            <a:pt x="2989" y="144"/>
                          </a:lnTo>
                          <a:lnTo>
                            <a:pt x="3016" y="183"/>
                          </a:lnTo>
                          <a:lnTo>
                            <a:pt x="3037" y="226"/>
                          </a:lnTo>
                          <a:lnTo>
                            <a:pt x="3053" y="272"/>
                          </a:lnTo>
                          <a:lnTo>
                            <a:pt x="3062" y="319"/>
                          </a:lnTo>
                          <a:lnTo>
                            <a:pt x="3066" y="370"/>
                          </a:lnTo>
                          <a:lnTo>
                            <a:pt x="3062" y="420"/>
                          </a:lnTo>
                          <a:lnTo>
                            <a:pt x="3053" y="468"/>
                          </a:lnTo>
                          <a:lnTo>
                            <a:pt x="3037" y="514"/>
                          </a:lnTo>
                          <a:lnTo>
                            <a:pt x="3016" y="557"/>
                          </a:lnTo>
                          <a:lnTo>
                            <a:pt x="2989" y="596"/>
                          </a:lnTo>
                          <a:lnTo>
                            <a:pt x="2958" y="631"/>
                          </a:lnTo>
                          <a:lnTo>
                            <a:pt x="2922" y="663"/>
                          </a:lnTo>
                          <a:lnTo>
                            <a:pt x="2883" y="690"/>
                          </a:lnTo>
                          <a:lnTo>
                            <a:pt x="2840" y="711"/>
                          </a:lnTo>
                          <a:lnTo>
                            <a:pt x="2795" y="726"/>
                          </a:lnTo>
                          <a:lnTo>
                            <a:pt x="2747" y="736"/>
                          </a:lnTo>
                          <a:lnTo>
                            <a:pt x="2696" y="740"/>
                          </a:lnTo>
                          <a:lnTo>
                            <a:pt x="2646" y="736"/>
                          </a:lnTo>
                          <a:lnTo>
                            <a:pt x="2599" y="726"/>
                          </a:lnTo>
                          <a:lnTo>
                            <a:pt x="2553" y="711"/>
                          </a:lnTo>
                          <a:lnTo>
                            <a:pt x="2510" y="690"/>
                          </a:lnTo>
                          <a:lnTo>
                            <a:pt x="2471" y="663"/>
                          </a:lnTo>
                          <a:lnTo>
                            <a:pt x="2436" y="631"/>
                          </a:lnTo>
                          <a:lnTo>
                            <a:pt x="2403" y="596"/>
                          </a:lnTo>
                          <a:lnTo>
                            <a:pt x="2378" y="557"/>
                          </a:lnTo>
                          <a:lnTo>
                            <a:pt x="2356" y="514"/>
                          </a:lnTo>
                          <a:lnTo>
                            <a:pt x="2340" y="468"/>
                          </a:lnTo>
                          <a:lnTo>
                            <a:pt x="2330" y="420"/>
                          </a:lnTo>
                          <a:lnTo>
                            <a:pt x="2327" y="370"/>
                          </a:lnTo>
                          <a:lnTo>
                            <a:pt x="2330" y="319"/>
                          </a:lnTo>
                          <a:lnTo>
                            <a:pt x="2340" y="272"/>
                          </a:lnTo>
                          <a:lnTo>
                            <a:pt x="2356" y="226"/>
                          </a:lnTo>
                          <a:lnTo>
                            <a:pt x="2378" y="183"/>
                          </a:lnTo>
                          <a:lnTo>
                            <a:pt x="2403" y="144"/>
                          </a:lnTo>
                          <a:lnTo>
                            <a:pt x="2436" y="109"/>
                          </a:lnTo>
                          <a:lnTo>
                            <a:pt x="2471" y="78"/>
                          </a:lnTo>
                          <a:lnTo>
                            <a:pt x="2510" y="51"/>
                          </a:lnTo>
                          <a:lnTo>
                            <a:pt x="2553" y="30"/>
                          </a:lnTo>
                          <a:lnTo>
                            <a:pt x="2599" y="13"/>
                          </a:lnTo>
                          <a:lnTo>
                            <a:pt x="2646" y="3"/>
                          </a:lnTo>
                          <a:lnTo>
                            <a:pt x="269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endParaRPr>
                    </a:p>
                  </p:txBody>
                </p:sp>
              </p:grpSp>
            </p:grpSp>
            <p:grpSp>
              <p:nvGrpSpPr>
                <p:cNvPr id="173" name="Group 172">
                  <a:extLst>
                    <a:ext uri="{FF2B5EF4-FFF2-40B4-BE49-F238E27FC236}">
                      <a16:creationId xmlns:a16="http://schemas.microsoft.com/office/drawing/2014/main" id="{1EFED18E-5D70-4F1B-B0A3-8DFFB713ABA7}"/>
                    </a:ext>
                  </a:extLst>
                </p:cNvPr>
                <p:cNvGrpSpPr/>
                <p:nvPr/>
              </p:nvGrpSpPr>
              <p:grpSpPr>
                <a:xfrm>
                  <a:off x="1297058" y="4940171"/>
                  <a:ext cx="2657333" cy="654501"/>
                  <a:chOff x="1297058" y="5024033"/>
                  <a:chExt cx="2657333" cy="654501"/>
                </a:xfrm>
              </p:grpSpPr>
              <p:sp>
                <p:nvSpPr>
                  <p:cNvPr id="64" name="TextBox 63">
                    <a:extLst>
                      <a:ext uri="{FF2B5EF4-FFF2-40B4-BE49-F238E27FC236}">
                        <a16:creationId xmlns:a16="http://schemas.microsoft.com/office/drawing/2014/main" id="{4A1BAE32-5DA9-4FB8-9381-07C905A75A04}"/>
                      </a:ext>
                    </a:extLst>
                  </p:cNvPr>
                  <p:cNvSpPr txBox="1"/>
                  <p:nvPr/>
                </p:nvSpPr>
                <p:spPr>
                  <a:xfrm>
                    <a:off x="1702951" y="5024033"/>
                    <a:ext cx="2251440" cy="379152"/>
                  </a:xfrm>
                  <a:prstGeom prst="rect">
                    <a:avLst/>
                  </a:prstGeom>
                  <a:noFill/>
                </p:spPr>
                <p:txBody>
                  <a:bodyPr wrap="square" rtlCol="0" anchor="ctr">
                    <a:spAutoFit/>
                  </a:bodyPr>
                  <a:lstStyle/>
                  <a:p>
                    <a:pPr algn="r"/>
                    <a:r>
                      <a:rPr lang="en-US" sz="1600" b="1" dirty="0">
                        <a:solidFill>
                          <a:schemeClr val="tx2"/>
                        </a:solidFill>
                        <a:latin typeface="Century Gothic" panose="020B0502020202020204" pitchFamily="34" charset="0"/>
                        <a:cs typeface="Arial" panose="020B0604020202020204" pitchFamily="34" charset="0"/>
                      </a:rPr>
                      <a:t>Application</a:t>
                    </a:r>
                  </a:p>
                </p:txBody>
              </p:sp>
              <p:sp>
                <p:nvSpPr>
                  <p:cNvPr id="157" name="Rectangle 156">
                    <a:extLst>
                      <a:ext uri="{FF2B5EF4-FFF2-40B4-BE49-F238E27FC236}">
                        <a16:creationId xmlns:a16="http://schemas.microsoft.com/office/drawing/2014/main" id="{469EDE27-EA39-40B2-9F82-1EFEF5245F2D}"/>
                      </a:ext>
                    </a:extLst>
                  </p:cNvPr>
                  <p:cNvSpPr/>
                  <p:nvPr/>
                </p:nvSpPr>
                <p:spPr>
                  <a:xfrm flipH="1">
                    <a:off x="1297058" y="5402787"/>
                    <a:ext cx="2657333" cy="275747"/>
                  </a:xfrm>
                  <a:prstGeom prst="rect">
                    <a:avLst/>
                  </a:prstGeom>
                </p:spPr>
                <p:txBody>
                  <a:bodyPr wrap="square">
                    <a:spAutoFit/>
                  </a:bodyPr>
                  <a:lstStyle/>
                  <a:p>
                    <a:pPr algn="r"/>
                    <a:r>
                      <a:rPr lang="en-US" sz="1000" dirty="0">
                        <a:solidFill>
                          <a:schemeClr val="accent5"/>
                        </a:solidFill>
                        <a:latin typeface="Arial" panose="020B0604020202020204" pitchFamily="34" charset="0"/>
                        <a:cs typeface="Arial" panose="020B0604020202020204" pitchFamily="34" charset="0"/>
                      </a:rPr>
                      <a:t>.</a:t>
                    </a:r>
                  </a:p>
                </p:txBody>
              </p:sp>
            </p:grpSp>
          </p:grpSp>
        </p:grpSp>
      </p:grpSp>
    </p:spTree>
    <p:extLst>
      <p:ext uri="{BB962C8B-B14F-4D97-AF65-F5344CB8AC3E}">
        <p14:creationId xmlns:p14="http://schemas.microsoft.com/office/powerpoint/2010/main" val="277963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2B47-D00C-4B5C-9D6B-DACAB0B823B0}"/>
              </a:ext>
            </a:extLst>
          </p:cNvPr>
          <p:cNvSpPr>
            <a:spLocks noGrp="1"/>
          </p:cNvSpPr>
          <p:nvPr>
            <p:ph type="title"/>
          </p:nvPr>
        </p:nvSpPr>
        <p:spPr>
          <a:xfrm>
            <a:off x="829877" y="53212"/>
            <a:ext cx="8040566" cy="603628"/>
          </a:xfrm>
        </p:spPr>
        <p:txBody>
          <a:bodyPr>
            <a:normAutofit/>
          </a:bodyPr>
          <a:lstStyle/>
          <a:p>
            <a:r>
              <a:rPr lang="en-US" dirty="0"/>
              <a:t>Why Interview?</a:t>
            </a:r>
            <a:endParaRPr lang="en-IN" dirty="0"/>
          </a:p>
        </p:txBody>
      </p:sp>
      <p:grpSp>
        <p:nvGrpSpPr>
          <p:cNvPr id="4" name="Group 3">
            <a:extLst>
              <a:ext uri="{FF2B5EF4-FFF2-40B4-BE49-F238E27FC236}">
                <a16:creationId xmlns:a16="http://schemas.microsoft.com/office/drawing/2014/main" id="{8DC64153-AB53-4237-88D9-442C17E36FD0}"/>
              </a:ext>
            </a:extLst>
          </p:cNvPr>
          <p:cNvGrpSpPr/>
          <p:nvPr/>
        </p:nvGrpSpPr>
        <p:grpSpPr>
          <a:xfrm>
            <a:off x="745190" y="1173794"/>
            <a:ext cx="3505299" cy="1923817"/>
            <a:chOff x="533708" y="2347096"/>
            <a:chExt cx="5114042" cy="2944432"/>
          </a:xfrm>
        </p:grpSpPr>
        <p:grpSp>
          <p:nvGrpSpPr>
            <p:cNvPr id="5" name="Group 4">
              <a:extLst>
                <a:ext uri="{FF2B5EF4-FFF2-40B4-BE49-F238E27FC236}">
                  <a16:creationId xmlns:a16="http://schemas.microsoft.com/office/drawing/2014/main" id="{9D7396E8-B60B-4CE5-917C-CCADCCA8D419}"/>
                </a:ext>
              </a:extLst>
            </p:cNvPr>
            <p:cNvGrpSpPr/>
            <p:nvPr/>
          </p:nvGrpSpPr>
          <p:grpSpPr>
            <a:xfrm>
              <a:off x="956645" y="2347096"/>
              <a:ext cx="4260197" cy="2856960"/>
              <a:chOff x="503733" y="1797372"/>
              <a:chExt cx="5760257" cy="3862928"/>
            </a:xfrm>
          </p:grpSpPr>
          <p:sp>
            <p:nvSpPr>
              <p:cNvPr id="72" name="Rectangle 71">
                <a:extLst>
                  <a:ext uri="{FF2B5EF4-FFF2-40B4-BE49-F238E27FC236}">
                    <a16:creationId xmlns:a16="http://schemas.microsoft.com/office/drawing/2014/main" id="{DE021ED6-D5DE-40BB-A049-E25084D9B9E1}"/>
                  </a:ext>
                </a:extLst>
              </p:cNvPr>
              <p:cNvSpPr>
                <a:spLocks noChangeArrowheads="1"/>
              </p:cNvSpPr>
              <p:nvPr/>
            </p:nvSpPr>
            <p:spPr bwMode="auto">
              <a:xfrm>
                <a:off x="791207" y="2088440"/>
                <a:ext cx="5183513" cy="3286185"/>
              </a:xfrm>
              <a:prstGeom prst="rect">
                <a:avLst/>
              </a:prstGeom>
              <a:solidFill>
                <a:schemeClr val="bg2"/>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050" kern="0" dirty="0">
                  <a:solidFill>
                    <a:srgbClr val="000000"/>
                  </a:solidFill>
                  <a:latin typeface="Calibri" panose="020F0502020204030204"/>
                  <a:cs typeface="Arial"/>
                  <a:sym typeface="Arial"/>
                  <a:rtl val="0"/>
                </a:endParaRPr>
              </a:p>
            </p:txBody>
          </p:sp>
          <p:sp>
            <p:nvSpPr>
              <p:cNvPr id="73" name="Freeform 101">
                <a:extLst>
                  <a:ext uri="{FF2B5EF4-FFF2-40B4-BE49-F238E27FC236}">
                    <a16:creationId xmlns:a16="http://schemas.microsoft.com/office/drawing/2014/main" id="{D9EE0902-856F-40CE-BE92-613D7F200622}"/>
                  </a:ext>
                </a:extLst>
              </p:cNvPr>
              <p:cNvSpPr>
                <a:spLocks noEditPoints="1"/>
              </p:cNvSpPr>
              <p:nvPr/>
            </p:nvSpPr>
            <p:spPr bwMode="auto">
              <a:xfrm>
                <a:off x="503733" y="1797372"/>
                <a:ext cx="5760257" cy="3862928"/>
              </a:xfrm>
              <a:custGeom>
                <a:avLst/>
                <a:gdLst>
                  <a:gd name="T0" fmla="*/ 83 w 3206"/>
                  <a:gd name="T1" fmla="*/ 2150 h 2150"/>
                  <a:gd name="T2" fmla="*/ 60 w 3206"/>
                  <a:gd name="T3" fmla="*/ 2148 h 2150"/>
                  <a:gd name="T4" fmla="*/ 40 w 3206"/>
                  <a:gd name="T5" fmla="*/ 2139 h 2150"/>
                  <a:gd name="T6" fmla="*/ 23 w 3206"/>
                  <a:gd name="T7" fmla="*/ 2125 h 2150"/>
                  <a:gd name="T8" fmla="*/ 11 w 3206"/>
                  <a:gd name="T9" fmla="*/ 2109 h 2150"/>
                  <a:gd name="T10" fmla="*/ 2 w 3206"/>
                  <a:gd name="T11" fmla="*/ 2088 h 2150"/>
                  <a:gd name="T12" fmla="*/ 0 w 3206"/>
                  <a:gd name="T13" fmla="*/ 2066 h 2150"/>
                  <a:gd name="T14" fmla="*/ 0 w 3206"/>
                  <a:gd name="T15" fmla="*/ 83 h 2150"/>
                  <a:gd name="T16" fmla="*/ 2 w 3206"/>
                  <a:gd name="T17" fmla="*/ 62 h 2150"/>
                  <a:gd name="T18" fmla="*/ 10 w 3206"/>
                  <a:gd name="T19" fmla="*/ 42 h 2150"/>
                  <a:gd name="T20" fmla="*/ 23 w 3206"/>
                  <a:gd name="T21" fmla="*/ 24 h 2150"/>
                  <a:gd name="T22" fmla="*/ 41 w 3206"/>
                  <a:gd name="T23" fmla="*/ 12 h 2150"/>
                  <a:gd name="T24" fmla="*/ 61 w 3206"/>
                  <a:gd name="T25" fmla="*/ 3 h 2150"/>
                  <a:gd name="T26" fmla="*/ 83 w 3206"/>
                  <a:gd name="T27" fmla="*/ 0 h 2150"/>
                  <a:gd name="T28" fmla="*/ 3122 w 3206"/>
                  <a:gd name="T29" fmla="*/ 0 h 2150"/>
                  <a:gd name="T30" fmla="*/ 3144 w 3206"/>
                  <a:gd name="T31" fmla="*/ 3 h 2150"/>
                  <a:gd name="T32" fmla="*/ 3165 w 3206"/>
                  <a:gd name="T33" fmla="*/ 12 h 2150"/>
                  <a:gd name="T34" fmla="*/ 3181 w 3206"/>
                  <a:gd name="T35" fmla="*/ 24 h 2150"/>
                  <a:gd name="T36" fmla="*/ 3194 w 3206"/>
                  <a:gd name="T37" fmla="*/ 42 h 2150"/>
                  <a:gd name="T38" fmla="*/ 3202 w 3206"/>
                  <a:gd name="T39" fmla="*/ 62 h 2150"/>
                  <a:gd name="T40" fmla="*/ 3206 w 3206"/>
                  <a:gd name="T41" fmla="*/ 83 h 2150"/>
                  <a:gd name="T42" fmla="*/ 3206 w 3206"/>
                  <a:gd name="T43" fmla="*/ 2066 h 2150"/>
                  <a:gd name="T44" fmla="*/ 3202 w 3206"/>
                  <a:gd name="T45" fmla="*/ 2088 h 2150"/>
                  <a:gd name="T46" fmla="*/ 3194 w 3206"/>
                  <a:gd name="T47" fmla="*/ 2109 h 2150"/>
                  <a:gd name="T48" fmla="*/ 3181 w 3206"/>
                  <a:gd name="T49" fmla="*/ 2125 h 2150"/>
                  <a:gd name="T50" fmla="*/ 3165 w 3206"/>
                  <a:gd name="T51" fmla="*/ 2139 h 2150"/>
                  <a:gd name="T52" fmla="*/ 3144 w 3206"/>
                  <a:gd name="T53" fmla="*/ 2148 h 2150"/>
                  <a:gd name="T54" fmla="*/ 3122 w 3206"/>
                  <a:gd name="T55" fmla="*/ 2150 h 2150"/>
                  <a:gd name="T56" fmla="*/ 83 w 3206"/>
                  <a:gd name="T57" fmla="*/ 2150 h 2150"/>
                  <a:gd name="T58" fmla="*/ 3039 w 3206"/>
                  <a:gd name="T59" fmla="*/ 1983 h 2150"/>
                  <a:gd name="T60" fmla="*/ 3039 w 3206"/>
                  <a:gd name="T61" fmla="*/ 168 h 2150"/>
                  <a:gd name="T62" fmla="*/ 166 w 3206"/>
                  <a:gd name="T63" fmla="*/ 168 h 2150"/>
                  <a:gd name="T64" fmla="*/ 166 w 3206"/>
                  <a:gd name="T65" fmla="*/ 1983 h 2150"/>
                  <a:gd name="T66" fmla="*/ 3039 w 3206"/>
                  <a:gd name="T67" fmla="*/ 1983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6" h="2150">
                    <a:moveTo>
                      <a:pt x="83" y="2150"/>
                    </a:moveTo>
                    <a:lnTo>
                      <a:pt x="60" y="2148"/>
                    </a:lnTo>
                    <a:lnTo>
                      <a:pt x="40" y="2139"/>
                    </a:lnTo>
                    <a:lnTo>
                      <a:pt x="23" y="2125"/>
                    </a:lnTo>
                    <a:lnTo>
                      <a:pt x="11" y="2109"/>
                    </a:lnTo>
                    <a:lnTo>
                      <a:pt x="2" y="2088"/>
                    </a:lnTo>
                    <a:lnTo>
                      <a:pt x="0" y="2066"/>
                    </a:lnTo>
                    <a:lnTo>
                      <a:pt x="0" y="83"/>
                    </a:lnTo>
                    <a:lnTo>
                      <a:pt x="2" y="62"/>
                    </a:lnTo>
                    <a:lnTo>
                      <a:pt x="10" y="42"/>
                    </a:lnTo>
                    <a:lnTo>
                      <a:pt x="23" y="24"/>
                    </a:lnTo>
                    <a:lnTo>
                      <a:pt x="41" y="12"/>
                    </a:lnTo>
                    <a:lnTo>
                      <a:pt x="61" y="3"/>
                    </a:lnTo>
                    <a:lnTo>
                      <a:pt x="83" y="0"/>
                    </a:lnTo>
                    <a:lnTo>
                      <a:pt x="3122" y="0"/>
                    </a:lnTo>
                    <a:lnTo>
                      <a:pt x="3144" y="3"/>
                    </a:lnTo>
                    <a:lnTo>
                      <a:pt x="3165" y="12"/>
                    </a:lnTo>
                    <a:lnTo>
                      <a:pt x="3181" y="24"/>
                    </a:lnTo>
                    <a:lnTo>
                      <a:pt x="3194" y="42"/>
                    </a:lnTo>
                    <a:lnTo>
                      <a:pt x="3202" y="62"/>
                    </a:lnTo>
                    <a:lnTo>
                      <a:pt x="3206" y="83"/>
                    </a:lnTo>
                    <a:lnTo>
                      <a:pt x="3206" y="2066"/>
                    </a:lnTo>
                    <a:lnTo>
                      <a:pt x="3202" y="2088"/>
                    </a:lnTo>
                    <a:lnTo>
                      <a:pt x="3194" y="2109"/>
                    </a:lnTo>
                    <a:lnTo>
                      <a:pt x="3181" y="2125"/>
                    </a:lnTo>
                    <a:lnTo>
                      <a:pt x="3165" y="2139"/>
                    </a:lnTo>
                    <a:lnTo>
                      <a:pt x="3144" y="2148"/>
                    </a:lnTo>
                    <a:lnTo>
                      <a:pt x="3122" y="2150"/>
                    </a:lnTo>
                    <a:lnTo>
                      <a:pt x="83" y="2150"/>
                    </a:lnTo>
                    <a:close/>
                    <a:moveTo>
                      <a:pt x="3039" y="1983"/>
                    </a:moveTo>
                    <a:lnTo>
                      <a:pt x="3039" y="168"/>
                    </a:lnTo>
                    <a:lnTo>
                      <a:pt x="166" y="168"/>
                    </a:lnTo>
                    <a:lnTo>
                      <a:pt x="166" y="1983"/>
                    </a:lnTo>
                    <a:lnTo>
                      <a:pt x="3039" y="1983"/>
                    </a:lnTo>
                    <a:close/>
                  </a:path>
                </a:pathLst>
              </a:custGeom>
              <a:solidFill>
                <a:schemeClr val="tx2"/>
              </a:solidFill>
              <a:ln w="2540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050" kern="0" dirty="0">
                  <a:solidFill>
                    <a:srgbClr val="000000"/>
                  </a:solidFill>
                  <a:latin typeface="Calibri" panose="020F0502020204030204"/>
                  <a:cs typeface="Arial"/>
                  <a:sym typeface="Arial"/>
                  <a:rtl val="0"/>
                </a:endParaRPr>
              </a:p>
            </p:txBody>
          </p:sp>
          <p:sp>
            <p:nvSpPr>
              <p:cNvPr id="74" name="Freeform 10">
                <a:extLst>
                  <a:ext uri="{FF2B5EF4-FFF2-40B4-BE49-F238E27FC236}">
                    <a16:creationId xmlns:a16="http://schemas.microsoft.com/office/drawing/2014/main" id="{2D1905C4-97C7-4304-9704-165D811FA317}"/>
                  </a:ext>
                </a:extLst>
              </p:cNvPr>
              <p:cNvSpPr>
                <a:spLocks/>
              </p:cNvSpPr>
              <p:nvPr/>
            </p:nvSpPr>
            <p:spPr bwMode="auto">
              <a:xfrm>
                <a:off x="3365894" y="1919548"/>
                <a:ext cx="64681" cy="64681"/>
              </a:xfrm>
              <a:prstGeom prst="ellipse">
                <a:avLst/>
              </a:prstGeom>
              <a:gradFill>
                <a:gsLst>
                  <a:gs pos="5000">
                    <a:schemeClr val="tx2">
                      <a:lumMod val="65000"/>
                      <a:lumOff val="35000"/>
                    </a:schemeClr>
                  </a:gs>
                  <a:gs pos="100000">
                    <a:schemeClr val="tx2">
                      <a:lumMod val="50000"/>
                      <a:lumOff val="50000"/>
                    </a:schemeClr>
                  </a:gs>
                </a:gsLst>
                <a:lin ang="18900000" scaled="1"/>
              </a:gra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050" kern="0" dirty="0">
                  <a:solidFill>
                    <a:srgbClr val="000000"/>
                  </a:solidFill>
                  <a:latin typeface="Calibri" panose="020F0502020204030204"/>
                  <a:cs typeface="Arial"/>
                  <a:sym typeface="Arial"/>
                  <a:rtl val="0"/>
                </a:endParaRPr>
              </a:p>
            </p:txBody>
          </p:sp>
          <p:sp>
            <p:nvSpPr>
              <p:cNvPr id="75" name="Freeform 11">
                <a:extLst>
                  <a:ext uri="{FF2B5EF4-FFF2-40B4-BE49-F238E27FC236}">
                    <a16:creationId xmlns:a16="http://schemas.microsoft.com/office/drawing/2014/main" id="{340C1BFE-D044-4783-9EEF-EF6A2557CFEC}"/>
                  </a:ext>
                </a:extLst>
              </p:cNvPr>
              <p:cNvSpPr>
                <a:spLocks/>
              </p:cNvSpPr>
              <p:nvPr/>
            </p:nvSpPr>
            <p:spPr bwMode="auto">
              <a:xfrm>
                <a:off x="3383146" y="1936800"/>
                <a:ext cx="30175" cy="30175"/>
              </a:xfrm>
              <a:prstGeom prst="ellipse">
                <a:avLst/>
              </a:prstGeom>
              <a:gradFill>
                <a:gsLst>
                  <a:gs pos="5000">
                    <a:srgbClr val="0062A6">
                      <a:lumMod val="50000"/>
                    </a:srgbClr>
                  </a:gs>
                  <a:gs pos="100000">
                    <a:srgbClr val="0062A6">
                      <a:lumMod val="40000"/>
                      <a:lumOff val="60000"/>
                    </a:srgbClr>
                  </a:gs>
                </a:gsLst>
                <a:lin ang="18900000" scaled="1"/>
              </a:gra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050" kern="0" dirty="0">
                  <a:solidFill>
                    <a:srgbClr val="000000"/>
                  </a:solidFill>
                  <a:latin typeface="Calibri" panose="020F0502020204030204"/>
                  <a:cs typeface="Arial"/>
                  <a:sym typeface="Arial"/>
                  <a:rtl val="0"/>
                </a:endParaRPr>
              </a:p>
            </p:txBody>
          </p:sp>
        </p:grpSp>
        <p:grpSp>
          <p:nvGrpSpPr>
            <p:cNvPr id="6" name="Group 5">
              <a:extLst>
                <a:ext uri="{FF2B5EF4-FFF2-40B4-BE49-F238E27FC236}">
                  <a16:creationId xmlns:a16="http://schemas.microsoft.com/office/drawing/2014/main" id="{956A48AB-F1F3-4AA2-B4A0-AF12DA6CEFE2}"/>
                </a:ext>
              </a:extLst>
            </p:cNvPr>
            <p:cNvGrpSpPr/>
            <p:nvPr/>
          </p:nvGrpSpPr>
          <p:grpSpPr>
            <a:xfrm>
              <a:off x="533708" y="5125660"/>
              <a:ext cx="5114042" cy="165868"/>
              <a:chOff x="-338925" y="5554302"/>
              <a:chExt cx="7456352" cy="224271"/>
            </a:xfrm>
          </p:grpSpPr>
          <p:sp>
            <p:nvSpPr>
              <p:cNvPr id="70" name="Freeform 7">
                <a:extLst>
                  <a:ext uri="{FF2B5EF4-FFF2-40B4-BE49-F238E27FC236}">
                    <a16:creationId xmlns:a16="http://schemas.microsoft.com/office/drawing/2014/main" id="{F7A540FD-F1ED-4D86-9C2E-1AFD2AF56BEF}"/>
                  </a:ext>
                </a:extLst>
              </p:cNvPr>
              <p:cNvSpPr>
                <a:spLocks/>
              </p:cNvSpPr>
              <p:nvPr/>
            </p:nvSpPr>
            <p:spPr bwMode="auto">
              <a:xfrm>
                <a:off x="-322754" y="5687022"/>
                <a:ext cx="7424011" cy="91551"/>
              </a:xfrm>
              <a:custGeom>
                <a:avLst/>
                <a:gdLst>
                  <a:gd name="T0" fmla="*/ 4117 w 4132"/>
                  <a:gd name="T1" fmla="*/ 3 h 83"/>
                  <a:gd name="T2" fmla="*/ 2690 w 4132"/>
                  <a:gd name="T3" fmla="*/ 11 h 83"/>
                  <a:gd name="T4" fmla="*/ 0 w 4132"/>
                  <a:gd name="T5" fmla="*/ 1 h 83"/>
                  <a:gd name="T6" fmla="*/ 1 w 4132"/>
                  <a:gd name="T7" fmla="*/ 2 h 83"/>
                  <a:gd name="T8" fmla="*/ 8 w 4132"/>
                  <a:gd name="T9" fmla="*/ 8 h 83"/>
                  <a:gd name="T10" fmla="*/ 19 w 4132"/>
                  <a:gd name="T11" fmla="*/ 18 h 83"/>
                  <a:gd name="T12" fmla="*/ 32 w 4132"/>
                  <a:gd name="T13" fmla="*/ 30 h 83"/>
                  <a:gd name="T14" fmla="*/ 51 w 4132"/>
                  <a:gd name="T15" fmla="*/ 41 h 83"/>
                  <a:gd name="T16" fmla="*/ 71 w 4132"/>
                  <a:gd name="T17" fmla="*/ 54 h 83"/>
                  <a:gd name="T18" fmla="*/ 95 w 4132"/>
                  <a:gd name="T19" fmla="*/ 65 h 83"/>
                  <a:gd name="T20" fmla="*/ 121 w 4132"/>
                  <a:gd name="T21" fmla="*/ 74 h 83"/>
                  <a:gd name="T22" fmla="*/ 150 w 4132"/>
                  <a:gd name="T23" fmla="*/ 80 h 83"/>
                  <a:gd name="T24" fmla="*/ 179 w 4132"/>
                  <a:gd name="T25" fmla="*/ 83 h 83"/>
                  <a:gd name="T26" fmla="*/ 267 w 4132"/>
                  <a:gd name="T27" fmla="*/ 83 h 83"/>
                  <a:gd name="T28" fmla="*/ 310 w 4132"/>
                  <a:gd name="T29" fmla="*/ 83 h 83"/>
                  <a:gd name="T30" fmla="*/ 359 w 4132"/>
                  <a:gd name="T31" fmla="*/ 83 h 83"/>
                  <a:gd name="T32" fmla="*/ 415 w 4132"/>
                  <a:gd name="T33" fmla="*/ 83 h 83"/>
                  <a:gd name="T34" fmla="*/ 477 w 4132"/>
                  <a:gd name="T35" fmla="*/ 83 h 83"/>
                  <a:gd name="T36" fmla="*/ 545 w 4132"/>
                  <a:gd name="T37" fmla="*/ 83 h 83"/>
                  <a:gd name="T38" fmla="*/ 618 w 4132"/>
                  <a:gd name="T39" fmla="*/ 83 h 83"/>
                  <a:gd name="T40" fmla="*/ 696 w 4132"/>
                  <a:gd name="T41" fmla="*/ 83 h 83"/>
                  <a:gd name="T42" fmla="*/ 2612 w 4132"/>
                  <a:gd name="T43" fmla="*/ 83 h 83"/>
                  <a:gd name="T44" fmla="*/ 2638 w 4132"/>
                  <a:gd name="T45" fmla="*/ 83 h 83"/>
                  <a:gd name="T46" fmla="*/ 2658 w 4132"/>
                  <a:gd name="T47" fmla="*/ 83 h 83"/>
                  <a:gd name="T48" fmla="*/ 2671 w 4132"/>
                  <a:gd name="T49" fmla="*/ 83 h 83"/>
                  <a:gd name="T50" fmla="*/ 2730 w 4132"/>
                  <a:gd name="T51" fmla="*/ 83 h 83"/>
                  <a:gd name="T52" fmla="*/ 2789 w 4132"/>
                  <a:gd name="T53" fmla="*/ 83 h 83"/>
                  <a:gd name="T54" fmla="*/ 2854 w 4132"/>
                  <a:gd name="T55" fmla="*/ 83 h 83"/>
                  <a:gd name="T56" fmla="*/ 2992 w 4132"/>
                  <a:gd name="T57" fmla="*/ 83 h 83"/>
                  <a:gd name="T58" fmla="*/ 3065 w 4132"/>
                  <a:gd name="T59" fmla="*/ 83 h 83"/>
                  <a:gd name="T60" fmla="*/ 3140 w 4132"/>
                  <a:gd name="T61" fmla="*/ 83 h 83"/>
                  <a:gd name="T62" fmla="*/ 3215 w 4132"/>
                  <a:gd name="T63" fmla="*/ 83 h 83"/>
                  <a:gd name="T64" fmla="*/ 3289 w 4132"/>
                  <a:gd name="T65" fmla="*/ 83 h 83"/>
                  <a:gd name="T66" fmla="*/ 3364 w 4132"/>
                  <a:gd name="T67" fmla="*/ 83 h 83"/>
                  <a:gd name="T68" fmla="*/ 3437 w 4132"/>
                  <a:gd name="T69" fmla="*/ 83 h 83"/>
                  <a:gd name="T70" fmla="*/ 3883 w 4132"/>
                  <a:gd name="T71" fmla="*/ 83 h 83"/>
                  <a:gd name="T72" fmla="*/ 3912 w 4132"/>
                  <a:gd name="T73" fmla="*/ 83 h 83"/>
                  <a:gd name="T74" fmla="*/ 3931 w 4132"/>
                  <a:gd name="T75" fmla="*/ 83 h 83"/>
                  <a:gd name="T76" fmla="*/ 3941 w 4132"/>
                  <a:gd name="T77" fmla="*/ 83 h 83"/>
                  <a:gd name="T78" fmla="*/ 3969 w 4132"/>
                  <a:gd name="T79" fmla="*/ 81 h 83"/>
                  <a:gd name="T80" fmla="*/ 3995 w 4132"/>
                  <a:gd name="T81" fmla="*/ 75 h 83"/>
                  <a:gd name="T82" fmla="*/ 4020 w 4132"/>
                  <a:gd name="T83" fmla="*/ 68 h 83"/>
                  <a:gd name="T84" fmla="*/ 4044 w 4132"/>
                  <a:gd name="T85" fmla="*/ 58 h 83"/>
                  <a:gd name="T86" fmla="*/ 4066 w 4132"/>
                  <a:gd name="T87" fmla="*/ 47 h 83"/>
                  <a:gd name="T88" fmla="*/ 4085 w 4132"/>
                  <a:gd name="T89" fmla="*/ 36 h 83"/>
                  <a:gd name="T90" fmla="*/ 4101 w 4132"/>
                  <a:gd name="T91" fmla="*/ 25 h 83"/>
                  <a:gd name="T92" fmla="*/ 4114 w 4132"/>
                  <a:gd name="T93" fmla="*/ 15 h 83"/>
                  <a:gd name="T94" fmla="*/ 4124 w 4132"/>
                  <a:gd name="T95" fmla="*/ 7 h 83"/>
                  <a:gd name="T96" fmla="*/ 4130 w 4132"/>
                  <a:gd name="T97" fmla="*/ 2 h 83"/>
                  <a:gd name="T98" fmla="*/ 4132 w 4132"/>
                  <a:gd name="T99" fmla="*/ 0 h 83"/>
                  <a:gd name="T100" fmla="*/ 4117 w 4132"/>
                  <a:gd name="T10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32" h="83">
                    <a:moveTo>
                      <a:pt x="4117" y="3"/>
                    </a:moveTo>
                    <a:lnTo>
                      <a:pt x="2690" y="11"/>
                    </a:lnTo>
                    <a:lnTo>
                      <a:pt x="0" y="1"/>
                    </a:lnTo>
                    <a:lnTo>
                      <a:pt x="1" y="2"/>
                    </a:lnTo>
                    <a:lnTo>
                      <a:pt x="8" y="8"/>
                    </a:lnTo>
                    <a:lnTo>
                      <a:pt x="19" y="18"/>
                    </a:lnTo>
                    <a:lnTo>
                      <a:pt x="32" y="30"/>
                    </a:lnTo>
                    <a:lnTo>
                      <a:pt x="51" y="41"/>
                    </a:lnTo>
                    <a:lnTo>
                      <a:pt x="71" y="54"/>
                    </a:lnTo>
                    <a:lnTo>
                      <a:pt x="95" y="65"/>
                    </a:lnTo>
                    <a:lnTo>
                      <a:pt x="121" y="74"/>
                    </a:lnTo>
                    <a:lnTo>
                      <a:pt x="150" y="80"/>
                    </a:lnTo>
                    <a:lnTo>
                      <a:pt x="179" y="83"/>
                    </a:lnTo>
                    <a:lnTo>
                      <a:pt x="267" y="83"/>
                    </a:lnTo>
                    <a:lnTo>
                      <a:pt x="310" y="83"/>
                    </a:lnTo>
                    <a:lnTo>
                      <a:pt x="359" y="83"/>
                    </a:lnTo>
                    <a:lnTo>
                      <a:pt x="415" y="83"/>
                    </a:lnTo>
                    <a:lnTo>
                      <a:pt x="477" y="83"/>
                    </a:lnTo>
                    <a:lnTo>
                      <a:pt x="545" y="83"/>
                    </a:lnTo>
                    <a:lnTo>
                      <a:pt x="618" y="83"/>
                    </a:lnTo>
                    <a:lnTo>
                      <a:pt x="696" y="83"/>
                    </a:lnTo>
                    <a:lnTo>
                      <a:pt x="2612" y="83"/>
                    </a:lnTo>
                    <a:lnTo>
                      <a:pt x="2638" y="83"/>
                    </a:lnTo>
                    <a:lnTo>
                      <a:pt x="2658" y="83"/>
                    </a:lnTo>
                    <a:lnTo>
                      <a:pt x="2671" y="83"/>
                    </a:lnTo>
                    <a:lnTo>
                      <a:pt x="2730" y="83"/>
                    </a:lnTo>
                    <a:lnTo>
                      <a:pt x="2789" y="83"/>
                    </a:lnTo>
                    <a:lnTo>
                      <a:pt x="2854" y="83"/>
                    </a:lnTo>
                    <a:lnTo>
                      <a:pt x="2992" y="83"/>
                    </a:lnTo>
                    <a:lnTo>
                      <a:pt x="3065" y="83"/>
                    </a:lnTo>
                    <a:lnTo>
                      <a:pt x="3140" y="83"/>
                    </a:lnTo>
                    <a:lnTo>
                      <a:pt x="3215" y="83"/>
                    </a:lnTo>
                    <a:lnTo>
                      <a:pt x="3289" y="83"/>
                    </a:lnTo>
                    <a:lnTo>
                      <a:pt x="3364" y="83"/>
                    </a:lnTo>
                    <a:lnTo>
                      <a:pt x="3437" y="83"/>
                    </a:lnTo>
                    <a:lnTo>
                      <a:pt x="3883" y="83"/>
                    </a:lnTo>
                    <a:lnTo>
                      <a:pt x="3912" y="83"/>
                    </a:lnTo>
                    <a:lnTo>
                      <a:pt x="3931" y="83"/>
                    </a:lnTo>
                    <a:lnTo>
                      <a:pt x="3941" y="83"/>
                    </a:lnTo>
                    <a:lnTo>
                      <a:pt x="3969" y="81"/>
                    </a:lnTo>
                    <a:lnTo>
                      <a:pt x="3995" y="75"/>
                    </a:lnTo>
                    <a:lnTo>
                      <a:pt x="4020" y="68"/>
                    </a:lnTo>
                    <a:lnTo>
                      <a:pt x="4044" y="58"/>
                    </a:lnTo>
                    <a:lnTo>
                      <a:pt x="4066" y="47"/>
                    </a:lnTo>
                    <a:lnTo>
                      <a:pt x="4085" y="36"/>
                    </a:lnTo>
                    <a:lnTo>
                      <a:pt x="4101" y="25"/>
                    </a:lnTo>
                    <a:lnTo>
                      <a:pt x="4114" y="15"/>
                    </a:lnTo>
                    <a:lnTo>
                      <a:pt x="4124" y="7"/>
                    </a:lnTo>
                    <a:lnTo>
                      <a:pt x="4130" y="2"/>
                    </a:lnTo>
                    <a:lnTo>
                      <a:pt x="4132" y="0"/>
                    </a:lnTo>
                    <a:lnTo>
                      <a:pt x="4117" y="3"/>
                    </a:lnTo>
                    <a:close/>
                  </a:path>
                </a:pathLst>
              </a:custGeom>
              <a:gradFill flip="none" rotWithShape="1">
                <a:gsLst>
                  <a:gs pos="100000">
                    <a:schemeClr val="bg2">
                      <a:lumMod val="50000"/>
                    </a:schemeClr>
                  </a:gs>
                  <a:gs pos="0">
                    <a:schemeClr val="bg2">
                      <a:lumMod val="85000"/>
                    </a:schemeClr>
                  </a:gs>
                </a:gsLst>
                <a:lin ang="540000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050" kern="0" dirty="0">
                  <a:solidFill>
                    <a:srgbClr val="000000"/>
                  </a:solidFill>
                  <a:latin typeface="Calibri" panose="020F0502020204030204"/>
                  <a:cs typeface="Arial"/>
                  <a:sym typeface="Arial"/>
                  <a:rtl val="0"/>
                </a:endParaRPr>
              </a:p>
            </p:txBody>
          </p:sp>
          <p:sp>
            <p:nvSpPr>
              <p:cNvPr id="71" name="Freeform 9">
                <a:extLst>
                  <a:ext uri="{FF2B5EF4-FFF2-40B4-BE49-F238E27FC236}">
                    <a16:creationId xmlns:a16="http://schemas.microsoft.com/office/drawing/2014/main" id="{359892FA-A5DE-488B-A7AB-042ECE7B8861}"/>
                  </a:ext>
                </a:extLst>
              </p:cNvPr>
              <p:cNvSpPr>
                <a:spLocks/>
              </p:cNvSpPr>
              <p:nvPr/>
            </p:nvSpPr>
            <p:spPr bwMode="auto">
              <a:xfrm>
                <a:off x="-338925" y="5554302"/>
                <a:ext cx="7456352" cy="159213"/>
              </a:xfrm>
              <a:custGeom>
                <a:avLst/>
                <a:gdLst>
                  <a:gd name="T0" fmla="*/ 4104 w 4150"/>
                  <a:gd name="T1" fmla="*/ 107 h 107"/>
                  <a:gd name="T2" fmla="*/ 4096 w 4150"/>
                  <a:gd name="T3" fmla="*/ 107 h 107"/>
                  <a:gd name="T4" fmla="*/ 4080 w 4150"/>
                  <a:gd name="T5" fmla="*/ 107 h 107"/>
                  <a:gd name="T6" fmla="*/ 3976 w 4150"/>
                  <a:gd name="T7" fmla="*/ 107 h 107"/>
                  <a:gd name="T8" fmla="*/ 3926 w 4150"/>
                  <a:gd name="T9" fmla="*/ 107 h 107"/>
                  <a:gd name="T10" fmla="*/ 3868 w 4150"/>
                  <a:gd name="T11" fmla="*/ 107 h 107"/>
                  <a:gd name="T12" fmla="*/ 3802 w 4150"/>
                  <a:gd name="T13" fmla="*/ 107 h 107"/>
                  <a:gd name="T14" fmla="*/ 3732 w 4150"/>
                  <a:gd name="T15" fmla="*/ 107 h 107"/>
                  <a:gd name="T16" fmla="*/ 3654 w 4150"/>
                  <a:gd name="T17" fmla="*/ 107 h 107"/>
                  <a:gd name="T18" fmla="*/ 3569 w 4150"/>
                  <a:gd name="T19" fmla="*/ 107 h 107"/>
                  <a:gd name="T20" fmla="*/ 3480 w 4150"/>
                  <a:gd name="T21" fmla="*/ 107 h 107"/>
                  <a:gd name="T22" fmla="*/ 3387 w 4150"/>
                  <a:gd name="T23" fmla="*/ 107 h 107"/>
                  <a:gd name="T24" fmla="*/ 3287 w 4150"/>
                  <a:gd name="T25" fmla="*/ 107 h 107"/>
                  <a:gd name="T26" fmla="*/ 3184 w 4150"/>
                  <a:gd name="T27" fmla="*/ 107 h 107"/>
                  <a:gd name="T28" fmla="*/ 3077 w 4150"/>
                  <a:gd name="T29" fmla="*/ 107 h 107"/>
                  <a:gd name="T30" fmla="*/ 2967 w 4150"/>
                  <a:gd name="T31" fmla="*/ 107 h 107"/>
                  <a:gd name="T32" fmla="*/ 2854 w 4150"/>
                  <a:gd name="T33" fmla="*/ 107 h 107"/>
                  <a:gd name="T34" fmla="*/ 2738 w 4150"/>
                  <a:gd name="T35" fmla="*/ 107 h 107"/>
                  <a:gd name="T36" fmla="*/ 2619 w 4150"/>
                  <a:gd name="T37" fmla="*/ 107 h 107"/>
                  <a:gd name="T38" fmla="*/ 2500 w 4150"/>
                  <a:gd name="T39" fmla="*/ 107 h 107"/>
                  <a:gd name="T40" fmla="*/ 1764 w 4150"/>
                  <a:gd name="T41" fmla="*/ 107 h 107"/>
                  <a:gd name="T42" fmla="*/ 1642 w 4150"/>
                  <a:gd name="T43" fmla="*/ 107 h 107"/>
                  <a:gd name="T44" fmla="*/ 1522 w 4150"/>
                  <a:gd name="T45" fmla="*/ 107 h 107"/>
                  <a:gd name="T46" fmla="*/ 1403 w 4150"/>
                  <a:gd name="T47" fmla="*/ 107 h 107"/>
                  <a:gd name="T48" fmla="*/ 1288 w 4150"/>
                  <a:gd name="T49" fmla="*/ 107 h 107"/>
                  <a:gd name="T50" fmla="*/ 956 w 4150"/>
                  <a:gd name="T51" fmla="*/ 107 h 107"/>
                  <a:gd name="T52" fmla="*/ 853 w 4150"/>
                  <a:gd name="T53" fmla="*/ 107 h 107"/>
                  <a:gd name="T54" fmla="*/ 755 w 4150"/>
                  <a:gd name="T55" fmla="*/ 107 h 107"/>
                  <a:gd name="T56" fmla="*/ 660 w 4150"/>
                  <a:gd name="T57" fmla="*/ 107 h 107"/>
                  <a:gd name="T58" fmla="*/ 571 w 4150"/>
                  <a:gd name="T59" fmla="*/ 107 h 107"/>
                  <a:gd name="T60" fmla="*/ 162 w 4150"/>
                  <a:gd name="T61" fmla="*/ 107 h 107"/>
                  <a:gd name="T62" fmla="*/ 119 w 4150"/>
                  <a:gd name="T63" fmla="*/ 107 h 107"/>
                  <a:gd name="T64" fmla="*/ 85 w 4150"/>
                  <a:gd name="T65" fmla="*/ 107 h 107"/>
                  <a:gd name="T66" fmla="*/ 35 w 4150"/>
                  <a:gd name="T67" fmla="*/ 107 h 107"/>
                  <a:gd name="T68" fmla="*/ 21 w 4150"/>
                  <a:gd name="T69" fmla="*/ 106 h 107"/>
                  <a:gd name="T70" fmla="*/ 11 w 4150"/>
                  <a:gd name="T71" fmla="*/ 99 h 107"/>
                  <a:gd name="T72" fmla="*/ 5 w 4150"/>
                  <a:gd name="T73" fmla="*/ 91 h 107"/>
                  <a:gd name="T74" fmla="*/ 1 w 4150"/>
                  <a:gd name="T75" fmla="*/ 82 h 107"/>
                  <a:gd name="T76" fmla="*/ 0 w 4150"/>
                  <a:gd name="T77" fmla="*/ 73 h 107"/>
                  <a:gd name="T78" fmla="*/ 0 w 4150"/>
                  <a:gd name="T79" fmla="*/ 63 h 107"/>
                  <a:gd name="T80" fmla="*/ 0 w 4150"/>
                  <a:gd name="T81" fmla="*/ 49 h 107"/>
                  <a:gd name="T82" fmla="*/ 0 w 4150"/>
                  <a:gd name="T83" fmla="*/ 31 h 107"/>
                  <a:gd name="T84" fmla="*/ 0 w 4150"/>
                  <a:gd name="T85" fmla="*/ 16 h 107"/>
                  <a:gd name="T86" fmla="*/ 0 w 4150"/>
                  <a:gd name="T87" fmla="*/ 5 h 107"/>
                  <a:gd name="T88" fmla="*/ 0 w 4150"/>
                  <a:gd name="T89" fmla="*/ 0 h 107"/>
                  <a:gd name="T90" fmla="*/ 4150 w 4150"/>
                  <a:gd name="T91" fmla="*/ 0 h 107"/>
                  <a:gd name="T92" fmla="*/ 4150 w 4150"/>
                  <a:gd name="T93" fmla="*/ 4 h 107"/>
                  <a:gd name="T94" fmla="*/ 4150 w 4150"/>
                  <a:gd name="T95" fmla="*/ 26 h 107"/>
                  <a:gd name="T96" fmla="*/ 4150 w 4150"/>
                  <a:gd name="T97" fmla="*/ 40 h 107"/>
                  <a:gd name="T98" fmla="*/ 4150 w 4150"/>
                  <a:gd name="T99" fmla="*/ 54 h 107"/>
                  <a:gd name="T100" fmla="*/ 4150 w 4150"/>
                  <a:gd name="T101" fmla="*/ 67 h 107"/>
                  <a:gd name="T102" fmla="*/ 4150 w 4150"/>
                  <a:gd name="T103" fmla="*/ 74 h 107"/>
                  <a:gd name="T104" fmla="*/ 4149 w 4150"/>
                  <a:gd name="T105" fmla="*/ 80 h 107"/>
                  <a:gd name="T106" fmla="*/ 4146 w 4150"/>
                  <a:gd name="T107" fmla="*/ 88 h 107"/>
                  <a:gd name="T108" fmla="*/ 4141 w 4150"/>
                  <a:gd name="T109" fmla="*/ 96 h 107"/>
                  <a:gd name="T110" fmla="*/ 4133 w 4150"/>
                  <a:gd name="T111" fmla="*/ 102 h 107"/>
                  <a:gd name="T112" fmla="*/ 4121 w 4150"/>
                  <a:gd name="T113" fmla="*/ 106 h 107"/>
                  <a:gd name="T114" fmla="*/ 4104 w 4150"/>
                  <a:gd name="T11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0" h="107">
                    <a:moveTo>
                      <a:pt x="4104" y="107"/>
                    </a:moveTo>
                    <a:lnTo>
                      <a:pt x="4096" y="107"/>
                    </a:lnTo>
                    <a:lnTo>
                      <a:pt x="4080" y="107"/>
                    </a:lnTo>
                    <a:lnTo>
                      <a:pt x="3976" y="107"/>
                    </a:lnTo>
                    <a:lnTo>
                      <a:pt x="3926" y="107"/>
                    </a:lnTo>
                    <a:lnTo>
                      <a:pt x="3868" y="107"/>
                    </a:lnTo>
                    <a:lnTo>
                      <a:pt x="3802" y="107"/>
                    </a:lnTo>
                    <a:lnTo>
                      <a:pt x="3732" y="107"/>
                    </a:lnTo>
                    <a:lnTo>
                      <a:pt x="3654" y="107"/>
                    </a:lnTo>
                    <a:lnTo>
                      <a:pt x="3569" y="107"/>
                    </a:lnTo>
                    <a:lnTo>
                      <a:pt x="3480" y="107"/>
                    </a:lnTo>
                    <a:lnTo>
                      <a:pt x="3387" y="107"/>
                    </a:lnTo>
                    <a:lnTo>
                      <a:pt x="3287" y="107"/>
                    </a:lnTo>
                    <a:lnTo>
                      <a:pt x="3184" y="107"/>
                    </a:lnTo>
                    <a:lnTo>
                      <a:pt x="3077" y="107"/>
                    </a:lnTo>
                    <a:lnTo>
                      <a:pt x="2967" y="107"/>
                    </a:lnTo>
                    <a:lnTo>
                      <a:pt x="2854" y="107"/>
                    </a:lnTo>
                    <a:lnTo>
                      <a:pt x="2738" y="107"/>
                    </a:lnTo>
                    <a:lnTo>
                      <a:pt x="2619" y="107"/>
                    </a:lnTo>
                    <a:lnTo>
                      <a:pt x="2500" y="107"/>
                    </a:lnTo>
                    <a:lnTo>
                      <a:pt x="1764" y="107"/>
                    </a:lnTo>
                    <a:lnTo>
                      <a:pt x="1642" y="107"/>
                    </a:lnTo>
                    <a:lnTo>
                      <a:pt x="1522" y="107"/>
                    </a:lnTo>
                    <a:lnTo>
                      <a:pt x="1403" y="107"/>
                    </a:lnTo>
                    <a:lnTo>
                      <a:pt x="1288" y="107"/>
                    </a:lnTo>
                    <a:lnTo>
                      <a:pt x="956" y="107"/>
                    </a:lnTo>
                    <a:lnTo>
                      <a:pt x="853" y="107"/>
                    </a:lnTo>
                    <a:lnTo>
                      <a:pt x="755" y="107"/>
                    </a:lnTo>
                    <a:lnTo>
                      <a:pt x="660" y="107"/>
                    </a:lnTo>
                    <a:lnTo>
                      <a:pt x="571" y="107"/>
                    </a:lnTo>
                    <a:lnTo>
                      <a:pt x="162" y="107"/>
                    </a:lnTo>
                    <a:lnTo>
                      <a:pt x="119" y="107"/>
                    </a:lnTo>
                    <a:lnTo>
                      <a:pt x="85" y="107"/>
                    </a:lnTo>
                    <a:lnTo>
                      <a:pt x="35" y="107"/>
                    </a:lnTo>
                    <a:lnTo>
                      <a:pt x="21" y="106"/>
                    </a:lnTo>
                    <a:lnTo>
                      <a:pt x="11" y="99"/>
                    </a:lnTo>
                    <a:lnTo>
                      <a:pt x="5" y="91"/>
                    </a:lnTo>
                    <a:lnTo>
                      <a:pt x="1" y="82"/>
                    </a:lnTo>
                    <a:lnTo>
                      <a:pt x="0" y="73"/>
                    </a:lnTo>
                    <a:lnTo>
                      <a:pt x="0" y="63"/>
                    </a:lnTo>
                    <a:lnTo>
                      <a:pt x="0" y="49"/>
                    </a:lnTo>
                    <a:lnTo>
                      <a:pt x="0" y="31"/>
                    </a:lnTo>
                    <a:lnTo>
                      <a:pt x="0" y="16"/>
                    </a:lnTo>
                    <a:lnTo>
                      <a:pt x="0" y="5"/>
                    </a:lnTo>
                    <a:lnTo>
                      <a:pt x="0" y="0"/>
                    </a:lnTo>
                    <a:lnTo>
                      <a:pt x="4150" y="0"/>
                    </a:lnTo>
                    <a:lnTo>
                      <a:pt x="4150" y="4"/>
                    </a:lnTo>
                    <a:lnTo>
                      <a:pt x="4150" y="26"/>
                    </a:lnTo>
                    <a:lnTo>
                      <a:pt x="4150" y="40"/>
                    </a:lnTo>
                    <a:lnTo>
                      <a:pt x="4150" y="54"/>
                    </a:lnTo>
                    <a:lnTo>
                      <a:pt x="4150" y="67"/>
                    </a:lnTo>
                    <a:lnTo>
                      <a:pt x="4150" y="74"/>
                    </a:lnTo>
                    <a:lnTo>
                      <a:pt x="4149" y="80"/>
                    </a:lnTo>
                    <a:lnTo>
                      <a:pt x="4146" y="88"/>
                    </a:lnTo>
                    <a:lnTo>
                      <a:pt x="4141" y="96"/>
                    </a:lnTo>
                    <a:lnTo>
                      <a:pt x="4133" y="102"/>
                    </a:lnTo>
                    <a:lnTo>
                      <a:pt x="4121" y="106"/>
                    </a:lnTo>
                    <a:lnTo>
                      <a:pt x="4104" y="107"/>
                    </a:lnTo>
                    <a:close/>
                  </a:path>
                </a:pathLst>
              </a:custGeom>
              <a:gradFill flip="none" rotWithShape="1">
                <a:gsLst>
                  <a:gs pos="100000">
                    <a:schemeClr val="bg2">
                      <a:lumMod val="65000"/>
                    </a:schemeClr>
                  </a:gs>
                  <a:gs pos="0">
                    <a:srgbClr val="000000">
                      <a:lumMod val="65000"/>
                      <a:lumOff val="35000"/>
                    </a:srgbClr>
                  </a:gs>
                  <a:gs pos="12000">
                    <a:schemeClr val="bg2">
                      <a:lumMod val="85000"/>
                    </a:schemeClr>
                  </a:gs>
                  <a:gs pos="2000">
                    <a:schemeClr val="bg2">
                      <a:lumMod val="65000"/>
                    </a:schemeClr>
                  </a:gs>
                </a:gsLst>
                <a:lin ang="0" scaled="1"/>
                <a:tileRect/>
              </a:gra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050" kern="0" dirty="0">
                  <a:solidFill>
                    <a:srgbClr val="000000"/>
                  </a:solidFill>
                  <a:latin typeface="Calibri" panose="020F0502020204030204"/>
                  <a:cs typeface="Arial"/>
                  <a:sym typeface="Arial"/>
                  <a:rtl val="0"/>
                </a:endParaRPr>
              </a:p>
            </p:txBody>
          </p:sp>
        </p:grpSp>
        <p:grpSp>
          <p:nvGrpSpPr>
            <p:cNvPr id="7" name="Group 6">
              <a:extLst>
                <a:ext uri="{FF2B5EF4-FFF2-40B4-BE49-F238E27FC236}">
                  <a16:creationId xmlns:a16="http://schemas.microsoft.com/office/drawing/2014/main" id="{61D937CA-8FC2-46C5-B4FF-8A2D29784895}"/>
                </a:ext>
              </a:extLst>
            </p:cNvPr>
            <p:cNvGrpSpPr/>
            <p:nvPr/>
          </p:nvGrpSpPr>
          <p:grpSpPr>
            <a:xfrm>
              <a:off x="1177629" y="2667455"/>
              <a:ext cx="3642870" cy="2324924"/>
              <a:chOff x="1177629" y="2667455"/>
              <a:chExt cx="3642870" cy="2324924"/>
            </a:xfrm>
          </p:grpSpPr>
          <p:grpSp>
            <p:nvGrpSpPr>
              <p:cNvPr id="8" name="Group 7">
                <a:extLst>
                  <a:ext uri="{FF2B5EF4-FFF2-40B4-BE49-F238E27FC236}">
                    <a16:creationId xmlns:a16="http://schemas.microsoft.com/office/drawing/2014/main" id="{D99C12DF-D326-4B71-8FED-EE50EAB413BD}"/>
                  </a:ext>
                </a:extLst>
              </p:cNvPr>
              <p:cNvGrpSpPr/>
              <p:nvPr/>
            </p:nvGrpSpPr>
            <p:grpSpPr>
              <a:xfrm>
                <a:off x="1177629" y="2667455"/>
                <a:ext cx="3034965" cy="2324924"/>
                <a:chOff x="1177629" y="1857830"/>
                <a:chExt cx="3034965" cy="2324924"/>
              </a:xfrm>
            </p:grpSpPr>
            <p:grpSp>
              <p:nvGrpSpPr>
                <p:cNvPr id="17" name="Group 4">
                  <a:extLst>
                    <a:ext uri="{FF2B5EF4-FFF2-40B4-BE49-F238E27FC236}">
                      <a16:creationId xmlns:a16="http://schemas.microsoft.com/office/drawing/2014/main" id="{000D64B3-F82D-4C00-ACF8-2DF35AC663ED}"/>
                    </a:ext>
                  </a:extLst>
                </p:cNvPr>
                <p:cNvGrpSpPr>
                  <a:grpSpLocks noChangeAspect="1"/>
                </p:cNvGrpSpPr>
                <p:nvPr/>
              </p:nvGrpSpPr>
              <p:grpSpPr bwMode="auto">
                <a:xfrm>
                  <a:off x="3231840" y="2006720"/>
                  <a:ext cx="748979" cy="972534"/>
                  <a:chOff x="2984" y="1170"/>
                  <a:chExt cx="1712" cy="2223"/>
                </a:xfrm>
              </p:grpSpPr>
              <p:sp>
                <p:nvSpPr>
                  <p:cNvPr id="54" name="Freeform 13">
                    <a:extLst>
                      <a:ext uri="{FF2B5EF4-FFF2-40B4-BE49-F238E27FC236}">
                        <a16:creationId xmlns:a16="http://schemas.microsoft.com/office/drawing/2014/main" id="{318837EC-29E8-4A31-A100-C86DD60915FA}"/>
                      </a:ext>
                    </a:extLst>
                  </p:cNvPr>
                  <p:cNvSpPr>
                    <a:spLocks/>
                  </p:cNvSpPr>
                  <p:nvPr/>
                </p:nvSpPr>
                <p:spPr bwMode="auto">
                  <a:xfrm>
                    <a:off x="3544" y="2289"/>
                    <a:ext cx="592" cy="493"/>
                  </a:xfrm>
                  <a:custGeom>
                    <a:avLst/>
                    <a:gdLst>
                      <a:gd name="T0" fmla="*/ 0 w 592"/>
                      <a:gd name="T1" fmla="*/ 0 h 493"/>
                      <a:gd name="T2" fmla="*/ 592 w 592"/>
                      <a:gd name="T3" fmla="*/ 0 h 493"/>
                      <a:gd name="T4" fmla="*/ 592 w 592"/>
                      <a:gd name="T5" fmla="*/ 230 h 493"/>
                      <a:gd name="T6" fmla="*/ 296 w 592"/>
                      <a:gd name="T7" fmla="*/ 493 h 493"/>
                      <a:gd name="T8" fmla="*/ 0 w 592"/>
                      <a:gd name="T9" fmla="*/ 230 h 493"/>
                      <a:gd name="T10" fmla="*/ 0 w 592"/>
                      <a:gd name="T11" fmla="*/ 0 h 493"/>
                    </a:gdLst>
                    <a:ahLst/>
                    <a:cxnLst>
                      <a:cxn ang="0">
                        <a:pos x="T0" y="T1"/>
                      </a:cxn>
                      <a:cxn ang="0">
                        <a:pos x="T2" y="T3"/>
                      </a:cxn>
                      <a:cxn ang="0">
                        <a:pos x="T4" y="T5"/>
                      </a:cxn>
                      <a:cxn ang="0">
                        <a:pos x="T6" y="T7"/>
                      </a:cxn>
                      <a:cxn ang="0">
                        <a:pos x="T8" y="T9"/>
                      </a:cxn>
                      <a:cxn ang="0">
                        <a:pos x="T10" y="T11"/>
                      </a:cxn>
                    </a:cxnLst>
                    <a:rect l="0" t="0" r="r" b="b"/>
                    <a:pathLst>
                      <a:path w="592" h="493">
                        <a:moveTo>
                          <a:pt x="0" y="0"/>
                        </a:moveTo>
                        <a:lnTo>
                          <a:pt x="592" y="0"/>
                        </a:lnTo>
                        <a:lnTo>
                          <a:pt x="592" y="230"/>
                        </a:lnTo>
                        <a:lnTo>
                          <a:pt x="296" y="493"/>
                        </a:lnTo>
                        <a:lnTo>
                          <a:pt x="0" y="230"/>
                        </a:lnTo>
                        <a:lnTo>
                          <a:pt x="0" y="0"/>
                        </a:lnTo>
                        <a:close/>
                      </a:path>
                    </a:pathLst>
                  </a:custGeom>
                  <a:solidFill>
                    <a:srgbClr val="E8AB6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55" name="Freeform 14">
                    <a:extLst>
                      <a:ext uri="{FF2B5EF4-FFF2-40B4-BE49-F238E27FC236}">
                        <a16:creationId xmlns:a16="http://schemas.microsoft.com/office/drawing/2014/main" id="{8AE40E6D-1724-4181-B5CE-9B57EEE568DC}"/>
                      </a:ext>
                    </a:extLst>
                  </p:cNvPr>
                  <p:cNvSpPr>
                    <a:spLocks/>
                  </p:cNvSpPr>
                  <p:nvPr/>
                </p:nvSpPr>
                <p:spPr bwMode="auto">
                  <a:xfrm>
                    <a:off x="2984" y="2515"/>
                    <a:ext cx="1712" cy="871"/>
                  </a:xfrm>
                  <a:custGeom>
                    <a:avLst/>
                    <a:gdLst>
                      <a:gd name="T0" fmla="*/ 539 w 1712"/>
                      <a:gd name="T1" fmla="*/ 0 h 564"/>
                      <a:gd name="T2" fmla="*/ 856 w 1712"/>
                      <a:gd name="T3" fmla="*/ 201 h 564"/>
                      <a:gd name="T4" fmla="*/ 1185 w 1712"/>
                      <a:gd name="T5" fmla="*/ 9 h 564"/>
                      <a:gd name="T6" fmla="*/ 1194 w 1712"/>
                      <a:gd name="T7" fmla="*/ 14 h 564"/>
                      <a:gd name="T8" fmla="*/ 1202 w 1712"/>
                      <a:gd name="T9" fmla="*/ 16 h 564"/>
                      <a:gd name="T10" fmla="*/ 1610 w 1712"/>
                      <a:gd name="T11" fmla="*/ 112 h 564"/>
                      <a:gd name="T12" fmla="*/ 1638 w 1712"/>
                      <a:gd name="T13" fmla="*/ 122 h 564"/>
                      <a:gd name="T14" fmla="*/ 1662 w 1712"/>
                      <a:gd name="T15" fmla="*/ 138 h 564"/>
                      <a:gd name="T16" fmla="*/ 1683 w 1712"/>
                      <a:gd name="T17" fmla="*/ 158 h 564"/>
                      <a:gd name="T18" fmla="*/ 1698 w 1712"/>
                      <a:gd name="T19" fmla="*/ 183 h 564"/>
                      <a:gd name="T20" fmla="*/ 1708 w 1712"/>
                      <a:gd name="T21" fmla="*/ 210 h 564"/>
                      <a:gd name="T22" fmla="*/ 1712 w 1712"/>
                      <a:gd name="T23" fmla="*/ 240 h 564"/>
                      <a:gd name="T24" fmla="*/ 1712 w 1712"/>
                      <a:gd name="T25" fmla="*/ 498 h 564"/>
                      <a:gd name="T26" fmla="*/ 1708 w 1712"/>
                      <a:gd name="T27" fmla="*/ 518 h 564"/>
                      <a:gd name="T28" fmla="*/ 1698 w 1712"/>
                      <a:gd name="T29" fmla="*/ 537 h 564"/>
                      <a:gd name="T30" fmla="*/ 1684 w 1712"/>
                      <a:gd name="T31" fmla="*/ 550 h 564"/>
                      <a:gd name="T32" fmla="*/ 1666 w 1712"/>
                      <a:gd name="T33" fmla="*/ 560 h 564"/>
                      <a:gd name="T34" fmla="*/ 1646 w 1712"/>
                      <a:gd name="T35" fmla="*/ 564 h 564"/>
                      <a:gd name="T36" fmla="*/ 66 w 1712"/>
                      <a:gd name="T37" fmla="*/ 564 h 564"/>
                      <a:gd name="T38" fmla="*/ 46 w 1712"/>
                      <a:gd name="T39" fmla="*/ 560 h 564"/>
                      <a:gd name="T40" fmla="*/ 28 w 1712"/>
                      <a:gd name="T41" fmla="*/ 550 h 564"/>
                      <a:gd name="T42" fmla="*/ 14 w 1712"/>
                      <a:gd name="T43" fmla="*/ 537 h 564"/>
                      <a:gd name="T44" fmla="*/ 4 w 1712"/>
                      <a:gd name="T45" fmla="*/ 518 h 564"/>
                      <a:gd name="T46" fmla="*/ 0 w 1712"/>
                      <a:gd name="T47" fmla="*/ 498 h 564"/>
                      <a:gd name="T48" fmla="*/ 0 w 1712"/>
                      <a:gd name="T49" fmla="*/ 240 h 564"/>
                      <a:gd name="T50" fmla="*/ 4 w 1712"/>
                      <a:gd name="T51" fmla="*/ 210 h 564"/>
                      <a:gd name="T52" fmla="*/ 14 w 1712"/>
                      <a:gd name="T53" fmla="*/ 183 h 564"/>
                      <a:gd name="T54" fmla="*/ 29 w 1712"/>
                      <a:gd name="T55" fmla="*/ 158 h 564"/>
                      <a:gd name="T56" fmla="*/ 50 w 1712"/>
                      <a:gd name="T57" fmla="*/ 138 h 564"/>
                      <a:gd name="T58" fmla="*/ 74 w 1712"/>
                      <a:gd name="T59" fmla="*/ 122 h 564"/>
                      <a:gd name="T60" fmla="*/ 102 w 1712"/>
                      <a:gd name="T61" fmla="*/ 112 h 564"/>
                      <a:gd name="T62" fmla="*/ 510 w 1712"/>
                      <a:gd name="T63" fmla="*/ 16 h 564"/>
                      <a:gd name="T64" fmla="*/ 526 w 1712"/>
                      <a:gd name="T65" fmla="*/ 10 h 564"/>
                      <a:gd name="T66" fmla="*/ 539 w 1712"/>
                      <a:gd name="T67" fmla="*/ 0 h 564"/>
                      <a:gd name="connsiteX0" fmla="*/ 3148 w 10000"/>
                      <a:gd name="connsiteY0" fmla="*/ 0 h 13157"/>
                      <a:gd name="connsiteX1" fmla="*/ 5000 w 10000"/>
                      <a:gd name="connsiteY1" fmla="*/ 3564 h 13157"/>
                      <a:gd name="connsiteX2" fmla="*/ 6922 w 10000"/>
                      <a:gd name="connsiteY2" fmla="*/ 160 h 13157"/>
                      <a:gd name="connsiteX3" fmla="*/ 6974 w 10000"/>
                      <a:gd name="connsiteY3" fmla="*/ 248 h 13157"/>
                      <a:gd name="connsiteX4" fmla="*/ 7021 w 10000"/>
                      <a:gd name="connsiteY4" fmla="*/ 284 h 13157"/>
                      <a:gd name="connsiteX5" fmla="*/ 9404 w 10000"/>
                      <a:gd name="connsiteY5" fmla="*/ 1986 h 13157"/>
                      <a:gd name="connsiteX6" fmla="*/ 9568 w 10000"/>
                      <a:gd name="connsiteY6" fmla="*/ 2163 h 13157"/>
                      <a:gd name="connsiteX7" fmla="*/ 9708 w 10000"/>
                      <a:gd name="connsiteY7" fmla="*/ 2447 h 13157"/>
                      <a:gd name="connsiteX8" fmla="*/ 9831 w 10000"/>
                      <a:gd name="connsiteY8" fmla="*/ 2801 h 13157"/>
                      <a:gd name="connsiteX9" fmla="*/ 9918 w 10000"/>
                      <a:gd name="connsiteY9" fmla="*/ 3245 h 13157"/>
                      <a:gd name="connsiteX10" fmla="*/ 9977 w 10000"/>
                      <a:gd name="connsiteY10" fmla="*/ 3723 h 13157"/>
                      <a:gd name="connsiteX11" fmla="*/ 10000 w 10000"/>
                      <a:gd name="connsiteY11" fmla="*/ 4255 h 13157"/>
                      <a:gd name="connsiteX12" fmla="*/ 10000 w 10000"/>
                      <a:gd name="connsiteY12" fmla="*/ 8830 h 13157"/>
                      <a:gd name="connsiteX13" fmla="*/ 9977 w 10000"/>
                      <a:gd name="connsiteY13" fmla="*/ 9184 h 13157"/>
                      <a:gd name="connsiteX14" fmla="*/ 9918 w 10000"/>
                      <a:gd name="connsiteY14" fmla="*/ 9521 h 13157"/>
                      <a:gd name="connsiteX15" fmla="*/ 9836 w 10000"/>
                      <a:gd name="connsiteY15" fmla="*/ 9752 h 13157"/>
                      <a:gd name="connsiteX16" fmla="*/ 9731 w 10000"/>
                      <a:gd name="connsiteY16" fmla="*/ 9929 h 13157"/>
                      <a:gd name="connsiteX17" fmla="*/ 9614 w 10000"/>
                      <a:gd name="connsiteY17" fmla="*/ 10000 h 13157"/>
                      <a:gd name="connsiteX18" fmla="*/ 386 w 10000"/>
                      <a:gd name="connsiteY18" fmla="*/ 10000 h 13157"/>
                      <a:gd name="connsiteX19" fmla="*/ 269 w 10000"/>
                      <a:gd name="connsiteY19" fmla="*/ 9929 h 13157"/>
                      <a:gd name="connsiteX20" fmla="*/ 164 w 10000"/>
                      <a:gd name="connsiteY20" fmla="*/ 9752 h 13157"/>
                      <a:gd name="connsiteX21" fmla="*/ 82 w 10000"/>
                      <a:gd name="connsiteY21" fmla="*/ 9521 h 13157"/>
                      <a:gd name="connsiteX22" fmla="*/ 23 w 10000"/>
                      <a:gd name="connsiteY22" fmla="*/ 9184 h 13157"/>
                      <a:gd name="connsiteX23" fmla="*/ 0 w 10000"/>
                      <a:gd name="connsiteY23" fmla="*/ 8830 h 13157"/>
                      <a:gd name="connsiteX24" fmla="*/ 0 w 10000"/>
                      <a:gd name="connsiteY24" fmla="*/ 4255 h 13157"/>
                      <a:gd name="connsiteX25" fmla="*/ 23 w 10000"/>
                      <a:gd name="connsiteY25" fmla="*/ 3723 h 13157"/>
                      <a:gd name="connsiteX26" fmla="*/ 82 w 10000"/>
                      <a:gd name="connsiteY26" fmla="*/ 3245 h 13157"/>
                      <a:gd name="connsiteX27" fmla="*/ 169 w 10000"/>
                      <a:gd name="connsiteY27" fmla="*/ 2801 h 13157"/>
                      <a:gd name="connsiteX28" fmla="*/ 292 w 10000"/>
                      <a:gd name="connsiteY28" fmla="*/ 2447 h 13157"/>
                      <a:gd name="connsiteX29" fmla="*/ 432 w 10000"/>
                      <a:gd name="connsiteY29" fmla="*/ 2163 h 13157"/>
                      <a:gd name="connsiteX30" fmla="*/ 596 w 10000"/>
                      <a:gd name="connsiteY30" fmla="*/ 1986 h 13157"/>
                      <a:gd name="connsiteX31" fmla="*/ 2979 w 10000"/>
                      <a:gd name="connsiteY31" fmla="*/ 284 h 13157"/>
                      <a:gd name="connsiteX32" fmla="*/ 3072 w 10000"/>
                      <a:gd name="connsiteY32" fmla="*/ 177 h 13157"/>
                      <a:gd name="connsiteX33" fmla="*/ 3148 w 10000"/>
                      <a:gd name="connsiteY33" fmla="*/ 0 h 13157"/>
                      <a:gd name="connsiteX0" fmla="*/ 3148 w 10000"/>
                      <a:gd name="connsiteY0" fmla="*/ 0 h 14668"/>
                      <a:gd name="connsiteX1" fmla="*/ 5000 w 10000"/>
                      <a:gd name="connsiteY1" fmla="*/ 3564 h 14668"/>
                      <a:gd name="connsiteX2" fmla="*/ 6922 w 10000"/>
                      <a:gd name="connsiteY2" fmla="*/ 160 h 14668"/>
                      <a:gd name="connsiteX3" fmla="*/ 6974 w 10000"/>
                      <a:gd name="connsiteY3" fmla="*/ 248 h 14668"/>
                      <a:gd name="connsiteX4" fmla="*/ 7021 w 10000"/>
                      <a:gd name="connsiteY4" fmla="*/ 284 h 14668"/>
                      <a:gd name="connsiteX5" fmla="*/ 9404 w 10000"/>
                      <a:gd name="connsiteY5" fmla="*/ 1986 h 14668"/>
                      <a:gd name="connsiteX6" fmla="*/ 9568 w 10000"/>
                      <a:gd name="connsiteY6" fmla="*/ 2163 h 14668"/>
                      <a:gd name="connsiteX7" fmla="*/ 9708 w 10000"/>
                      <a:gd name="connsiteY7" fmla="*/ 2447 h 14668"/>
                      <a:gd name="connsiteX8" fmla="*/ 9831 w 10000"/>
                      <a:gd name="connsiteY8" fmla="*/ 2801 h 14668"/>
                      <a:gd name="connsiteX9" fmla="*/ 9918 w 10000"/>
                      <a:gd name="connsiteY9" fmla="*/ 3245 h 14668"/>
                      <a:gd name="connsiteX10" fmla="*/ 9977 w 10000"/>
                      <a:gd name="connsiteY10" fmla="*/ 3723 h 14668"/>
                      <a:gd name="connsiteX11" fmla="*/ 10000 w 10000"/>
                      <a:gd name="connsiteY11" fmla="*/ 4255 h 14668"/>
                      <a:gd name="connsiteX12" fmla="*/ 10000 w 10000"/>
                      <a:gd name="connsiteY12" fmla="*/ 8830 h 14668"/>
                      <a:gd name="connsiteX13" fmla="*/ 9977 w 10000"/>
                      <a:gd name="connsiteY13" fmla="*/ 9184 h 14668"/>
                      <a:gd name="connsiteX14" fmla="*/ 9918 w 10000"/>
                      <a:gd name="connsiteY14" fmla="*/ 9521 h 14668"/>
                      <a:gd name="connsiteX15" fmla="*/ 9836 w 10000"/>
                      <a:gd name="connsiteY15" fmla="*/ 9752 h 14668"/>
                      <a:gd name="connsiteX16" fmla="*/ 9731 w 10000"/>
                      <a:gd name="connsiteY16" fmla="*/ 9929 h 14668"/>
                      <a:gd name="connsiteX17" fmla="*/ 9614 w 10000"/>
                      <a:gd name="connsiteY17" fmla="*/ 10000 h 14668"/>
                      <a:gd name="connsiteX18" fmla="*/ 386 w 10000"/>
                      <a:gd name="connsiteY18" fmla="*/ 10000 h 14668"/>
                      <a:gd name="connsiteX19" fmla="*/ 269 w 10000"/>
                      <a:gd name="connsiteY19" fmla="*/ 9929 h 14668"/>
                      <a:gd name="connsiteX20" fmla="*/ 164 w 10000"/>
                      <a:gd name="connsiteY20" fmla="*/ 9752 h 14668"/>
                      <a:gd name="connsiteX21" fmla="*/ 82 w 10000"/>
                      <a:gd name="connsiteY21" fmla="*/ 9521 h 14668"/>
                      <a:gd name="connsiteX22" fmla="*/ 23 w 10000"/>
                      <a:gd name="connsiteY22" fmla="*/ 9184 h 14668"/>
                      <a:gd name="connsiteX23" fmla="*/ 0 w 10000"/>
                      <a:gd name="connsiteY23" fmla="*/ 8830 h 14668"/>
                      <a:gd name="connsiteX24" fmla="*/ 0 w 10000"/>
                      <a:gd name="connsiteY24" fmla="*/ 4255 h 14668"/>
                      <a:gd name="connsiteX25" fmla="*/ 23 w 10000"/>
                      <a:gd name="connsiteY25" fmla="*/ 3723 h 14668"/>
                      <a:gd name="connsiteX26" fmla="*/ 82 w 10000"/>
                      <a:gd name="connsiteY26" fmla="*/ 3245 h 14668"/>
                      <a:gd name="connsiteX27" fmla="*/ 169 w 10000"/>
                      <a:gd name="connsiteY27" fmla="*/ 2801 h 14668"/>
                      <a:gd name="connsiteX28" fmla="*/ 292 w 10000"/>
                      <a:gd name="connsiteY28" fmla="*/ 2447 h 14668"/>
                      <a:gd name="connsiteX29" fmla="*/ 432 w 10000"/>
                      <a:gd name="connsiteY29" fmla="*/ 2163 h 14668"/>
                      <a:gd name="connsiteX30" fmla="*/ 596 w 10000"/>
                      <a:gd name="connsiteY30" fmla="*/ 1986 h 14668"/>
                      <a:gd name="connsiteX31" fmla="*/ 2979 w 10000"/>
                      <a:gd name="connsiteY31" fmla="*/ 284 h 14668"/>
                      <a:gd name="connsiteX32" fmla="*/ 3072 w 10000"/>
                      <a:gd name="connsiteY32" fmla="*/ 177 h 14668"/>
                      <a:gd name="connsiteX33" fmla="*/ 3148 w 10000"/>
                      <a:gd name="connsiteY33" fmla="*/ 0 h 14668"/>
                      <a:gd name="connsiteX0" fmla="*/ 3148 w 10000"/>
                      <a:gd name="connsiteY0" fmla="*/ 0 h 14668"/>
                      <a:gd name="connsiteX1" fmla="*/ 5000 w 10000"/>
                      <a:gd name="connsiteY1" fmla="*/ 3564 h 14668"/>
                      <a:gd name="connsiteX2" fmla="*/ 6922 w 10000"/>
                      <a:gd name="connsiteY2" fmla="*/ 160 h 14668"/>
                      <a:gd name="connsiteX3" fmla="*/ 6974 w 10000"/>
                      <a:gd name="connsiteY3" fmla="*/ 248 h 14668"/>
                      <a:gd name="connsiteX4" fmla="*/ 7021 w 10000"/>
                      <a:gd name="connsiteY4" fmla="*/ 284 h 14668"/>
                      <a:gd name="connsiteX5" fmla="*/ 9404 w 10000"/>
                      <a:gd name="connsiteY5" fmla="*/ 1986 h 14668"/>
                      <a:gd name="connsiteX6" fmla="*/ 9568 w 10000"/>
                      <a:gd name="connsiteY6" fmla="*/ 2163 h 14668"/>
                      <a:gd name="connsiteX7" fmla="*/ 9708 w 10000"/>
                      <a:gd name="connsiteY7" fmla="*/ 2447 h 14668"/>
                      <a:gd name="connsiteX8" fmla="*/ 9831 w 10000"/>
                      <a:gd name="connsiteY8" fmla="*/ 2801 h 14668"/>
                      <a:gd name="connsiteX9" fmla="*/ 9918 w 10000"/>
                      <a:gd name="connsiteY9" fmla="*/ 3245 h 14668"/>
                      <a:gd name="connsiteX10" fmla="*/ 9977 w 10000"/>
                      <a:gd name="connsiteY10" fmla="*/ 3723 h 14668"/>
                      <a:gd name="connsiteX11" fmla="*/ 10000 w 10000"/>
                      <a:gd name="connsiteY11" fmla="*/ 4255 h 14668"/>
                      <a:gd name="connsiteX12" fmla="*/ 10000 w 10000"/>
                      <a:gd name="connsiteY12" fmla="*/ 8830 h 14668"/>
                      <a:gd name="connsiteX13" fmla="*/ 9977 w 10000"/>
                      <a:gd name="connsiteY13" fmla="*/ 9184 h 14668"/>
                      <a:gd name="connsiteX14" fmla="*/ 9918 w 10000"/>
                      <a:gd name="connsiteY14" fmla="*/ 9521 h 14668"/>
                      <a:gd name="connsiteX15" fmla="*/ 9836 w 10000"/>
                      <a:gd name="connsiteY15" fmla="*/ 9752 h 14668"/>
                      <a:gd name="connsiteX16" fmla="*/ 9731 w 10000"/>
                      <a:gd name="connsiteY16" fmla="*/ 9929 h 14668"/>
                      <a:gd name="connsiteX17" fmla="*/ 9614 w 10000"/>
                      <a:gd name="connsiteY17" fmla="*/ 10000 h 14668"/>
                      <a:gd name="connsiteX18" fmla="*/ 386 w 10000"/>
                      <a:gd name="connsiteY18" fmla="*/ 10000 h 14668"/>
                      <a:gd name="connsiteX19" fmla="*/ 164 w 10000"/>
                      <a:gd name="connsiteY19" fmla="*/ 9752 h 14668"/>
                      <a:gd name="connsiteX20" fmla="*/ 82 w 10000"/>
                      <a:gd name="connsiteY20" fmla="*/ 9521 h 14668"/>
                      <a:gd name="connsiteX21" fmla="*/ 23 w 10000"/>
                      <a:gd name="connsiteY21" fmla="*/ 9184 h 14668"/>
                      <a:gd name="connsiteX22" fmla="*/ 0 w 10000"/>
                      <a:gd name="connsiteY22" fmla="*/ 8830 h 14668"/>
                      <a:gd name="connsiteX23" fmla="*/ 0 w 10000"/>
                      <a:gd name="connsiteY23" fmla="*/ 4255 h 14668"/>
                      <a:gd name="connsiteX24" fmla="*/ 23 w 10000"/>
                      <a:gd name="connsiteY24" fmla="*/ 3723 h 14668"/>
                      <a:gd name="connsiteX25" fmla="*/ 82 w 10000"/>
                      <a:gd name="connsiteY25" fmla="*/ 3245 h 14668"/>
                      <a:gd name="connsiteX26" fmla="*/ 169 w 10000"/>
                      <a:gd name="connsiteY26" fmla="*/ 2801 h 14668"/>
                      <a:gd name="connsiteX27" fmla="*/ 292 w 10000"/>
                      <a:gd name="connsiteY27" fmla="*/ 2447 h 14668"/>
                      <a:gd name="connsiteX28" fmla="*/ 432 w 10000"/>
                      <a:gd name="connsiteY28" fmla="*/ 2163 h 14668"/>
                      <a:gd name="connsiteX29" fmla="*/ 596 w 10000"/>
                      <a:gd name="connsiteY29" fmla="*/ 1986 h 14668"/>
                      <a:gd name="connsiteX30" fmla="*/ 2979 w 10000"/>
                      <a:gd name="connsiteY30" fmla="*/ 284 h 14668"/>
                      <a:gd name="connsiteX31" fmla="*/ 3072 w 10000"/>
                      <a:gd name="connsiteY31" fmla="*/ 177 h 14668"/>
                      <a:gd name="connsiteX32" fmla="*/ 3148 w 10000"/>
                      <a:gd name="connsiteY32" fmla="*/ 0 h 14668"/>
                      <a:gd name="connsiteX0" fmla="*/ 3148 w 10000"/>
                      <a:gd name="connsiteY0" fmla="*/ 0 h 10000"/>
                      <a:gd name="connsiteX1" fmla="*/ 5000 w 10000"/>
                      <a:gd name="connsiteY1" fmla="*/ 3564 h 10000"/>
                      <a:gd name="connsiteX2" fmla="*/ 6922 w 10000"/>
                      <a:gd name="connsiteY2" fmla="*/ 160 h 10000"/>
                      <a:gd name="connsiteX3" fmla="*/ 6974 w 10000"/>
                      <a:gd name="connsiteY3" fmla="*/ 248 h 10000"/>
                      <a:gd name="connsiteX4" fmla="*/ 7021 w 10000"/>
                      <a:gd name="connsiteY4" fmla="*/ 284 h 10000"/>
                      <a:gd name="connsiteX5" fmla="*/ 9404 w 10000"/>
                      <a:gd name="connsiteY5" fmla="*/ 1986 h 10000"/>
                      <a:gd name="connsiteX6" fmla="*/ 9568 w 10000"/>
                      <a:gd name="connsiteY6" fmla="*/ 2163 h 10000"/>
                      <a:gd name="connsiteX7" fmla="*/ 9708 w 10000"/>
                      <a:gd name="connsiteY7" fmla="*/ 2447 h 10000"/>
                      <a:gd name="connsiteX8" fmla="*/ 9831 w 10000"/>
                      <a:gd name="connsiteY8" fmla="*/ 2801 h 10000"/>
                      <a:gd name="connsiteX9" fmla="*/ 9918 w 10000"/>
                      <a:gd name="connsiteY9" fmla="*/ 3245 h 10000"/>
                      <a:gd name="connsiteX10" fmla="*/ 9977 w 10000"/>
                      <a:gd name="connsiteY10" fmla="*/ 3723 h 10000"/>
                      <a:gd name="connsiteX11" fmla="*/ 10000 w 10000"/>
                      <a:gd name="connsiteY11" fmla="*/ 4255 h 10000"/>
                      <a:gd name="connsiteX12" fmla="*/ 10000 w 10000"/>
                      <a:gd name="connsiteY12" fmla="*/ 8830 h 10000"/>
                      <a:gd name="connsiteX13" fmla="*/ 9977 w 10000"/>
                      <a:gd name="connsiteY13" fmla="*/ 9184 h 10000"/>
                      <a:gd name="connsiteX14" fmla="*/ 9918 w 10000"/>
                      <a:gd name="connsiteY14" fmla="*/ 9521 h 10000"/>
                      <a:gd name="connsiteX15" fmla="*/ 9836 w 10000"/>
                      <a:gd name="connsiteY15" fmla="*/ 9752 h 10000"/>
                      <a:gd name="connsiteX16" fmla="*/ 9731 w 10000"/>
                      <a:gd name="connsiteY16" fmla="*/ 9929 h 10000"/>
                      <a:gd name="connsiteX17" fmla="*/ 9614 w 10000"/>
                      <a:gd name="connsiteY17" fmla="*/ 10000 h 10000"/>
                      <a:gd name="connsiteX18" fmla="*/ 164 w 10000"/>
                      <a:gd name="connsiteY18" fmla="*/ 9752 h 10000"/>
                      <a:gd name="connsiteX19" fmla="*/ 82 w 10000"/>
                      <a:gd name="connsiteY19" fmla="*/ 9521 h 10000"/>
                      <a:gd name="connsiteX20" fmla="*/ 23 w 10000"/>
                      <a:gd name="connsiteY20" fmla="*/ 9184 h 10000"/>
                      <a:gd name="connsiteX21" fmla="*/ 0 w 10000"/>
                      <a:gd name="connsiteY21" fmla="*/ 8830 h 10000"/>
                      <a:gd name="connsiteX22" fmla="*/ 0 w 10000"/>
                      <a:gd name="connsiteY22" fmla="*/ 4255 h 10000"/>
                      <a:gd name="connsiteX23" fmla="*/ 23 w 10000"/>
                      <a:gd name="connsiteY23" fmla="*/ 3723 h 10000"/>
                      <a:gd name="connsiteX24" fmla="*/ 82 w 10000"/>
                      <a:gd name="connsiteY24" fmla="*/ 3245 h 10000"/>
                      <a:gd name="connsiteX25" fmla="*/ 169 w 10000"/>
                      <a:gd name="connsiteY25" fmla="*/ 2801 h 10000"/>
                      <a:gd name="connsiteX26" fmla="*/ 292 w 10000"/>
                      <a:gd name="connsiteY26" fmla="*/ 2447 h 10000"/>
                      <a:gd name="connsiteX27" fmla="*/ 432 w 10000"/>
                      <a:gd name="connsiteY27" fmla="*/ 2163 h 10000"/>
                      <a:gd name="connsiteX28" fmla="*/ 596 w 10000"/>
                      <a:gd name="connsiteY28" fmla="*/ 1986 h 10000"/>
                      <a:gd name="connsiteX29" fmla="*/ 2979 w 10000"/>
                      <a:gd name="connsiteY29" fmla="*/ 284 h 10000"/>
                      <a:gd name="connsiteX30" fmla="*/ 3072 w 10000"/>
                      <a:gd name="connsiteY30" fmla="*/ 177 h 10000"/>
                      <a:gd name="connsiteX31" fmla="*/ 3148 w 10000"/>
                      <a:gd name="connsiteY31" fmla="*/ 0 h 10000"/>
                      <a:gd name="connsiteX0" fmla="*/ 3148 w 10000"/>
                      <a:gd name="connsiteY0" fmla="*/ 0 h 10000"/>
                      <a:gd name="connsiteX1" fmla="*/ 5000 w 10000"/>
                      <a:gd name="connsiteY1" fmla="*/ 3564 h 10000"/>
                      <a:gd name="connsiteX2" fmla="*/ 6922 w 10000"/>
                      <a:gd name="connsiteY2" fmla="*/ 160 h 10000"/>
                      <a:gd name="connsiteX3" fmla="*/ 6974 w 10000"/>
                      <a:gd name="connsiteY3" fmla="*/ 248 h 10000"/>
                      <a:gd name="connsiteX4" fmla="*/ 7021 w 10000"/>
                      <a:gd name="connsiteY4" fmla="*/ 284 h 10000"/>
                      <a:gd name="connsiteX5" fmla="*/ 9404 w 10000"/>
                      <a:gd name="connsiteY5" fmla="*/ 1986 h 10000"/>
                      <a:gd name="connsiteX6" fmla="*/ 9568 w 10000"/>
                      <a:gd name="connsiteY6" fmla="*/ 2163 h 10000"/>
                      <a:gd name="connsiteX7" fmla="*/ 9708 w 10000"/>
                      <a:gd name="connsiteY7" fmla="*/ 2447 h 10000"/>
                      <a:gd name="connsiteX8" fmla="*/ 9831 w 10000"/>
                      <a:gd name="connsiteY8" fmla="*/ 2801 h 10000"/>
                      <a:gd name="connsiteX9" fmla="*/ 9918 w 10000"/>
                      <a:gd name="connsiteY9" fmla="*/ 3245 h 10000"/>
                      <a:gd name="connsiteX10" fmla="*/ 9977 w 10000"/>
                      <a:gd name="connsiteY10" fmla="*/ 3723 h 10000"/>
                      <a:gd name="connsiteX11" fmla="*/ 10000 w 10000"/>
                      <a:gd name="connsiteY11" fmla="*/ 4255 h 10000"/>
                      <a:gd name="connsiteX12" fmla="*/ 10000 w 10000"/>
                      <a:gd name="connsiteY12" fmla="*/ 8830 h 10000"/>
                      <a:gd name="connsiteX13" fmla="*/ 9977 w 10000"/>
                      <a:gd name="connsiteY13" fmla="*/ 9184 h 10000"/>
                      <a:gd name="connsiteX14" fmla="*/ 9918 w 10000"/>
                      <a:gd name="connsiteY14" fmla="*/ 9521 h 10000"/>
                      <a:gd name="connsiteX15" fmla="*/ 9836 w 10000"/>
                      <a:gd name="connsiteY15" fmla="*/ 9752 h 10000"/>
                      <a:gd name="connsiteX16" fmla="*/ 9731 w 10000"/>
                      <a:gd name="connsiteY16" fmla="*/ 9929 h 10000"/>
                      <a:gd name="connsiteX17" fmla="*/ 9614 w 10000"/>
                      <a:gd name="connsiteY17" fmla="*/ 10000 h 10000"/>
                      <a:gd name="connsiteX18" fmla="*/ 82 w 10000"/>
                      <a:gd name="connsiteY18" fmla="*/ 9521 h 10000"/>
                      <a:gd name="connsiteX19" fmla="*/ 23 w 10000"/>
                      <a:gd name="connsiteY19" fmla="*/ 9184 h 10000"/>
                      <a:gd name="connsiteX20" fmla="*/ 0 w 10000"/>
                      <a:gd name="connsiteY20" fmla="*/ 8830 h 10000"/>
                      <a:gd name="connsiteX21" fmla="*/ 0 w 10000"/>
                      <a:gd name="connsiteY21" fmla="*/ 4255 h 10000"/>
                      <a:gd name="connsiteX22" fmla="*/ 23 w 10000"/>
                      <a:gd name="connsiteY22" fmla="*/ 3723 h 10000"/>
                      <a:gd name="connsiteX23" fmla="*/ 82 w 10000"/>
                      <a:gd name="connsiteY23" fmla="*/ 3245 h 10000"/>
                      <a:gd name="connsiteX24" fmla="*/ 169 w 10000"/>
                      <a:gd name="connsiteY24" fmla="*/ 2801 h 10000"/>
                      <a:gd name="connsiteX25" fmla="*/ 292 w 10000"/>
                      <a:gd name="connsiteY25" fmla="*/ 2447 h 10000"/>
                      <a:gd name="connsiteX26" fmla="*/ 432 w 10000"/>
                      <a:gd name="connsiteY26" fmla="*/ 2163 h 10000"/>
                      <a:gd name="connsiteX27" fmla="*/ 596 w 10000"/>
                      <a:gd name="connsiteY27" fmla="*/ 1986 h 10000"/>
                      <a:gd name="connsiteX28" fmla="*/ 2979 w 10000"/>
                      <a:gd name="connsiteY28" fmla="*/ 284 h 10000"/>
                      <a:gd name="connsiteX29" fmla="*/ 3072 w 10000"/>
                      <a:gd name="connsiteY29" fmla="*/ 177 h 10000"/>
                      <a:gd name="connsiteX30" fmla="*/ 3148 w 10000"/>
                      <a:gd name="connsiteY30" fmla="*/ 0 h 10000"/>
                      <a:gd name="connsiteX0" fmla="*/ 3148 w 10000"/>
                      <a:gd name="connsiteY0" fmla="*/ 0 h 10000"/>
                      <a:gd name="connsiteX1" fmla="*/ 5000 w 10000"/>
                      <a:gd name="connsiteY1" fmla="*/ 3564 h 10000"/>
                      <a:gd name="connsiteX2" fmla="*/ 6922 w 10000"/>
                      <a:gd name="connsiteY2" fmla="*/ 160 h 10000"/>
                      <a:gd name="connsiteX3" fmla="*/ 6974 w 10000"/>
                      <a:gd name="connsiteY3" fmla="*/ 248 h 10000"/>
                      <a:gd name="connsiteX4" fmla="*/ 7021 w 10000"/>
                      <a:gd name="connsiteY4" fmla="*/ 284 h 10000"/>
                      <a:gd name="connsiteX5" fmla="*/ 9404 w 10000"/>
                      <a:gd name="connsiteY5" fmla="*/ 1986 h 10000"/>
                      <a:gd name="connsiteX6" fmla="*/ 9568 w 10000"/>
                      <a:gd name="connsiteY6" fmla="*/ 2163 h 10000"/>
                      <a:gd name="connsiteX7" fmla="*/ 9708 w 10000"/>
                      <a:gd name="connsiteY7" fmla="*/ 2447 h 10000"/>
                      <a:gd name="connsiteX8" fmla="*/ 9831 w 10000"/>
                      <a:gd name="connsiteY8" fmla="*/ 2801 h 10000"/>
                      <a:gd name="connsiteX9" fmla="*/ 9918 w 10000"/>
                      <a:gd name="connsiteY9" fmla="*/ 3245 h 10000"/>
                      <a:gd name="connsiteX10" fmla="*/ 9977 w 10000"/>
                      <a:gd name="connsiteY10" fmla="*/ 3723 h 10000"/>
                      <a:gd name="connsiteX11" fmla="*/ 10000 w 10000"/>
                      <a:gd name="connsiteY11" fmla="*/ 4255 h 10000"/>
                      <a:gd name="connsiteX12" fmla="*/ 10000 w 10000"/>
                      <a:gd name="connsiteY12" fmla="*/ 8830 h 10000"/>
                      <a:gd name="connsiteX13" fmla="*/ 9977 w 10000"/>
                      <a:gd name="connsiteY13" fmla="*/ 9184 h 10000"/>
                      <a:gd name="connsiteX14" fmla="*/ 9918 w 10000"/>
                      <a:gd name="connsiteY14" fmla="*/ 9521 h 10000"/>
                      <a:gd name="connsiteX15" fmla="*/ 9836 w 10000"/>
                      <a:gd name="connsiteY15" fmla="*/ 9752 h 10000"/>
                      <a:gd name="connsiteX16" fmla="*/ 9731 w 10000"/>
                      <a:gd name="connsiteY16" fmla="*/ 9929 h 10000"/>
                      <a:gd name="connsiteX17" fmla="*/ 9614 w 10000"/>
                      <a:gd name="connsiteY17" fmla="*/ 10000 h 10000"/>
                      <a:gd name="connsiteX18" fmla="*/ 23 w 10000"/>
                      <a:gd name="connsiteY18" fmla="*/ 9184 h 10000"/>
                      <a:gd name="connsiteX19" fmla="*/ 0 w 10000"/>
                      <a:gd name="connsiteY19" fmla="*/ 8830 h 10000"/>
                      <a:gd name="connsiteX20" fmla="*/ 0 w 10000"/>
                      <a:gd name="connsiteY20" fmla="*/ 4255 h 10000"/>
                      <a:gd name="connsiteX21" fmla="*/ 23 w 10000"/>
                      <a:gd name="connsiteY21" fmla="*/ 3723 h 10000"/>
                      <a:gd name="connsiteX22" fmla="*/ 82 w 10000"/>
                      <a:gd name="connsiteY22" fmla="*/ 3245 h 10000"/>
                      <a:gd name="connsiteX23" fmla="*/ 169 w 10000"/>
                      <a:gd name="connsiteY23" fmla="*/ 2801 h 10000"/>
                      <a:gd name="connsiteX24" fmla="*/ 292 w 10000"/>
                      <a:gd name="connsiteY24" fmla="*/ 2447 h 10000"/>
                      <a:gd name="connsiteX25" fmla="*/ 432 w 10000"/>
                      <a:gd name="connsiteY25" fmla="*/ 2163 h 10000"/>
                      <a:gd name="connsiteX26" fmla="*/ 596 w 10000"/>
                      <a:gd name="connsiteY26" fmla="*/ 1986 h 10000"/>
                      <a:gd name="connsiteX27" fmla="*/ 2979 w 10000"/>
                      <a:gd name="connsiteY27" fmla="*/ 284 h 10000"/>
                      <a:gd name="connsiteX28" fmla="*/ 3072 w 10000"/>
                      <a:gd name="connsiteY28" fmla="*/ 177 h 10000"/>
                      <a:gd name="connsiteX29" fmla="*/ 3148 w 10000"/>
                      <a:gd name="connsiteY29" fmla="*/ 0 h 10000"/>
                      <a:gd name="connsiteX0" fmla="*/ 3148 w 10000"/>
                      <a:gd name="connsiteY0" fmla="*/ 0 h 9929"/>
                      <a:gd name="connsiteX1" fmla="*/ 5000 w 10000"/>
                      <a:gd name="connsiteY1" fmla="*/ 3564 h 9929"/>
                      <a:gd name="connsiteX2" fmla="*/ 6922 w 10000"/>
                      <a:gd name="connsiteY2" fmla="*/ 160 h 9929"/>
                      <a:gd name="connsiteX3" fmla="*/ 6974 w 10000"/>
                      <a:gd name="connsiteY3" fmla="*/ 248 h 9929"/>
                      <a:gd name="connsiteX4" fmla="*/ 7021 w 10000"/>
                      <a:gd name="connsiteY4" fmla="*/ 284 h 9929"/>
                      <a:gd name="connsiteX5" fmla="*/ 9404 w 10000"/>
                      <a:gd name="connsiteY5" fmla="*/ 1986 h 9929"/>
                      <a:gd name="connsiteX6" fmla="*/ 9568 w 10000"/>
                      <a:gd name="connsiteY6" fmla="*/ 2163 h 9929"/>
                      <a:gd name="connsiteX7" fmla="*/ 9708 w 10000"/>
                      <a:gd name="connsiteY7" fmla="*/ 2447 h 9929"/>
                      <a:gd name="connsiteX8" fmla="*/ 9831 w 10000"/>
                      <a:gd name="connsiteY8" fmla="*/ 2801 h 9929"/>
                      <a:gd name="connsiteX9" fmla="*/ 9918 w 10000"/>
                      <a:gd name="connsiteY9" fmla="*/ 3245 h 9929"/>
                      <a:gd name="connsiteX10" fmla="*/ 9977 w 10000"/>
                      <a:gd name="connsiteY10" fmla="*/ 3723 h 9929"/>
                      <a:gd name="connsiteX11" fmla="*/ 10000 w 10000"/>
                      <a:gd name="connsiteY11" fmla="*/ 4255 h 9929"/>
                      <a:gd name="connsiteX12" fmla="*/ 10000 w 10000"/>
                      <a:gd name="connsiteY12" fmla="*/ 8830 h 9929"/>
                      <a:gd name="connsiteX13" fmla="*/ 9977 w 10000"/>
                      <a:gd name="connsiteY13" fmla="*/ 9184 h 9929"/>
                      <a:gd name="connsiteX14" fmla="*/ 9918 w 10000"/>
                      <a:gd name="connsiteY14" fmla="*/ 9521 h 9929"/>
                      <a:gd name="connsiteX15" fmla="*/ 9836 w 10000"/>
                      <a:gd name="connsiteY15" fmla="*/ 9752 h 9929"/>
                      <a:gd name="connsiteX16" fmla="*/ 9731 w 10000"/>
                      <a:gd name="connsiteY16" fmla="*/ 9929 h 9929"/>
                      <a:gd name="connsiteX17" fmla="*/ 23 w 10000"/>
                      <a:gd name="connsiteY17" fmla="*/ 9184 h 9929"/>
                      <a:gd name="connsiteX18" fmla="*/ 0 w 10000"/>
                      <a:gd name="connsiteY18" fmla="*/ 8830 h 9929"/>
                      <a:gd name="connsiteX19" fmla="*/ 0 w 10000"/>
                      <a:gd name="connsiteY19" fmla="*/ 4255 h 9929"/>
                      <a:gd name="connsiteX20" fmla="*/ 23 w 10000"/>
                      <a:gd name="connsiteY20" fmla="*/ 3723 h 9929"/>
                      <a:gd name="connsiteX21" fmla="*/ 82 w 10000"/>
                      <a:gd name="connsiteY21" fmla="*/ 3245 h 9929"/>
                      <a:gd name="connsiteX22" fmla="*/ 169 w 10000"/>
                      <a:gd name="connsiteY22" fmla="*/ 2801 h 9929"/>
                      <a:gd name="connsiteX23" fmla="*/ 292 w 10000"/>
                      <a:gd name="connsiteY23" fmla="*/ 2447 h 9929"/>
                      <a:gd name="connsiteX24" fmla="*/ 432 w 10000"/>
                      <a:gd name="connsiteY24" fmla="*/ 2163 h 9929"/>
                      <a:gd name="connsiteX25" fmla="*/ 596 w 10000"/>
                      <a:gd name="connsiteY25" fmla="*/ 1986 h 9929"/>
                      <a:gd name="connsiteX26" fmla="*/ 2979 w 10000"/>
                      <a:gd name="connsiteY26" fmla="*/ 284 h 9929"/>
                      <a:gd name="connsiteX27" fmla="*/ 3072 w 10000"/>
                      <a:gd name="connsiteY27" fmla="*/ 177 h 9929"/>
                      <a:gd name="connsiteX28" fmla="*/ 3148 w 10000"/>
                      <a:gd name="connsiteY28" fmla="*/ 0 h 9929"/>
                      <a:gd name="connsiteX0" fmla="*/ 3148 w 10505"/>
                      <a:gd name="connsiteY0" fmla="*/ 0 h 10006"/>
                      <a:gd name="connsiteX1" fmla="*/ 5000 w 10505"/>
                      <a:gd name="connsiteY1" fmla="*/ 3589 h 10006"/>
                      <a:gd name="connsiteX2" fmla="*/ 6922 w 10505"/>
                      <a:gd name="connsiteY2" fmla="*/ 161 h 10006"/>
                      <a:gd name="connsiteX3" fmla="*/ 6974 w 10505"/>
                      <a:gd name="connsiteY3" fmla="*/ 250 h 10006"/>
                      <a:gd name="connsiteX4" fmla="*/ 7021 w 10505"/>
                      <a:gd name="connsiteY4" fmla="*/ 286 h 10006"/>
                      <a:gd name="connsiteX5" fmla="*/ 9404 w 10505"/>
                      <a:gd name="connsiteY5" fmla="*/ 2000 h 10006"/>
                      <a:gd name="connsiteX6" fmla="*/ 9568 w 10505"/>
                      <a:gd name="connsiteY6" fmla="*/ 2178 h 10006"/>
                      <a:gd name="connsiteX7" fmla="*/ 9708 w 10505"/>
                      <a:gd name="connsiteY7" fmla="*/ 2464 h 10006"/>
                      <a:gd name="connsiteX8" fmla="*/ 9831 w 10505"/>
                      <a:gd name="connsiteY8" fmla="*/ 2821 h 10006"/>
                      <a:gd name="connsiteX9" fmla="*/ 9918 w 10505"/>
                      <a:gd name="connsiteY9" fmla="*/ 3268 h 10006"/>
                      <a:gd name="connsiteX10" fmla="*/ 9977 w 10505"/>
                      <a:gd name="connsiteY10" fmla="*/ 3750 h 10006"/>
                      <a:gd name="connsiteX11" fmla="*/ 10000 w 10505"/>
                      <a:gd name="connsiteY11" fmla="*/ 4285 h 10006"/>
                      <a:gd name="connsiteX12" fmla="*/ 10000 w 10505"/>
                      <a:gd name="connsiteY12" fmla="*/ 8893 h 10006"/>
                      <a:gd name="connsiteX13" fmla="*/ 9977 w 10505"/>
                      <a:gd name="connsiteY13" fmla="*/ 9250 h 10006"/>
                      <a:gd name="connsiteX14" fmla="*/ 9918 w 10505"/>
                      <a:gd name="connsiteY14" fmla="*/ 9589 h 10006"/>
                      <a:gd name="connsiteX15" fmla="*/ 9731 w 10505"/>
                      <a:gd name="connsiteY15" fmla="*/ 10000 h 10006"/>
                      <a:gd name="connsiteX16" fmla="*/ 23 w 10505"/>
                      <a:gd name="connsiteY16" fmla="*/ 9250 h 10006"/>
                      <a:gd name="connsiteX17" fmla="*/ 0 w 10505"/>
                      <a:gd name="connsiteY17" fmla="*/ 8893 h 10006"/>
                      <a:gd name="connsiteX18" fmla="*/ 0 w 10505"/>
                      <a:gd name="connsiteY18" fmla="*/ 4285 h 10006"/>
                      <a:gd name="connsiteX19" fmla="*/ 23 w 10505"/>
                      <a:gd name="connsiteY19" fmla="*/ 3750 h 10006"/>
                      <a:gd name="connsiteX20" fmla="*/ 82 w 10505"/>
                      <a:gd name="connsiteY20" fmla="*/ 3268 h 10006"/>
                      <a:gd name="connsiteX21" fmla="*/ 169 w 10505"/>
                      <a:gd name="connsiteY21" fmla="*/ 2821 h 10006"/>
                      <a:gd name="connsiteX22" fmla="*/ 292 w 10505"/>
                      <a:gd name="connsiteY22" fmla="*/ 2464 h 10006"/>
                      <a:gd name="connsiteX23" fmla="*/ 432 w 10505"/>
                      <a:gd name="connsiteY23" fmla="*/ 2178 h 10006"/>
                      <a:gd name="connsiteX24" fmla="*/ 596 w 10505"/>
                      <a:gd name="connsiteY24" fmla="*/ 2000 h 10006"/>
                      <a:gd name="connsiteX25" fmla="*/ 2979 w 10505"/>
                      <a:gd name="connsiteY25" fmla="*/ 286 h 10006"/>
                      <a:gd name="connsiteX26" fmla="*/ 3072 w 10505"/>
                      <a:gd name="connsiteY26" fmla="*/ 178 h 10006"/>
                      <a:gd name="connsiteX27" fmla="*/ 3148 w 10505"/>
                      <a:gd name="connsiteY27" fmla="*/ 0 h 10006"/>
                      <a:gd name="connsiteX0" fmla="*/ 3148 w 10526"/>
                      <a:gd name="connsiteY0" fmla="*/ 0 h 10000"/>
                      <a:gd name="connsiteX1" fmla="*/ 5000 w 10526"/>
                      <a:gd name="connsiteY1" fmla="*/ 3589 h 10000"/>
                      <a:gd name="connsiteX2" fmla="*/ 6922 w 10526"/>
                      <a:gd name="connsiteY2" fmla="*/ 161 h 10000"/>
                      <a:gd name="connsiteX3" fmla="*/ 6974 w 10526"/>
                      <a:gd name="connsiteY3" fmla="*/ 250 h 10000"/>
                      <a:gd name="connsiteX4" fmla="*/ 7021 w 10526"/>
                      <a:gd name="connsiteY4" fmla="*/ 286 h 10000"/>
                      <a:gd name="connsiteX5" fmla="*/ 9404 w 10526"/>
                      <a:gd name="connsiteY5" fmla="*/ 2000 h 10000"/>
                      <a:gd name="connsiteX6" fmla="*/ 9568 w 10526"/>
                      <a:gd name="connsiteY6" fmla="*/ 2178 h 10000"/>
                      <a:gd name="connsiteX7" fmla="*/ 9708 w 10526"/>
                      <a:gd name="connsiteY7" fmla="*/ 2464 h 10000"/>
                      <a:gd name="connsiteX8" fmla="*/ 9831 w 10526"/>
                      <a:gd name="connsiteY8" fmla="*/ 2821 h 10000"/>
                      <a:gd name="connsiteX9" fmla="*/ 9918 w 10526"/>
                      <a:gd name="connsiteY9" fmla="*/ 3268 h 10000"/>
                      <a:gd name="connsiteX10" fmla="*/ 9977 w 10526"/>
                      <a:gd name="connsiteY10" fmla="*/ 3750 h 10000"/>
                      <a:gd name="connsiteX11" fmla="*/ 10000 w 10526"/>
                      <a:gd name="connsiteY11" fmla="*/ 4285 h 10000"/>
                      <a:gd name="connsiteX12" fmla="*/ 10000 w 10526"/>
                      <a:gd name="connsiteY12" fmla="*/ 8893 h 10000"/>
                      <a:gd name="connsiteX13" fmla="*/ 9977 w 10526"/>
                      <a:gd name="connsiteY13" fmla="*/ 9250 h 10000"/>
                      <a:gd name="connsiteX14" fmla="*/ 9731 w 10526"/>
                      <a:gd name="connsiteY14" fmla="*/ 10000 h 10000"/>
                      <a:gd name="connsiteX15" fmla="*/ 23 w 10526"/>
                      <a:gd name="connsiteY15" fmla="*/ 9250 h 10000"/>
                      <a:gd name="connsiteX16" fmla="*/ 0 w 10526"/>
                      <a:gd name="connsiteY16" fmla="*/ 8893 h 10000"/>
                      <a:gd name="connsiteX17" fmla="*/ 0 w 10526"/>
                      <a:gd name="connsiteY17" fmla="*/ 4285 h 10000"/>
                      <a:gd name="connsiteX18" fmla="*/ 23 w 10526"/>
                      <a:gd name="connsiteY18" fmla="*/ 3750 h 10000"/>
                      <a:gd name="connsiteX19" fmla="*/ 82 w 10526"/>
                      <a:gd name="connsiteY19" fmla="*/ 3268 h 10000"/>
                      <a:gd name="connsiteX20" fmla="*/ 169 w 10526"/>
                      <a:gd name="connsiteY20" fmla="*/ 2821 h 10000"/>
                      <a:gd name="connsiteX21" fmla="*/ 292 w 10526"/>
                      <a:gd name="connsiteY21" fmla="*/ 2464 h 10000"/>
                      <a:gd name="connsiteX22" fmla="*/ 432 w 10526"/>
                      <a:gd name="connsiteY22" fmla="*/ 2178 h 10000"/>
                      <a:gd name="connsiteX23" fmla="*/ 596 w 10526"/>
                      <a:gd name="connsiteY23" fmla="*/ 2000 h 10000"/>
                      <a:gd name="connsiteX24" fmla="*/ 2979 w 10526"/>
                      <a:gd name="connsiteY24" fmla="*/ 286 h 10000"/>
                      <a:gd name="connsiteX25" fmla="*/ 3072 w 10526"/>
                      <a:gd name="connsiteY25" fmla="*/ 178 h 10000"/>
                      <a:gd name="connsiteX26" fmla="*/ 3148 w 10526"/>
                      <a:gd name="connsiteY26" fmla="*/ 0 h 10000"/>
                      <a:gd name="connsiteX0" fmla="*/ 3148 w 10000"/>
                      <a:gd name="connsiteY0" fmla="*/ 0 h 9294"/>
                      <a:gd name="connsiteX1" fmla="*/ 5000 w 10000"/>
                      <a:gd name="connsiteY1" fmla="*/ 3589 h 9294"/>
                      <a:gd name="connsiteX2" fmla="*/ 6922 w 10000"/>
                      <a:gd name="connsiteY2" fmla="*/ 161 h 9294"/>
                      <a:gd name="connsiteX3" fmla="*/ 6974 w 10000"/>
                      <a:gd name="connsiteY3" fmla="*/ 250 h 9294"/>
                      <a:gd name="connsiteX4" fmla="*/ 7021 w 10000"/>
                      <a:gd name="connsiteY4" fmla="*/ 286 h 9294"/>
                      <a:gd name="connsiteX5" fmla="*/ 9404 w 10000"/>
                      <a:gd name="connsiteY5" fmla="*/ 2000 h 9294"/>
                      <a:gd name="connsiteX6" fmla="*/ 9568 w 10000"/>
                      <a:gd name="connsiteY6" fmla="*/ 2178 h 9294"/>
                      <a:gd name="connsiteX7" fmla="*/ 9708 w 10000"/>
                      <a:gd name="connsiteY7" fmla="*/ 2464 h 9294"/>
                      <a:gd name="connsiteX8" fmla="*/ 9831 w 10000"/>
                      <a:gd name="connsiteY8" fmla="*/ 2821 h 9294"/>
                      <a:gd name="connsiteX9" fmla="*/ 9918 w 10000"/>
                      <a:gd name="connsiteY9" fmla="*/ 3268 h 9294"/>
                      <a:gd name="connsiteX10" fmla="*/ 9977 w 10000"/>
                      <a:gd name="connsiteY10" fmla="*/ 3750 h 9294"/>
                      <a:gd name="connsiteX11" fmla="*/ 10000 w 10000"/>
                      <a:gd name="connsiteY11" fmla="*/ 4285 h 9294"/>
                      <a:gd name="connsiteX12" fmla="*/ 10000 w 10000"/>
                      <a:gd name="connsiteY12" fmla="*/ 8893 h 9294"/>
                      <a:gd name="connsiteX13" fmla="*/ 9977 w 10000"/>
                      <a:gd name="connsiteY13" fmla="*/ 9250 h 9294"/>
                      <a:gd name="connsiteX14" fmla="*/ 23 w 10000"/>
                      <a:gd name="connsiteY14" fmla="*/ 9250 h 9294"/>
                      <a:gd name="connsiteX15" fmla="*/ 0 w 10000"/>
                      <a:gd name="connsiteY15" fmla="*/ 8893 h 9294"/>
                      <a:gd name="connsiteX16" fmla="*/ 0 w 10000"/>
                      <a:gd name="connsiteY16" fmla="*/ 4285 h 9294"/>
                      <a:gd name="connsiteX17" fmla="*/ 23 w 10000"/>
                      <a:gd name="connsiteY17" fmla="*/ 3750 h 9294"/>
                      <a:gd name="connsiteX18" fmla="*/ 82 w 10000"/>
                      <a:gd name="connsiteY18" fmla="*/ 3268 h 9294"/>
                      <a:gd name="connsiteX19" fmla="*/ 169 w 10000"/>
                      <a:gd name="connsiteY19" fmla="*/ 2821 h 9294"/>
                      <a:gd name="connsiteX20" fmla="*/ 292 w 10000"/>
                      <a:gd name="connsiteY20" fmla="*/ 2464 h 9294"/>
                      <a:gd name="connsiteX21" fmla="*/ 432 w 10000"/>
                      <a:gd name="connsiteY21" fmla="*/ 2178 h 9294"/>
                      <a:gd name="connsiteX22" fmla="*/ 596 w 10000"/>
                      <a:gd name="connsiteY22" fmla="*/ 2000 h 9294"/>
                      <a:gd name="connsiteX23" fmla="*/ 2979 w 10000"/>
                      <a:gd name="connsiteY23" fmla="*/ 286 h 9294"/>
                      <a:gd name="connsiteX24" fmla="*/ 3072 w 10000"/>
                      <a:gd name="connsiteY24" fmla="*/ 178 h 9294"/>
                      <a:gd name="connsiteX25" fmla="*/ 3148 w 10000"/>
                      <a:gd name="connsiteY25" fmla="*/ 0 h 9294"/>
                      <a:gd name="connsiteX0" fmla="*/ 3148 w 10000"/>
                      <a:gd name="connsiteY0" fmla="*/ 0 h 13871"/>
                      <a:gd name="connsiteX1" fmla="*/ 5000 w 10000"/>
                      <a:gd name="connsiteY1" fmla="*/ 3862 h 13871"/>
                      <a:gd name="connsiteX2" fmla="*/ 6922 w 10000"/>
                      <a:gd name="connsiteY2" fmla="*/ 173 h 13871"/>
                      <a:gd name="connsiteX3" fmla="*/ 6974 w 10000"/>
                      <a:gd name="connsiteY3" fmla="*/ 269 h 13871"/>
                      <a:gd name="connsiteX4" fmla="*/ 7021 w 10000"/>
                      <a:gd name="connsiteY4" fmla="*/ 308 h 13871"/>
                      <a:gd name="connsiteX5" fmla="*/ 9404 w 10000"/>
                      <a:gd name="connsiteY5" fmla="*/ 2152 h 13871"/>
                      <a:gd name="connsiteX6" fmla="*/ 9568 w 10000"/>
                      <a:gd name="connsiteY6" fmla="*/ 2343 h 13871"/>
                      <a:gd name="connsiteX7" fmla="*/ 9708 w 10000"/>
                      <a:gd name="connsiteY7" fmla="*/ 2651 h 13871"/>
                      <a:gd name="connsiteX8" fmla="*/ 9831 w 10000"/>
                      <a:gd name="connsiteY8" fmla="*/ 3035 h 13871"/>
                      <a:gd name="connsiteX9" fmla="*/ 9918 w 10000"/>
                      <a:gd name="connsiteY9" fmla="*/ 3516 h 13871"/>
                      <a:gd name="connsiteX10" fmla="*/ 9977 w 10000"/>
                      <a:gd name="connsiteY10" fmla="*/ 4035 h 13871"/>
                      <a:gd name="connsiteX11" fmla="*/ 10000 w 10000"/>
                      <a:gd name="connsiteY11" fmla="*/ 4611 h 13871"/>
                      <a:gd name="connsiteX12" fmla="*/ 10000 w 10000"/>
                      <a:gd name="connsiteY12" fmla="*/ 9569 h 13871"/>
                      <a:gd name="connsiteX13" fmla="*/ 9977 w 10000"/>
                      <a:gd name="connsiteY13" fmla="*/ 9953 h 13871"/>
                      <a:gd name="connsiteX14" fmla="*/ 23 w 10000"/>
                      <a:gd name="connsiteY14" fmla="*/ 9953 h 13871"/>
                      <a:gd name="connsiteX15" fmla="*/ 0 w 10000"/>
                      <a:gd name="connsiteY15" fmla="*/ 9569 h 13871"/>
                      <a:gd name="connsiteX16" fmla="*/ 0 w 10000"/>
                      <a:gd name="connsiteY16" fmla="*/ 4611 h 13871"/>
                      <a:gd name="connsiteX17" fmla="*/ 23 w 10000"/>
                      <a:gd name="connsiteY17" fmla="*/ 4035 h 13871"/>
                      <a:gd name="connsiteX18" fmla="*/ 82 w 10000"/>
                      <a:gd name="connsiteY18" fmla="*/ 3516 h 13871"/>
                      <a:gd name="connsiteX19" fmla="*/ 169 w 10000"/>
                      <a:gd name="connsiteY19" fmla="*/ 3035 h 13871"/>
                      <a:gd name="connsiteX20" fmla="*/ 292 w 10000"/>
                      <a:gd name="connsiteY20" fmla="*/ 2651 h 13871"/>
                      <a:gd name="connsiteX21" fmla="*/ 432 w 10000"/>
                      <a:gd name="connsiteY21" fmla="*/ 2343 h 13871"/>
                      <a:gd name="connsiteX22" fmla="*/ 596 w 10000"/>
                      <a:gd name="connsiteY22" fmla="*/ 2152 h 13871"/>
                      <a:gd name="connsiteX23" fmla="*/ 2979 w 10000"/>
                      <a:gd name="connsiteY23" fmla="*/ 308 h 13871"/>
                      <a:gd name="connsiteX24" fmla="*/ 3072 w 10000"/>
                      <a:gd name="connsiteY24" fmla="*/ 192 h 13871"/>
                      <a:gd name="connsiteX25" fmla="*/ 3148 w 10000"/>
                      <a:gd name="connsiteY25" fmla="*/ 0 h 13871"/>
                      <a:gd name="connsiteX0" fmla="*/ 3148 w 10000"/>
                      <a:gd name="connsiteY0" fmla="*/ 0 h 16383"/>
                      <a:gd name="connsiteX1" fmla="*/ 5000 w 10000"/>
                      <a:gd name="connsiteY1" fmla="*/ 3862 h 16383"/>
                      <a:gd name="connsiteX2" fmla="*/ 6922 w 10000"/>
                      <a:gd name="connsiteY2" fmla="*/ 173 h 16383"/>
                      <a:gd name="connsiteX3" fmla="*/ 6974 w 10000"/>
                      <a:gd name="connsiteY3" fmla="*/ 269 h 16383"/>
                      <a:gd name="connsiteX4" fmla="*/ 7021 w 10000"/>
                      <a:gd name="connsiteY4" fmla="*/ 308 h 16383"/>
                      <a:gd name="connsiteX5" fmla="*/ 9404 w 10000"/>
                      <a:gd name="connsiteY5" fmla="*/ 2152 h 16383"/>
                      <a:gd name="connsiteX6" fmla="*/ 9568 w 10000"/>
                      <a:gd name="connsiteY6" fmla="*/ 2343 h 16383"/>
                      <a:gd name="connsiteX7" fmla="*/ 9708 w 10000"/>
                      <a:gd name="connsiteY7" fmla="*/ 2651 h 16383"/>
                      <a:gd name="connsiteX8" fmla="*/ 9831 w 10000"/>
                      <a:gd name="connsiteY8" fmla="*/ 3035 h 16383"/>
                      <a:gd name="connsiteX9" fmla="*/ 9918 w 10000"/>
                      <a:gd name="connsiteY9" fmla="*/ 3516 h 16383"/>
                      <a:gd name="connsiteX10" fmla="*/ 9977 w 10000"/>
                      <a:gd name="connsiteY10" fmla="*/ 4035 h 16383"/>
                      <a:gd name="connsiteX11" fmla="*/ 10000 w 10000"/>
                      <a:gd name="connsiteY11" fmla="*/ 4611 h 16383"/>
                      <a:gd name="connsiteX12" fmla="*/ 10000 w 10000"/>
                      <a:gd name="connsiteY12" fmla="*/ 9569 h 16383"/>
                      <a:gd name="connsiteX13" fmla="*/ 9977 w 10000"/>
                      <a:gd name="connsiteY13" fmla="*/ 9953 h 16383"/>
                      <a:gd name="connsiteX14" fmla="*/ 23 w 10000"/>
                      <a:gd name="connsiteY14" fmla="*/ 9953 h 16383"/>
                      <a:gd name="connsiteX15" fmla="*/ 0 w 10000"/>
                      <a:gd name="connsiteY15" fmla="*/ 9569 h 16383"/>
                      <a:gd name="connsiteX16" fmla="*/ 0 w 10000"/>
                      <a:gd name="connsiteY16" fmla="*/ 4611 h 16383"/>
                      <a:gd name="connsiteX17" fmla="*/ 23 w 10000"/>
                      <a:gd name="connsiteY17" fmla="*/ 4035 h 16383"/>
                      <a:gd name="connsiteX18" fmla="*/ 82 w 10000"/>
                      <a:gd name="connsiteY18" fmla="*/ 3516 h 16383"/>
                      <a:gd name="connsiteX19" fmla="*/ 169 w 10000"/>
                      <a:gd name="connsiteY19" fmla="*/ 3035 h 16383"/>
                      <a:gd name="connsiteX20" fmla="*/ 292 w 10000"/>
                      <a:gd name="connsiteY20" fmla="*/ 2651 h 16383"/>
                      <a:gd name="connsiteX21" fmla="*/ 432 w 10000"/>
                      <a:gd name="connsiteY21" fmla="*/ 2343 h 16383"/>
                      <a:gd name="connsiteX22" fmla="*/ 596 w 10000"/>
                      <a:gd name="connsiteY22" fmla="*/ 2152 h 16383"/>
                      <a:gd name="connsiteX23" fmla="*/ 2979 w 10000"/>
                      <a:gd name="connsiteY23" fmla="*/ 308 h 16383"/>
                      <a:gd name="connsiteX24" fmla="*/ 3072 w 10000"/>
                      <a:gd name="connsiteY24" fmla="*/ 192 h 16383"/>
                      <a:gd name="connsiteX25" fmla="*/ 3148 w 10000"/>
                      <a:gd name="connsiteY25" fmla="*/ 0 h 16383"/>
                      <a:gd name="connsiteX0" fmla="*/ 3148 w 10000"/>
                      <a:gd name="connsiteY0" fmla="*/ 0 h 16753"/>
                      <a:gd name="connsiteX1" fmla="*/ 5000 w 10000"/>
                      <a:gd name="connsiteY1" fmla="*/ 3862 h 16753"/>
                      <a:gd name="connsiteX2" fmla="*/ 6922 w 10000"/>
                      <a:gd name="connsiteY2" fmla="*/ 173 h 16753"/>
                      <a:gd name="connsiteX3" fmla="*/ 6974 w 10000"/>
                      <a:gd name="connsiteY3" fmla="*/ 269 h 16753"/>
                      <a:gd name="connsiteX4" fmla="*/ 7021 w 10000"/>
                      <a:gd name="connsiteY4" fmla="*/ 308 h 16753"/>
                      <a:gd name="connsiteX5" fmla="*/ 9404 w 10000"/>
                      <a:gd name="connsiteY5" fmla="*/ 2152 h 16753"/>
                      <a:gd name="connsiteX6" fmla="*/ 9568 w 10000"/>
                      <a:gd name="connsiteY6" fmla="*/ 2343 h 16753"/>
                      <a:gd name="connsiteX7" fmla="*/ 9708 w 10000"/>
                      <a:gd name="connsiteY7" fmla="*/ 2651 h 16753"/>
                      <a:gd name="connsiteX8" fmla="*/ 9831 w 10000"/>
                      <a:gd name="connsiteY8" fmla="*/ 3035 h 16753"/>
                      <a:gd name="connsiteX9" fmla="*/ 9918 w 10000"/>
                      <a:gd name="connsiteY9" fmla="*/ 3516 h 16753"/>
                      <a:gd name="connsiteX10" fmla="*/ 9977 w 10000"/>
                      <a:gd name="connsiteY10" fmla="*/ 4035 h 16753"/>
                      <a:gd name="connsiteX11" fmla="*/ 10000 w 10000"/>
                      <a:gd name="connsiteY11" fmla="*/ 4611 h 16753"/>
                      <a:gd name="connsiteX12" fmla="*/ 10000 w 10000"/>
                      <a:gd name="connsiteY12" fmla="*/ 9569 h 16753"/>
                      <a:gd name="connsiteX13" fmla="*/ 9977 w 10000"/>
                      <a:gd name="connsiteY13" fmla="*/ 9953 h 16753"/>
                      <a:gd name="connsiteX14" fmla="*/ 23 w 10000"/>
                      <a:gd name="connsiteY14" fmla="*/ 9953 h 16753"/>
                      <a:gd name="connsiteX15" fmla="*/ 0 w 10000"/>
                      <a:gd name="connsiteY15" fmla="*/ 9569 h 16753"/>
                      <a:gd name="connsiteX16" fmla="*/ 0 w 10000"/>
                      <a:gd name="connsiteY16" fmla="*/ 4611 h 16753"/>
                      <a:gd name="connsiteX17" fmla="*/ 23 w 10000"/>
                      <a:gd name="connsiteY17" fmla="*/ 4035 h 16753"/>
                      <a:gd name="connsiteX18" fmla="*/ 82 w 10000"/>
                      <a:gd name="connsiteY18" fmla="*/ 3516 h 16753"/>
                      <a:gd name="connsiteX19" fmla="*/ 169 w 10000"/>
                      <a:gd name="connsiteY19" fmla="*/ 3035 h 16753"/>
                      <a:gd name="connsiteX20" fmla="*/ 292 w 10000"/>
                      <a:gd name="connsiteY20" fmla="*/ 2651 h 16753"/>
                      <a:gd name="connsiteX21" fmla="*/ 432 w 10000"/>
                      <a:gd name="connsiteY21" fmla="*/ 2343 h 16753"/>
                      <a:gd name="connsiteX22" fmla="*/ 596 w 10000"/>
                      <a:gd name="connsiteY22" fmla="*/ 2152 h 16753"/>
                      <a:gd name="connsiteX23" fmla="*/ 2979 w 10000"/>
                      <a:gd name="connsiteY23" fmla="*/ 308 h 16753"/>
                      <a:gd name="connsiteX24" fmla="*/ 3072 w 10000"/>
                      <a:gd name="connsiteY24" fmla="*/ 192 h 16753"/>
                      <a:gd name="connsiteX25" fmla="*/ 3148 w 10000"/>
                      <a:gd name="connsiteY25" fmla="*/ 0 h 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00" h="16753">
                        <a:moveTo>
                          <a:pt x="3148" y="0"/>
                        </a:moveTo>
                        <a:lnTo>
                          <a:pt x="5000" y="3862"/>
                        </a:lnTo>
                        <a:lnTo>
                          <a:pt x="6922" y="173"/>
                        </a:lnTo>
                        <a:cubicBezTo>
                          <a:pt x="6939" y="206"/>
                          <a:pt x="6957" y="237"/>
                          <a:pt x="6974" y="269"/>
                        </a:cubicBezTo>
                        <a:cubicBezTo>
                          <a:pt x="6990" y="282"/>
                          <a:pt x="7005" y="295"/>
                          <a:pt x="7021" y="308"/>
                        </a:cubicBezTo>
                        <a:lnTo>
                          <a:pt x="9404" y="2152"/>
                        </a:lnTo>
                        <a:cubicBezTo>
                          <a:pt x="9459" y="2215"/>
                          <a:pt x="9513" y="2280"/>
                          <a:pt x="9568" y="2343"/>
                        </a:cubicBezTo>
                        <a:cubicBezTo>
                          <a:pt x="9615" y="2446"/>
                          <a:pt x="9661" y="2549"/>
                          <a:pt x="9708" y="2651"/>
                        </a:cubicBezTo>
                        <a:lnTo>
                          <a:pt x="9831" y="3035"/>
                        </a:lnTo>
                        <a:cubicBezTo>
                          <a:pt x="9860" y="3195"/>
                          <a:pt x="9889" y="3356"/>
                          <a:pt x="9918" y="3516"/>
                        </a:cubicBezTo>
                        <a:cubicBezTo>
                          <a:pt x="9938" y="3688"/>
                          <a:pt x="9957" y="3862"/>
                          <a:pt x="9977" y="4035"/>
                        </a:cubicBezTo>
                        <a:cubicBezTo>
                          <a:pt x="9985" y="4226"/>
                          <a:pt x="9992" y="4419"/>
                          <a:pt x="10000" y="4611"/>
                        </a:cubicBezTo>
                        <a:lnTo>
                          <a:pt x="10000" y="9569"/>
                        </a:lnTo>
                        <a:cubicBezTo>
                          <a:pt x="9992" y="9697"/>
                          <a:pt x="9985" y="9825"/>
                          <a:pt x="9977" y="9953"/>
                        </a:cubicBezTo>
                        <a:cubicBezTo>
                          <a:pt x="6900" y="19701"/>
                          <a:pt x="2596" y="18313"/>
                          <a:pt x="23" y="9953"/>
                        </a:cubicBezTo>
                        <a:cubicBezTo>
                          <a:pt x="15" y="9825"/>
                          <a:pt x="8" y="9697"/>
                          <a:pt x="0" y="9569"/>
                        </a:cubicBezTo>
                        <a:lnTo>
                          <a:pt x="0" y="4611"/>
                        </a:lnTo>
                        <a:cubicBezTo>
                          <a:pt x="8" y="4419"/>
                          <a:pt x="15" y="4226"/>
                          <a:pt x="23" y="4035"/>
                        </a:cubicBezTo>
                        <a:cubicBezTo>
                          <a:pt x="43" y="3862"/>
                          <a:pt x="62" y="3688"/>
                          <a:pt x="82" y="3516"/>
                        </a:cubicBezTo>
                        <a:cubicBezTo>
                          <a:pt x="111" y="3356"/>
                          <a:pt x="140" y="3195"/>
                          <a:pt x="169" y="3035"/>
                        </a:cubicBezTo>
                        <a:lnTo>
                          <a:pt x="292" y="2651"/>
                        </a:lnTo>
                        <a:cubicBezTo>
                          <a:pt x="339" y="2549"/>
                          <a:pt x="385" y="2446"/>
                          <a:pt x="432" y="2343"/>
                        </a:cubicBezTo>
                        <a:cubicBezTo>
                          <a:pt x="487" y="2280"/>
                          <a:pt x="541" y="2215"/>
                          <a:pt x="596" y="2152"/>
                        </a:cubicBezTo>
                        <a:lnTo>
                          <a:pt x="2979" y="308"/>
                        </a:lnTo>
                        <a:cubicBezTo>
                          <a:pt x="3010" y="269"/>
                          <a:pt x="3041" y="231"/>
                          <a:pt x="3072" y="192"/>
                        </a:cubicBezTo>
                        <a:cubicBezTo>
                          <a:pt x="3097" y="128"/>
                          <a:pt x="3123" y="63"/>
                          <a:pt x="3148" y="0"/>
                        </a:cubicBezTo>
                        <a:close/>
                      </a:path>
                    </a:pathLst>
                  </a:custGeom>
                  <a:solidFill>
                    <a:schemeClr val="bg1">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56" name="Freeform 16">
                    <a:extLst>
                      <a:ext uri="{FF2B5EF4-FFF2-40B4-BE49-F238E27FC236}">
                        <a16:creationId xmlns:a16="http://schemas.microsoft.com/office/drawing/2014/main" id="{1840A027-A76B-474B-926E-C39106E9E10E}"/>
                      </a:ext>
                    </a:extLst>
                  </p:cNvPr>
                  <p:cNvSpPr>
                    <a:spLocks/>
                  </p:cNvSpPr>
                  <p:nvPr/>
                </p:nvSpPr>
                <p:spPr bwMode="auto">
                  <a:xfrm>
                    <a:off x="3544" y="2289"/>
                    <a:ext cx="592" cy="275"/>
                  </a:xfrm>
                  <a:custGeom>
                    <a:avLst/>
                    <a:gdLst>
                      <a:gd name="T0" fmla="*/ 0 w 592"/>
                      <a:gd name="T1" fmla="*/ 0 h 275"/>
                      <a:gd name="T2" fmla="*/ 592 w 592"/>
                      <a:gd name="T3" fmla="*/ 0 h 275"/>
                      <a:gd name="T4" fmla="*/ 592 w 592"/>
                      <a:gd name="T5" fmla="*/ 41 h 275"/>
                      <a:gd name="T6" fmla="*/ 590 w 592"/>
                      <a:gd name="T7" fmla="*/ 44 h 275"/>
                      <a:gd name="T8" fmla="*/ 585 w 592"/>
                      <a:gd name="T9" fmla="*/ 50 h 275"/>
                      <a:gd name="T10" fmla="*/ 578 w 592"/>
                      <a:gd name="T11" fmla="*/ 61 h 275"/>
                      <a:gd name="T12" fmla="*/ 567 w 592"/>
                      <a:gd name="T13" fmla="*/ 75 h 275"/>
                      <a:gd name="T14" fmla="*/ 552 w 592"/>
                      <a:gd name="T15" fmla="*/ 92 h 275"/>
                      <a:gd name="T16" fmla="*/ 534 w 592"/>
                      <a:gd name="T17" fmla="*/ 111 h 275"/>
                      <a:gd name="T18" fmla="*/ 515 w 592"/>
                      <a:gd name="T19" fmla="*/ 131 h 275"/>
                      <a:gd name="T20" fmla="*/ 491 w 592"/>
                      <a:gd name="T21" fmla="*/ 150 h 275"/>
                      <a:gd name="T22" fmla="*/ 465 w 592"/>
                      <a:gd name="T23" fmla="*/ 172 h 275"/>
                      <a:gd name="T24" fmla="*/ 436 w 592"/>
                      <a:gd name="T25" fmla="*/ 193 h 275"/>
                      <a:gd name="T26" fmla="*/ 404 w 592"/>
                      <a:gd name="T27" fmla="*/ 213 h 275"/>
                      <a:gd name="T28" fmla="*/ 369 w 592"/>
                      <a:gd name="T29" fmla="*/ 230 h 275"/>
                      <a:gd name="T30" fmla="*/ 332 w 592"/>
                      <a:gd name="T31" fmla="*/ 246 h 275"/>
                      <a:gd name="T32" fmla="*/ 292 w 592"/>
                      <a:gd name="T33" fmla="*/ 258 h 275"/>
                      <a:gd name="T34" fmla="*/ 250 w 592"/>
                      <a:gd name="T35" fmla="*/ 268 h 275"/>
                      <a:gd name="T36" fmla="*/ 205 w 592"/>
                      <a:gd name="T37" fmla="*/ 273 h 275"/>
                      <a:gd name="T38" fmla="*/ 157 w 592"/>
                      <a:gd name="T39" fmla="*/ 275 h 275"/>
                      <a:gd name="T40" fmla="*/ 107 w 592"/>
                      <a:gd name="T41" fmla="*/ 270 h 275"/>
                      <a:gd name="T42" fmla="*/ 55 w 592"/>
                      <a:gd name="T43" fmla="*/ 260 h 275"/>
                      <a:gd name="T44" fmla="*/ 0 w 592"/>
                      <a:gd name="T45" fmla="*/ 244 h 275"/>
                      <a:gd name="T46" fmla="*/ 0 w 592"/>
                      <a:gd name="T4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2" h="275">
                        <a:moveTo>
                          <a:pt x="0" y="0"/>
                        </a:moveTo>
                        <a:lnTo>
                          <a:pt x="592" y="0"/>
                        </a:lnTo>
                        <a:lnTo>
                          <a:pt x="592" y="41"/>
                        </a:lnTo>
                        <a:lnTo>
                          <a:pt x="590" y="44"/>
                        </a:lnTo>
                        <a:lnTo>
                          <a:pt x="585" y="50"/>
                        </a:lnTo>
                        <a:lnTo>
                          <a:pt x="578" y="61"/>
                        </a:lnTo>
                        <a:lnTo>
                          <a:pt x="567" y="75"/>
                        </a:lnTo>
                        <a:lnTo>
                          <a:pt x="552" y="92"/>
                        </a:lnTo>
                        <a:lnTo>
                          <a:pt x="534" y="111"/>
                        </a:lnTo>
                        <a:lnTo>
                          <a:pt x="515" y="131"/>
                        </a:lnTo>
                        <a:lnTo>
                          <a:pt x="491" y="150"/>
                        </a:lnTo>
                        <a:lnTo>
                          <a:pt x="465" y="172"/>
                        </a:lnTo>
                        <a:lnTo>
                          <a:pt x="436" y="193"/>
                        </a:lnTo>
                        <a:lnTo>
                          <a:pt x="404" y="213"/>
                        </a:lnTo>
                        <a:lnTo>
                          <a:pt x="369" y="230"/>
                        </a:lnTo>
                        <a:lnTo>
                          <a:pt x="332" y="246"/>
                        </a:lnTo>
                        <a:lnTo>
                          <a:pt x="292" y="258"/>
                        </a:lnTo>
                        <a:lnTo>
                          <a:pt x="250" y="268"/>
                        </a:lnTo>
                        <a:lnTo>
                          <a:pt x="205" y="273"/>
                        </a:lnTo>
                        <a:lnTo>
                          <a:pt x="157" y="275"/>
                        </a:lnTo>
                        <a:lnTo>
                          <a:pt x="107" y="270"/>
                        </a:lnTo>
                        <a:lnTo>
                          <a:pt x="55" y="260"/>
                        </a:lnTo>
                        <a:lnTo>
                          <a:pt x="0" y="244"/>
                        </a:lnTo>
                        <a:lnTo>
                          <a:pt x="0" y="0"/>
                        </a:lnTo>
                        <a:close/>
                      </a:path>
                    </a:pathLst>
                  </a:custGeom>
                  <a:solidFill>
                    <a:srgbClr val="D29460"/>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57" name="Freeform 17">
                    <a:extLst>
                      <a:ext uri="{FF2B5EF4-FFF2-40B4-BE49-F238E27FC236}">
                        <a16:creationId xmlns:a16="http://schemas.microsoft.com/office/drawing/2014/main" id="{B40433E6-07F5-4941-AD7D-1FF4D1003096}"/>
                      </a:ext>
                    </a:extLst>
                  </p:cNvPr>
                  <p:cNvSpPr>
                    <a:spLocks/>
                  </p:cNvSpPr>
                  <p:nvPr/>
                </p:nvSpPr>
                <p:spPr bwMode="auto">
                  <a:xfrm>
                    <a:off x="3413" y="1533"/>
                    <a:ext cx="854" cy="920"/>
                  </a:xfrm>
                  <a:custGeom>
                    <a:avLst/>
                    <a:gdLst>
                      <a:gd name="T0" fmla="*/ 0 w 854"/>
                      <a:gd name="T1" fmla="*/ 0 h 920"/>
                      <a:gd name="T2" fmla="*/ 854 w 854"/>
                      <a:gd name="T3" fmla="*/ 0 h 920"/>
                      <a:gd name="T4" fmla="*/ 826 w 854"/>
                      <a:gd name="T5" fmla="*/ 631 h 920"/>
                      <a:gd name="T6" fmla="*/ 821 w 854"/>
                      <a:gd name="T7" fmla="*/ 664 h 920"/>
                      <a:gd name="T8" fmla="*/ 811 w 854"/>
                      <a:gd name="T9" fmla="*/ 698 h 920"/>
                      <a:gd name="T10" fmla="*/ 795 w 854"/>
                      <a:gd name="T11" fmla="*/ 729 h 920"/>
                      <a:gd name="T12" fmla="*/ 773 w 854"/>
                      <a:gd name="T13" fmla="*/ 756 h 920"/>
                      <a:gd name="T14" fmla="*/ 747 w 854"/>
                      <a:gd name="T15" fmla="*/ 779 h 920"/>
                      <a:gd name="T16" fmla="*/ 611 w 854"/>
                      <a:gd name="T17" fmla="*/ 882 h 920"/>
                      <a:gd name="T18" fmla="*/ 585 w 854"/>
                      <a:gd name="T19" fmla="*/ 898 h 920"/>
                      <a:gd name="T20" fmla="*/ 555 w 854"/>
                      <a:gd name="T21" fmla="*/ 910 h 920"/>
                      <a:gd name="T22" fmla="*/ 525 w 854"/>
                      <a:gd name="T23" fmla="*/ 918 h 920"/>
                      <a:gd name="T24" fmla="*/ 493 w 854"/>
                      <a:gd name="T25" fmla="*/ 920 h 920"/>
                      <a:gd name="T26" fmla="*/ 361 w 854"/>
                      <a:gd name="T27" fmla="*/ 920 h 920"/>
                      <a:gd name="T28" fmla="*/ 329 w 854"/>
                      <a:gd name="T29" fmla="*/ 918 h 920"/>
                      <a:gd name="T30" fmla="*/ 299 w 854"/>
                      <a:gd name="T31" fmla="*/ 910 h 920"/>
                      <a:gd name="T32" fmla="*/ 269 w 854"/>
                      <a:gd name="T33" fmla="*/ 898 h 920"/>
                      <a:gd name="T34" fmla="*/ 243 w 854"/>
                      <a:gd name="T35" fmla="*/ 882 h 920"/>
                      <a:gd name="T36" fmla="*/ 107 w 854"/>
                      <a:gd name="T37" fmla="*/ 779 h 920"/>
                      <a:gd name="T38" fmla="*/ 81 w 854"/>
                      <a:gd name="T39" fmla="*/ 756 h 920"/>
                      <a:gd name="T40" fmla="*/ 59 w 854"/>
                      <a:gd name="T41" fmla="*/ 729 h 920"/>
                      <a:gd name="T42" fmla="*/ 43 w 854"/>
                      <a:gd name="T43" fmla="*/ 698 h 920"/>
                      <a:gd name="T44" fmla="*/ 33 w 854"/>
                      <a:gd name="T45" fmla="*/ 664 h 920"/>
                      <a:gd name="T46" fmla="*/ 28 w 854"/>
                      <a:gd name="T47" fmla="*/ 631 h 920"/>
                      <a:gd name="T48" fmla="*/ 0 w 854"/>
                      <a:gd name="T49"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4" h="920">
                        <a:moveTo>
                          <a:pt x="0" y="0"/>
                        </a:moveTo>
                        <a:lnTo>
                          <a:pt x="854" y="0"/>
                        </a:lnTo>
                        <a:lnTo>
                          <a:pt x="826" y="631"/>
                        </a:lnTo>
                        <a:lnTo>
                          <a:pt x="821" y="664"/>
                        </a:lnTo>
                        <a:lnTo>
                          <a:pt x="811" y="698"/>
                        </a:lnTo>
                        <a:lnTo>
                          <a:pt x="795" y="729"/>
                        </a:lnTo>
                        <a:lnTo>
                          <a:pt x="773" y="756"/>
                        </a:lnTo>
                        <a:lnTo>
                          <a:pt x="747" y="779"/>
                        </a:lnTo>
                        <a:lnTo>
                          <a:pt x="611" y="882"/>
                        </a:lnTo>
                        <a:lnTo>
                          <a:pt x="585" y="898"/>
                        </a:lnTo>
                        <a:lnTo>
                          <a:pt x="555" y="910"/>
                        </a:lnTo>
                        <a:lnTo>
                          <a:pt x="525" y="918"/>
                        </a:lnTo>
                        <a:lnTo>
                          <a:pt x="493" y="920"/>
                        </a:lnTo>
                        <a:lnTo>
                          <a:pt x="361" y="920"/>
                        </a:lnTo>
                        <a:lnTo>
                          <a:pt x="329" y="918"/>
                        </a:lnTo>
                        <a:lnTo>
                          <a:pt x="299" y="910"/>
                        </a:lnTo>
                        <a:lnTo>
                          <a:pt x="269" y="898"/>
                        </a:lnTo>
                        <a:lnTo>
                          <a:pt x="243" y="882"/>
                        </a:lnTo>
                        <a:lnTo>
                          <a:pt x="107" y="779"/>
                        </a:lnTo>
                        <a:lnTo>
                          <a:pt x="81" y="756"/>
                        </a:lnTo>
                        <a:lnTo>
                          <a:pt x="59" y="729"/>
                        </a:lnTo>
                        <a:lnTo>
                          <a:pt x="43" y="698"/>
                        </a:lnTo>
                        <a:lnTo>
                          <a:pt x="33" y="664"/>
                        </a:lnTo>
                        <a:lnTo>
                          <a:pt x="28" y="631"/>
                        </a:lnTo>
                        <a:lnTo>
                          <a:pt x="0" y="0"/>
                        </a:lnTo>
                        <a:close/>
                      </a:path>
                    </a:pathLst>
                  </a:custGeom>
                  <a:solidFill>
                    <a:srgbClr val="F2BD7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58" name="Freeform 18">
                    <a:extLst>
                      <a:ext uri="{FF2B5EF4-FFF2-40B4-BE49-F238E27FC236}">
                        <a16:creationId xmlns:a16="http://schemas.microsoft.com/office/drawing/2014/main" id="{661A65BF-648A-46F9-B877-5E214E2EB1EC}"/>
                      </a:ext>
                    </a:extLst>
                  </p:cNvPr>
                  <p:cNvSpPr>
                    <a:spLocks/>
                  </p:cNvSpPr>
                  <p:nvPr/>
                </p:nvSpPr>
                <p:spPr bwMode="auto">
                  <a:xfrm>
                    <a:off x="3413" y="1533"/>
                    <a:ext cx="704" cy="920"/>
                  </a:xfrm>
                  <a:custGeom>
                    <a:avLst/>
                    <a:gdLst>
                      <a:gd name="T0" fmla="*/ 0 w 704"/>
                      <a:gd name="T1" fmla="*/ 0 h 920"/>
                      <a:gd name="T2" fmla="*/ 704 w 704"/>
                      <a:gd name="T3" fmla="*/ 0 h 920"/>
                      <a:gd name="T4" fmla="*/ 689 w 704"/>
                      <a:gd name="T5" fmla="*/ 23 h 920"/>
                      <a:gd name="T6" fmla="*/ 669 w 704"/>
                      <a:gd name="T7" fmla="*/ 43 h 920"/>
                      <a:gd name="T8" fmla="*/ 644 w 704"/>
                      <a:gd name="T9" fmla="*/ 62 h 920"/>
                      <a:gd name="T10" fmla="*/ 615 w 704"/>
                      <a:gd name="T11" fmla="*/ 78 h 920"/>
                      <a:gd name="T12" fmla="*/ 582 w 704"/>
                      <a:gd name="T13" fmla="*/ 91 h 920"/>
                      <a:gd name="T14" fmla="*/ 547 w 704"/>
                      <a:gd name="T15" fmla="*/ 102 h 920"/>
                      <a:gd name="T16" fmla="*/ 511 w 704"/>
                      <a:gd name="T17" fmla="*/ 112 h 920"/>
                      <a:gd name="T18" fmla="*/ 474 w 704"/>
                      <a:gd name="T19" fmla="*/ 119 h 920"/>
                      <a:gd name="T20" fmla="*/ 436 w 704"/>
                      <a:gd name="T21" fmla="*/ 124 h 920"/>
                      <a:gd name="T22" fmla="*/ 398 w 704"/>
                      <a:gd name="T23" fmla="*/ 128 h 920"/>
                      <a:gd name="T24" fmla="*/ 362 w 704"/>
                      <a:gd name="T25" fmla="*/ 130 h 920"/>
                      <a:gd name="T26" fmla="*/ 329 w 704"/>
                      <a:gd name="T27" fmla="*/ 132 h 920"/>
                      <a:gd name="T28" fmla="*/ 305 w 704"/>
                      <a:gd name="T29" fmla="*/ 134 h 920"/>
                      <a:gd name="T30" fmla="*/ 285 w 704"/>
                      <a:gd name="T31" fmla="*/ 141 h 920"/>
                      <a:gd name="T32" fmla="*/ 268 w 704"/>
                      <a:gd name="T33" fmla="*/ 154 h 920"/>
                      <a:gd name="T34" fmla="*/ 254 w 704"/>
                      <a:gd name="T35" fmla="*/ 168 h 920"/>
                      <a:gd name="T36" fmla="*/ 243 w 704"/>
                      <a:gd name="T37" fmla="*/ 184 h 920"/>
                      <a:gd name="T38" fmla="*/ 236 w 704"/>
                      <a:gd name="T39" fmla="*/ 201 h 920"/>
                      <a:gd name="T40" fmla="*/ 231 w 704"/>
                      <a:gd name="T41" fmla="*/ 216 h 920"/>
                      <a:gd name="T42" fmla="*/ 230 w 704"/>
                      <a:gd name="T43" fmla="*/ 230 h 920"/>
                      <a:gd name="T44" fmla="*/ 230 w 704"/>
                      <a:gd name="T45" fmla="*/ 625 h 920"/>
                      <a:gd name="T46" fmla="*/ 233 w 704"/>
                      <a:gd name="T47" fmla="*/ 668 h 920"/>
                      <a:gd name="T48" fmla="*/ 242 w 704"/>
                      <a:gd name="T49" fmla="*/ 710 h 920"/>
                      <a:gd name="T50" fmla="*/ 254 w 704"/>
                      <a:gd name="T51" fmla="*/ 750 h 920"/>
                      <a:gd name="T52" fmla="*/ 272 w 704"/>
                      <a:gd name="T53" fmla="*/ 786 h 920"/>
                      <a:gd name="T54" fmla="*/ 293 w 704"/>
                      <a:gd name="T55" fmla="*/ 819 h 920"/>
                      <a:gd name="T56" fmla="*/ 315 w 704"/>
                      <a:gd name="T57" fmla="*/ 848 h 920"/>
                      <a:gd name="T58" fmla="*/ 339 w 704"/>
                      <a:gd name="T59" fmla="*/ 873 h 920"/>
                      <a:gd name="T60" fmla="*/ 362 w 704"/>
                      <a:gd name="T61" fmla="*/ 893 h 920"/>
                      <a:gd name="T62" fmla="*/ 386 w 704"/>
                      <a:gd name="T63" fmla="*/ 908 h 920"/>
                      <a:gd name="T64" fmla="*/ 407 w 704"/>
                      <a:gd name="T65" fmla="*/ 918 h 920"/>
                      <a:gd name="T66" fmla="*/ 427 w 704"/>
                      <a:gd name="T67" fmla="*/ 920 h 920"/>
                      <a:gd name="T68" fmla="*/ 361 w 704"/>
                      <a:gd name="T69" fmla="*/ 920 h 920"/>
                      <a:gd name="T70" fmla="*/ 329 w 704"/>
                      <a:gd name="T71" fmla="*/ 918 h 920"/>
                      <a:gd name="T72" fmla="*/ 299 w 704"/>
                      <a:gd name="T73" fmla="*/ 910 h 920"/>
                      <a:gd name="T74" fmla="*/ 269 w 704"/>
                      <a:gd name="T75" fmla="*/ 898 h 920"/>
                      <a:gd name="T76" fmla="*/ 243 w 704"/>
                      <a:gd name="T77" fmla="*/ 882 h 920"/>
                      <a:gd name="T78" fmla="*/ 107 w 704"/>
                      <a:gd name="T79" fmla="*/ 779 h 920"/>
                      <a:gd name="T80" fmla="*/ 81 w 704"/>
                      <a:gd name="T81" fmla="*/ 756 h 920"/>
                      <a:gd name="T82" fmla="*/ 59 w 704"/>
                      <a:gd name="T83" fmla="*/ 729 h 920"/>
                      <a:gd name="T84" fmla="*/ 43 w 704"/>
                      <a:gd name="T85" fmla="*/ 698 h 920"/>
                      <a:gd name="T86" fmla="*/ 33 w 704"/>
                      <a:gd name="T87" fmla="*/ 664 h 920"/>
                      <a:gd name="T88" fmla="*/ 28 w 704"/>
                      <a:gd name="T89" fmla="*/ 631 h 920"/>
                      <a:gd name="T90" fmla="*/ 0 w 704"/>
                      <a:gd name="T9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4" h="920">
                        <a:moveTo>
                          <a:pt x="0" y="0"/>
                        </a:moveTo>
                        <a:lnTo>
                          <a:pt x="704" y="0"/>
                        </a:lnTo>
                        <a:lnTo>
                          <a:pt x="689" y="23"/>
                        </a:lnTo>
                        <a:lnTo>
                          <a:pt x="669" y="43"/>
                        </a:lnTo>
                        <a:lnTo>
                          <a:pt x="644" y="62"/>
                        </a:lnTo>
                        <a:lnTo>
                          <a:pt x="615" y="78"/>
                        </a:lnTo>
                        <a:lnTo>
                          <a:pt x="582" y="91"/>
                        </a:lnTo>
                        <a:lnTo>
                          <a:pt x="547" y="102"/>
                        </a:lnTo>
                        <a:lnTo>
                          <a:pt x="511" y="112"/>
                        </a:lnTo>
                        <a:lnTo>
                          <a:pt x="474" y="119"/>
                        </a:lnTo>
                        <a:lnTo>
                          <a:pt x="436" y="124"/>
                        </a:lnTo>
                        <a:lnTo>
                          <a:pt x="398" y="128"/>
                        </a:lnTo>
                        <a:lnTo>
                          <a:pt x="362" y="130"/>
                        </a:lnTo>
                        <a:lnTo>
                          <a:pt x="329" y="132"/>
                        </a:lnTo>
                        <a:lnTo>
                          <a:pt x="305" y="134"/>
                        </a:lnTo>
                        <a:lnTo>
                          <a:pt x="285" y="141"/>
                        </a:lnTo>
                        <a:lnTo>
                          <a:pt x="268" y="154"/>
                        </a:lnTo>
                        <a:lnTo>
                          <a:pt x="254" y="168"/>
                        </a:lnTo>
                        <a:lnTo>
                          <a:pt x="243" y="184"/>
                        </a:lnTo>
                        <a:lnTo>
                          <a:pt x="236" y="201"/>
                        </a:lnTo>
                        <a:lnTo>
                          <a:pt x="231" y="216"/>
                        </a:lnTo>
                        <a:lnTo>
                          <a:pt x="230" y="230"/>
                        </a:lnTo>
                        <a:lnTo>
                          <a:pt x="230" y="625"/>
                        </a:lnTo>
                        <a:lnTo>
                          <a:pt x="233" y="668"/>
                        </a:lnTo>
                        <a:lnTo>
                          <a:pt x="242" y="710"/>
                        </a:lnTo>
                        <a:lnTo>
                          <a:pt x="254" y="750"/>
                        </a:lnTo>
                        <a:lnTo>
                          <a:pt x="272" y="786"/>
                        </a:lnTo>
                        <a:lnTo>
                          <a:pt x="293" y="819"/>
                        </a:lnTo>
                        <a:lnTo>
                          <a:pt x="315" y="848"/>
                        </a:lnTo>
                        <a:lnTo>
                          <a:pt x="339" y="873"/>
                        </a:lnTo>
                        <a:lnTo>
                          <a:pt x="362" y="893"/>
                        </a:lnTo>
                        <a:lnTo>
                          <a:pt x="386" y="908"/>
                        </a:lnTo>
                        <a:lnTo>
                          <a:pt x="407" y="918"/>
                        </a:lnTo>
                        <a:lnTo>
                          <a:pt x="427" y="920"/>
                        </a:lnTo>
                        <a:lnTo>
                          <a:pt x="361" y="920"/>
                        </a:lnTo>
                        <a:lnTo>
                          <a:pt x="329" y="918"/>
                        </a:lnTo>
                        <a:lnTo>
                          <a:pt x="299" y="910"/>
                        </a:lnTo>
                        <a:lnTo>
                          <a:pt x="269" y="898"/>
                        </a:lnTo>
                        <a:lnTo>
                          <a:pt x="243" y="882"/>
                        </a:lnTo>
                        <a:lnTo>
                          <a:pt x="107" y="779"/>
                        </a:lnTo>
                        <a:lnTo>
                          <a:pt x="81" y="756"/>
                        </a:lnTo>
                        <a:lnTo>
                          <a:pt x="59" y="729"/>
                        </a:lnTo>
                        <a:lnTo>
                          <a:pt x="43" y="698"/>
                        </a:lnTo>
                        <a:lnTo>
                          <a:pt x="33" y="664"/>
                        </a:lnTo>
                        <a:lnTo>
                          <a:pt x="28" y="631"/>
                        </a:lnTo>
                        <a:lnTo>
                          <a:pt x="0" y="0"/>
                        </a:lnTo>
                        <a:close/>
                      </a:path>
                    </a:pathLst>
                  </a:custGeom>
                  <a:solidFill>
                    <a:srgbClr val="E8AB6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59" name="Freeform 19">
                    <a:extLst>
                      <a:ext uri="{FF2B5EF4-FFF2-40B4-BE49-F238E27FC236}">
                        <a16:creationId xmlns:a16="http://schemas.microsoft.com/office/drawing/2014/main" id="{B7FCC908-D969-44E5-8D41-5779E12AB846}"/>
                      </a:ext>
                    </a:extLst>
                  </p:cNvPr>
                  <p:cNvSpPr>
                    <a:spLocks/>
                  </p:cNvSpPr>
                  <p:nvPr/>
                </p:nvSpPr>
                <p:spPr bwMode="auto">
                  <a:xfrm>
                    <a:off x="4399" y="2674"/>
                    <a:ext cx="297" cy="405"/>
                  </a:xfrm>
                  <a:custGeom>
                    <a:avLst/>
                    <a:gdLst>
                      <a:gd name="T0" fmla="*/ 268 w 297"/>
                      <a:gd name="T1" fmla="*/ 0 h 405"/>
                      <a:gd name="T2" fmla="*/ 283 w 297"/>
                      <a:gd name="T3" fmla="*/ 24 h 405"/>
                      <a:gd name="T4" fmla="*/ 293 w 297"/>
                      <a:gd name="T5" fmla="*/ 51 h 405"/>
                      <a:gd name="T6" fmla="*/ 297 w 297"/>
                      <a:gd name="T7" fmla="*/ 81 h 405"/>
                      <a:gd name="T8" fmla="*/ 297 w 297"/>
                      <a:gd name="T9" fmla="*/ 339 h 405"/>
                      <a:gd name="T10" fmla="*/ 293 w 297"/>
                      <a:gd name="T11" fmla="*/ 359 h 405"/>
                      <a:gd name="T12" fmla="*/ 283 w 297"/>
                      <a:gd name="T13" fmla="*/ 378 h 405"/>
                      <a:gd name="T14" fmla="*/ 269 w 297"/>
                      <a:gd name="T15" fmla="*/ 391 h 405"/>
                      <a:gd name="T16" fmla="*/ 251 w 297"/>
                      <a:gd name="T17" fmla="*/ 401 h 405"/>
                      <a:gd name="T18" fmla="*/ 231 w 297"/>
                      <a:gd name="T19" fmla="*/ 405 h 405"/>
                      <a:gd name="T20" fmla="*/ 0 w 297"/>
                      <a:gd name="T21" fmla="*/ 405 h 405"/>
                      <a:gd name="T22" fmla="*/ 0 w 297"/>
                      <a:gd name="T23" fmla="*/ 313 h 405"/>
                      <a:gd name="T24" fmla="*/ 2 w 297"/>
                      <a:gd name="T25" fmla="*/ 286 h 405"/>
                      <a:gd name="T26" fmla="*/ 10 w 297"/>
                      <a:gd name="T27" fmla="*/ 260 h 405"/>
                      <a:gd name="T28" fmla="*/ 21 w 297"/>
                      <a:gd name="T29" fmla="*/ 234 h 405"/>
                      <a:gd name="T30" fmla="*/ 36 w 297"/>
                      <a:gd name="T31" fmla="*/ 211 h 405"/>
                      <a:gd name="T32" fmla="*/ 54 w 297"/>
                      <a:gd name="T33" fmla="*/ 191 h 405"/>
                      <a:gd name="T34" fmla="*/ 268 w 297"/>
                      <a:gd name="T3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 h="405">
                        <a:moveTo>
                          <a:pt x="268" y="0"/>
                        </a:moveTo>
                        <a:lnTo>
                          <a:pt x="283" y="24"/>
                        </a:lnTo>
                        <a:lnTo>
                          <a:pt x="293" y="51"/>
                        </a:lnTo>
                        <a:lnTo>
                          <a:pt x="297" y="81"/>
                        </a:lnTo>
                        <a:lnTo>
                          <a:pt x="297" y="339"/>
                        </a:lnTo>
                        <a:lnTo>
                          <a:pt x="293" y="359"/>
                        </a:lnTo>
                        <a:lnTo>
                          <a:pt x="283" y="378"/>
                        </a:lnTo>
                        <a:lnTo>
                          <a:pt x="269" y="391"/>
                        </a:lnTo>
                        <a:lnTo>
                          <a:pt x="251" y="401"/>
                        </a:lnTo>
                        <a:lnTo>
                          <a:pt x="231" y="405"/>
                        </a:lnTo>
                        <a:lnTo>
                          <a:pt x="0" y="405"/>
                        </a:lnTo>
                        <a:lnTo>
                          <a:pt x="0" y="313"/>
                        </a:lnTo>
                        <a:lnTo>
                          <a:pt x="2" y="286"/>
                        </a:lnTo>
                        <a:lnTo>
                          <a:pt x="10" y="260"/>
                        </a:lnTo>
                        <a:lnTo>
                          <a:pt x="21" y="234"/>
                        </a:lnTo>
                        <a:lnTo>
                          <a:pt x="36" y="211"/>
                        </a:lnTo>
                        <a:lnTo>
                          <a:pt x="54" y="191"/>
                        </a:lnTo>
                        <a:lnTo>
                          <a:pt x="268"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0" name="Freeform 20">
                    <a:extLst>
                      <a:ext uri="{FF2B5EF4-FFF2-40B4-BE49-F238E27FC236}">
                        <a16:creationId xmlns:a16="http://schemas.microsoft.com/office/drawing/2014/main" id="{190304BD-24DD-446D-9B8B-4C51C9C1189A}"/>
                      </a:ext>
                    </a:extLst>
                  </p:cNvPr>
                  <p:cNvSpPr>
                    <a:spLocks/>
                  </p:cNvSpPr>
                  <p:nvPr/>
                </p:nvSpPr>
                <p:spPr bwMode="auto">
                  <a:xfrm>
                    <a:off x="3758" y="2782"/>
                    <a:ext cx="164" cy="611"/>
                  </a:xfrm>
                  <a:custGeom>
                    <a:avLst/>
                    <a:gdLst>
                      <a:gd name="T0" fmla="*/ 20 w 164"/>
                      <a:gd name="T1" fmla="*/ 0 h 297"/>
                      <a:gd name="T2" fmla="*/ 144 w 164"/>
                      <a:gd name="T3" fmla="*/ 0 h 297"/>
                      <a:gd name="T4" fmla="*/ 164 w 164"/>
                      <a:gd name="T5" fmla="*/ 297 h 297"/>
                      <a:gd name="T6" fmla="*/ 0 w 164"/>
                      <a:gd name="T7" fmla="*/ 297 h 297"/>
                      <a:gd name="T8" fmla="*/ 20 w 164"/>
                      <a:gd name="T9" fmla="*/ 0 h 297"/>
                    </a:gdLst>
                    <a:ahLst/>
                    <a:cxnLst>
                      <a:cxn ang="0">
                        <a:pos x="T0" y="T1"/>
                      </a:cxn>
                      <a:cxn ang="0">
                        <a:pos x="T2" y="T3"/>
                      </a:cxn>
                      <a:cxn ang="0">
                        <a:pos x="T4" y="T5"/>
                      </a:cxn>
                      <a:cxn ang="0">
                        <a:pos x="T6" y="T7"/>
                      </a:cxn>
                      <a:cxn ang="0">
                        <a:pos x="T8" y="T9"/>
                      </a:cxn>
                    </a:cxnLst>
                    <a:rect l="0" t="0" r="r" b="b"/>
                    <a:pathLst>
                      <a:path w="164" h="297">
                        <a:moveTo>
                          <a:pt x="20" y="0"/>
                        </a:moveTo>
                        <a:lnTo>
                          <a:pt x="144" y="0"/>
                        </a:lnTo>
                        <a:lnTo>
                          <a:pt x="164" y="297"/>
                        </a:lnTo>
                        <a:lnTo>
                          <a:pt x="0" y="297"/>
                        </a:lnTo>
                        <a:lnTo>
                          <a:pt x="20" y="0"/>
                        </a:lnTo>
                        <a:close/>
                      </a:path>
                    </a:pathLst>
                  </a:custGeom>
                  <a:solidFill>
                    <a:srgbClr val="63B6A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1" name="Freeform 21">
                    <a:extLst>
                      <a:ext uri="{FF2B5EF4-FFF2-40B4-BE49-F238E27FC236}">
                        <a16:creationId xmlns:a16="http://schemas.microsoft.com/office/drawing/2014/main" id="{65063DCB-7F7D-4999-B016-1B0539BFE003}"/>
                      </a:ext>
                    </a:extLst>
                  </p:cNvPr>
                  <p:cNvSpPr>
                    <a:spLocks/>
                  </p:cNvSpPr>
                  <p:nvPr/>
                </p:nvSpPr>
                <p:spPr bwMode="auto">
                  <a:xfrm>
                    <a:off x="3758" y="2716"/>
                    <a:ext cx="164" cy="100"/>
                  </a:xfrm>
                  <a:custGeom>
                    <a:avLst/>
                    <a:gdLst>
                      <a:gd name="T0" fmla="*/ 0 w 164"/>
                      <a:gd name="T1" fmla="*/ 0 h 100"/>
                      <a:gd name="T2" fmla="*/ 164 w 164"/>
                      <a:gd name="T3" fmla="*/ 0 h 100"/>
                      <a:gd name="T4" fmla="*/ 164 w 164"/>
                      <a:gd name="T5" fmla="*/ 20 h 100"/>
                      <a:gd name="T6" fmla="*/ 161 w 164"/>
                      <a:gd name="T7" fmla="*/ 41 h 100"/>
                      <a:gd name="T8" fmla="*/ 154 w 164"/>
                      <a:gd name="T9" fmla="*/ 60 h 100"/>
                      <a:gd name="T10" fmla="*/ 142 w 164"/>
                      <a:gd name="T11" fmla="*/ 76 h 100"/>
                      <a:gd name="T12" fmla="*/ 125 w 164"/>
                      <a:gd name="T13" fmla="*/ 89 h 100"/>
                      <a:gd name="T14" fmla="*/ 107 w 164"/>
                      <a:gd name="T15" fmla="*/ 96 h 100"/>
                      <a:gd name="T16" fmla="*/ 86 w 164"/>
                      <a:gd name="T17" fmla="*/ 100 h 100"/>
                      <a:gd name="T18" fmla="*/ 78 w 164"/>
                      <a:gd name="T19" fmla="*/ 100 h 100"/>
                      <a:gd name="T20" fmla="*/ 57 w 164"/>
                      <a:gd name="T21" fmla="*/ 96 h 100"/>
                      <a:gd name="T22" fmla="*/ 39 w 164"/>
                      <a:gd name="T23" fmla="*/ 89 h 100"/>
                      <a:gd name="T24" fmla="*/ 22 w 164"/>
                      <a:gd name="T25" fmla="*/ 76 h 100"/>
                      <a:gd name="T26" fmla="*/ 10 w 164"/>
                      <a:gd name="T27" fmla="*/ 60 h 100"/>
                      <a:gd name="T28" fmla="*/ 3 w 164"/>
                      <a:gd name="T29" fmla="*/ 41 h 100"/>
                      <a:gd name="T30" fmla="*/ 0 w 164"/>
                      <a:gd name="T31" fmla="*/ 20 h 100"/>
                      <a:gd name="T32" fmla="*/ 0 w 164"/>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00">
                        <a:moveTo>
                          <a:pt x="0" y="0"/>
                        </a:moveTo>
                        <a:lnTo>
                          <a:pt x="164" y="0"/>
                        </a:lnTo>
                        <a:lnTo>
                          <a:pt x="164" y="20"/>
                        </a:lnTo>
                        <a:lnTo>
                          <a:pt x="161" y="41"/>
                        </a:lnTo>
                        <a:lnTo>
                          <a:pt x="154" y="60"/>
                        </a:lnTo>
                        <a:lnTo>
                          <a:pt x="142" y="76"/>
                        </a:lnTo>
                        <a:lnTo>
                          <a:pt x="125" y="89"/>
                        </a:lnTo>
                        <a:lnTo>
                          <a:pt x="107" y="96"/>
                        </a:lnTo>
                        <a:lnTo>
                          <a:pt x="86" y="100"/>
                        </a:lnTo>
                        <a:lnTo>
                          <a:pt x="78" y="100"/>
                        </a:lnTo>
                        <a:lnTo>
                          <a:pt x="57" y="96"/>
                        </a:lnTo>
                        <a:lnTo>
                          <a:pt x="39" y="89"/>
                        </a:lnTo>
                        <a:lnTo>
                          <a:pt x="22" y="76"/>
                        </a:lnTo>
                        <a:lnTo>
                          <a:pt x="10" y="60"/>
                        </a:lnTo>
                        <a:lnTo>
                          <a:pt x="3" y="41"/>
                        </a:lnTo>
                        <a:lnTo>
                          <a:pt x="0" y="20"/>
                        </a:lnTo>
                        <a:lnTo>
                          <a:pt x="0" y="0"/>
                        </a:lnTo>
                        <a:close/>
                      </a:path>
                    </a:pathLst>
                  </a:custGeom>
                  <a:solidFill>
                    <a:srgbClr val="3A7A7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2" name="Freeform 22">
                    <a:extLst>
                      <a:ext uri="{FF2B5EF4-FFF2-40B4-BE49-F238E27FC236}">
                        <a16:creationId xmlns:a16="http://schemas.microsoft.com/office/drawing/2014/main" id="{AA76D6D9-4F3E-44E5-90BF-F07F3A50B7C7}"/>
                      </a:ext>
                    </a:extLst>
                  </p:cNvPr>
                  <p:cNvSpPr>
                    <a:spLocks/>
                  </p:cNvSpPr>
                  <p:nvPr/>
                </p:nvSpPr>
                <p:spPr bwMode="auto">
                  <a:xfrm>
                    <a:off x="3445" y="2438"/>
                    <a:ext cx="395" cy="416"/>
                  </a:xfrm>
                  <a:custGeom>
                    <a:avLst/>
                    <a:gdLst>
                      <a:gd name="T0" fmla="*/ 68 w 395"/>
                      <a:gd name="T1" fmla="*/ 0 h 416"/>
                      <a:gd name="T2" fmla="*/ 82 w 395"/>
                      <a:gd name="T3" fmla="*/ 1 h 416"/>
                      <a:gd name="T4" fmla="*/ 94 w 395"/>
                      <a:gd name="T5" fmla="*/ 8 h 416"/>
                      <a:gd name="T6" fmla="*/ 395 w 395"/>
                      <a:gd name="T7" fmla="*/ 278 h 416"/>
                      <a:gd name="T8" fmla="*/ 393 w 395"/>
                      <a:gd name="T9" fmla="*/ 281 h 416"/>
                      <a:gd name="T10" fmla="*/ 384 w 395"/>
                      <a:gd name="T11" fmla="*/ 285 h 416"/>
                      <a:gd name="T12" fmla="*/ 369 w 395"/>
                      <a:gd name="T13" fmla="*/ 293 h 416"/>
                      <a:gd name="T14" fmla="*/ 350 w 395"/>
                      <a:gd name="T15" fmla="*/ 304 h 416"/>
                      <a:gd name="T16" fmla="*/ 328 w 395"/>
                      <a:gd name="T17" fmla="*/ 318 h 416"/>
                      <a:gd name="T18" fmla="*/ 302 w 395"/>
                      <a:gd name="T19" fmla="*/ 335 h 416"/>
                      <a:gd name="T20" fmla="*/ 272 w 395"/>
                      <a:gd name="T21" fmla="*/ 357 h 416"/>
                      <a:gd name="T22" fmla="*/ 241 w 395"/>
                      <a:gd name="T23" fmla="*/ 380 h 416"/>
                      <a:gd name="T24" fmla="*/ 207 w 395"/>
                      <a:gd name="T25" fmla="*/ 407 h 416"/>
                      <a:gd name="T26" fmla="*/ 193 w 395"/>
                      <a:gd name="T27" fmla="*/ 415 h 416"/>
                      <a:gd name="T28" fmla="*/ 178 w 395"/>
                      <a:gd name="T29" fmla="*/ 416 h 416"/>
                      <a:gd name="T30" fmla="*/ 163 w 395"/>
                      <a:gd name="T31" fmla="*/ 414 h 416"/>
                      <a:gd name="T32" fmla="*/ 150 w 395"/>
                      <a:gd name="T33" fmla="*/ 405 h 416"/>
                      <a:gd name="T34" fmla="*/ 142 w 395"/>
                      <a:gd name="T35" fmla="*/ 393 h 416"/>
                      <a:gd name="T36" fmla="*/ 0 w 395"/>
                      <a:gd name="T37" fmla="*/ 81 h 416"/>
                      <a:gd name="T38" fmla="*/ 45 w 395"/>
                      <a:gd name="T39" fmla="*/ 14 h 416"/>
                      <a:gd name="T40" fmla="*/ 55 w 395"/>
                      <a:gd name="T41" fmla="*/ 4 h 416"/>
                      <a:gd name="T42" fmla="*/ 68 w 395"/>
                      <a:gd name="T43"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5" h="416">
                        <a:moveTo>
                          <a:pt x="68" y="0"/>
                        </a:moveTo>
                        <a:lnTo>
                          <a:pt x="82" y="1"/>
                        </a:lnTo>
                        <a:lnTo>
                          <a:pt x="94" y="8"/>
                        </a:lnTo>
                        <a:lnTo>
                          <a:pt x="395" y="278"/>
                        </a:lnTo>
                        <a:lnTo>
                          <a:pt x="393" y="281"/>
                        </a:lnTo>
                        <a:lnTo>
                          <a:pt x="384" y="285"/>
                        </a:lnTo>
                        <a:lnTo>
                          <a:pt x="369" y="293"/>
                        </a:lnTo>
                        <a:lnTo>
                          <a:pt x="350" y="304"/>
                        </a:lnTo>
                        <a:lnTo>
                          <a:pt x="328" y="318"/>
                        </a:lnTo>
                        <a:lnTo>
                          <a:pt x="302" y="335"/>
                        </a:lnTo>
                        <a:lnTo>
                          <a:pt x="272" y="357"/>
                        </a:lnTo>
                        <a:lnTo>
                          <a:pt x="241" y="380"/>
                        </a:lnTo>
                        <a:lnTo>
                          <a:pt x="207" y="407"/>
                        </a:lnTo>
                        <a:lnTo>
                          <a:pt x="193" y="415"/>
                        </a:lnTo>
                        <a:lnTo>
                          <a:pt x="178" y="416"/>
                        </a:lnTo>
                        <a:lnTo>
                          <a:pt x="163" y="414"/>
                        </a:lnTo>
                        <a:lnTo>
                          <a:pt x="150" y="405"/>
                        </a:lnTo>
                        <a:lnTo>
                          <a:pt x="142" y="393"/>
                        </a:lnTo>
                        <a:lnTo>
                          <a:pt x="0" y="81"/>
                        </a:lnTo>
                        <a:lnTo>
                          <a:pt x="45" y="14"/>
                        </a:lnTo>
                        <a:lnTo>
                          <a:pt x="55" y="4"/>
                        </a:lnTo>
                        <a:lnTo>
                          <a:pt x="68"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3" name="Freeform 23">
                    <a:extLst>
                      <a:ext uri="{FF2B5EF4-FFF2-40B4-BE49-F238E27FC236}">
                        <a16:creationId xmlns:a16="http://schemas.microsoft.com/office/drawing/2014/main" id="{C6CD2105-3990-4574-AC14-28E9FD6551E9}"/>
                      </a:ext>
                    </a:extLst>
                  </p:cNvPr>
                  <p:cNvSpPr>
                    <a:spLocks/>
                  </p:cNvSpPr>
                  <p:nvPr/>
                </p:nvSpPr>
                <p:spPr bwMode="auto">
                  <a:xfrm>
                    <a:off x="3840" y="2438"/>
                    <a:ext cx="395" cy="416"/>
                  </a:xfrm>
                  <a:custGeom>
                    <a:avLst/>
                    <a:gdLst>
                      <a:gd name="T0" fmla="*/ 327 w 395"/>
                      <a:gd name="T1" fmla="*/ 0 h 416"/>
                      <a:gd name="T2" fmla="*/ 340 w 395"/>
                      <a:gd name="T3" fmla="*/ 4 h 416"/>
                      <a:gd name="T4" fmla="*/ 350 w 395"/>
                      <a:gd name="T5" fmla="*/ 14 h 416"/>
                      <a:gd name="T6" fmla="*/ 395 w 395"/>
                      <a:gd name="T7" fmla="*/ 81 h 416"/>
                      <a:gd name="T8" fmla="*/ 253 w 395"/>
                      <a:gd name="T9" fmla="*/ 393 h 416"/>
                      <a:gd name="T10" fmla="*/ 245 w 395"/>
                      <a:gd name="T11" fmla="*/ 405 h 416"/>
                      <a:gd name="T12" fmla="*/ 232 w 395"/>
                      <a:gd name="T13" fmla="*/ 414 h 416"/>
                      <a:gd name="T14" fmla="*/ 217 w 395"/>
                      <a:gd name="T15" fmla="*/ 416 h 416"/>
                      <a:gd name="T16" fmla="*/ 202 w 395"/>
                      <a:gd name="T17" fmla="*/ 415 h 416"/>
                      <a:gd name="T18" fmla="*/ 188 w 395"/>
                      <a:gd name="T19" fmla="*/ 407 h 416"/>
                      <a:gd name="T20" fmla="*/ 154 w 395"/>
                      <a:gd name="T21" fmla="*/ 380 h 416"/>
                      <a:gd name="T22" fmla="*/ 123 w 395"/>
                      <a:gd name="T23" fmla="*/ 357 h 416"/>
                      <a:gd name="T24" fmla="*/ 93 w 395"/>
                      <a:gd name="T25" fmla="*/ 335 h 416"/>
                      <a:gd name="T26" fmla="*/ 67 w 395"/>
                      <a:gd name="T27" fmla="*/ 318 h 416"/>
                      <a:gd name="T28" fmla="*/ 45 w 395"/>
                      <a:gd name="T29" fmla="*/ 304 h 416"/>
                      <a:gd name="T30" fmla="*/ 26 w 395"/>
                      <a:gd name="T31" fmla="*/ 293 h 416"/>
                      <a:gd name="T32" fmla="*/ 11 w 395"/>
                      <a:gd name="T33" fmla="*/ 285 h 416"/>
                      <a:gd name="T34" fmla="*/ 2 w 395"/>
                      <a:gd name="T35" fmla="*/ 281 h 416"/>
                      <a:gd name="T36" fmla="*/ 0 w 395"/>
                      <a:gd name="T37" fmla="*/ 278 h 416"/>
                      <a:gd name="T38" fmla="*/ 301 w 395"/>
                      <a:gd name="T39" fmla="*/ 8 h 416"/>
                      <a:gd name="T40" fmla="*/ 313 w 395"/>
                      <a:gd name="T41" fmla="*/ 1 h 416"/>
                      <a:gd name="T42" fmla="*/ 327 w 395"/>
                      <a:gd name="T43"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5" h="416">
                        <a:moveTo>
                          <a:pt x="327" y="0"/>
                        </a:moveTo>
                        <a:lnTo>
                          <a:pt x="340" y="4"/>
                        </a:lnTo>
                        <a:lnTo>
                          <a:pt x="350" y="14"/>
                        </a:lnTo>
                        <a:lnTo>
                          <a:pt x="395" y="81"/>
                        </a:lnTo>
                        <a:lnTo>
                          <a:pt x="253" y="393"/>
                        </a:lnTo>
                        <a:lnTo>
                          <a:pt x="245" y="405"/>
                        </a:lnTo>
                        <a:lnTo>
                          <a:pt x="232" y="414"/>
                        </a:lnTo>
                        <a:lnTo>
                          <a:pt x="217" y="416"/>
                        </a:lnTo>
                        <a:lnTo>
                          <a:pt x="202" y="415"/>
                        </a:lnTo>
                        <a:lnTo>
                          <a:pt x="188" y="407"/>
                        </a:lnTo>
                        <a:lnTo>
                          <a:pt x="154" y="380"/>
                        </a:lnTo>
                        <a:lnTo>
                          <a:pt x="123" y="357"/>
                        </a:lnTo>
                        <a:lnTo>
                          <a:pt x="93" y="335"/>
                        </a:lnTo>
                        <a:lnTo>
                          <a:pt x="67" y="318"/>
                        </a:lnTo>
                        <a:lnTo>
                          <a:pt x="45" y="304"/>
                        </a:lnTo>
                        <a:lnTo>
                          <a:pt x="26" y="293"/>
                        </a:lnTo>
                        <a:lnTo>
                          <a:pt x="11" y="285"/>
                        </a:lnTo>
                        <a:lnTo>
                          <a:pt x="2" y="281"/>
                        </a:lnTo>
                        <a:lnTo>
                          <a:pt x="0" y="278"/>
                        </a:lnTo>
                        <a:lnTo>
                          <a:pt x="301" y="8"/>
                        </a:lnTo>
                        <a:lnTo>
                          <a:pt x="313" y="1"/>
                        </a:lnTo>
                        <a:lnTo>
                          <a:pt x="327"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4" name="Freeform 24">
                    <a:extLst>
                      <a:ext uri="{FF2B5EF4-FFF2-40B4-BE49-F238E27FC236}">
                        <a16:creationId xmlns:a16="http://schemas.microsoft.com/office/drawing/2014/main" id="{4241B6C3-C5A5-48B3-9DE3-D95A7AC3E14E}"/>
                      </a:ext>
                    </a:extLst>
                  </p:cNvPr>
                  <p:cNvSpPr>
                    <a:spLocks/>
                  </p:cNvSpPr>
                  <p:nvPr/>
                </p:nvSpPr>
                <p:spPr bwMode="auto">
                  <a:xfrm>
                    <a:off x="4040" y="1294"/>
                    <a:ext cx="325" cy="666"/>
                  </a:xfrm>
                  <a:custGeom>
                    <a:avLst/>
                    <a:gdLst>
                      <a:gd name="T0" fmla="*/ 107 w 325"/>
                      <a:gd name="T1" fmla="*/ 0 h 666"/>
                      <a:gd name="T2" fmla="*/ 137 w 325"/>
                      <a:gd name="T3" fmla="*/ 4 h 666"/>
                      <a:gd name="T4" fmla="*/ 164 w 325"/>
                      <a:gd name="T5" fmla="*/ 12 h 666"/>
                      <a:gd name="T6" fmla="*/ 189 w 325"/>
                      <a:gd name="T7" fmla="*/ 23 h 666"/>
                      <a:gd name="T8" fmla="*/ 210 w 325"/>
                      <a:gd name="T9" fmla="*/ 38 h 666"/>
                      <a:gd name="T10" fmla="*/ 230 w 325"/>
                      <a:gd name="T11" fmla="*/ 56 h 666"/>
                      <a:gd name="T12" fmla="*/ 246 w 325"/>
                      <a:gd name="T13" fmla="*/ 77 h 666"/>
                      <a:gd name="T14" fmla="*/ 261 w 325"/>
                      <a:gd name="T15" fmla="*/ 100 h 666"/>
                      <a:gd name="T16" fmla="*/ 274 w 325"/>
                      <a:gd name="T17" fmla="*/ 125 h 666"/>
                      <a:gd name="T18" fmla="*/ 286 w 325"/>
                      <a:gd name="T19" fmla="*/ 152 h 666"/>
                      <a:gd name="T20" fmla="*/ 294 w 325"/>
                      <a:gd name="T21" fmla="*/ 179 h 666"/>
                      <a:gd name="T22" fmla="*/ 302 w 325"/>
                      <a:gd name="T23" fmla="*/ 207 h 666"/>
                      <a:gd name="T24" fmla="*/ 308 w 325"/>
                      <a:gd name="T25" fmla="*/ 235 h 666"/>
                      <a:gd name="T26" fmla="*/ 314 w 325"/>
                      <a:gd name="T27" fmla="*/ 262 h 666"/>
                      <a:gd name="T28" fmla="*/ 318 w 325"/>
                      <a:gd name="T29" fmla="*/ 290 h 666"/>
                      <a:gd name="T30" fmla="*/ 320 w 325"/>
                      <a:gd name="T31" fmla="*/ 316 h 666"/>
                      <a:gd name="T32" fmla="*/ 323 w 325"/>
                      <a:gd name="T33" fmla="*/ 341 h 666"/>
                      <a:gd name="T34" fmla="*/ 324 w 325"/>
                      <a:gd name="T35" fmla="*/ 363 h 666"/>
                      <a:gd name="T36" fmla="*/ 324 w 325"/>
                      <a:gd name="T37" fmla="*/ 384 h 666"/>
                      <a:gd name="T38" fmla="*/ 325 w 325"/>
                      <a:gd name="T39" fmla="*/ 402 h 666"/>
                      <a:gd name="T40" fmla="*/ 324 w 325"/>
                      <a:gd name="T41" fmla="*/ 416 h 666"/>
                      <a:gd name="T42" fmla="*/ 324 w 325"/>
                      <a:gd name="T43" fmla="*/ 426 h 666"/>
                      <a:gd name="T44" fmla="*/ 324 w 325"/>
                      <a:gd name="T45" fmla="*/ 434 h 666"/>
                      <a:gd name="T46" fmla="*/ 324 w 325"/>
                      <a:gd name="T47" fmla="*/ 436 h 666"/>
                      <a:gd name="T48" fmla="*/ 302 w 325"/>
                      <a:gd name="T49" fmla="*/ 465 h 666"/>
                      <a:gd name="T50" fmla="*/ 286 w 325"/>
                      <a:gd name="T51" fmla="*/ 496 h 666"/>
                      <a:gd name="T52" fmla="*/ 273 w 325"/>
                      <a:gd name="T53" fmla="*/ 527 h 666"/>
                      <a:gd name="T54" fmla="*/ 264 w 325"/>
                      <a:gd name="T55" fmla="*/ 557 h 666"/>
                      <a:gd name="T56" fmla="*/ 259 w 325"/>
                      <a:gd name="T57" fmla="*/ 585 h 666"/>
                      <a:gd name="T58" fmla="*/ 257 w 325"/>
                      <a:gd name="T59" fmla="*/ 611 h 666"/>
                      <a:gd name="T60" fmla="*/ 257 w 325"/>
                      <a:gd name="T61" fmla="*/ 634 h 666"/>
                      <a:gd name="T62" fmla="*/ 257 w 325"/>
                      <a:gd name="T63" fmla="*/ 651 h 666"/>
                      <a:gd name="T64" fmla="*/ 258 w 325"/>
                      <a:gd name="T65" fmla="*/ 662 h 666"/>
                      <a:gd name="T66" fmla="*/ 258 w 325"/>
                      <a:gd name="T67" fmla="*/ 666 h 666"/>
                      <a:gd name="T68" fmla="*/ 205 w 325"/>
                      <a:gd name="T69" fmla="*/ 583 h 666"/>
                      <a:gd name="T70" fmla="*/ 197 w 325"/>
                      <a:gd name="T71" fmla="*/ 568 h 666"/>
                      <a:gd name="T72" fmla="*/ 194 w 325"/>
                      <a:gd name="T73" fmla="*/ 551 h 666"/>
                      <a:gd name="T74" fmla="*/ 194 w 325"/>
                      <a:gd name="T75" fmla="*/ 534 h 666"/>
                      <a:gd name="T76" fmla="*/ 191 w 325"/>
                      <a:gd name="T77" fmla="*/ 515 h 666"/>
                      <a:gd name="T78" fmla="*/ 189 w 325"/>
                      <a:gd name="T79" fmla="*/ 492 h 666"/>
                      <a:gd name="T80" fmla="*/ 185 w 325"/>
                      <a:gd name="T81" fmla="*/ 466 h 666"/>
                      <a:gd name="T82" fmla="*/ 180 w 325"/>
                      <a:gd name="T83" fmla="*/ 439 h 666"/>
                      <a:gd name="T84" fmla="*/ 173 w 325"/>
                      <a:gd name="T85" fmla="*/ 410 h 666"/>
                      <a:gd name="T86" fmla="*/ 164 w 325"/>
                      <a:gd name="T87" fmla="*/ 382 h 666"/>
                      <a:gd name="T88" fmla="*/ 153 w 325"/>
                      <a:gd name="T89" fmla="*/ 353 h 666"/>
                      <a:gd name="T90" fmla="*/ 140 w 325"/>
                      <a:gd name="T91" fmla="*/ 327 h 666"/>
                      <a:gd name="T92" fmla="*/ 124 w 325"/>
                      <a:gd name="T93" fmla="*/ 302 h 666"/>
                      <a:gd name="T94" fmla="*/ 105 w 325"/>
                      <a:gd name="T95" fmla="*/ 280 h 666"/>
                      <a:gd name="T96" fmla="*/ 83 w 325"/>
                      <a:gd name="T97" fmla="*/ 261 h 666"/>
                      <a:gd name="T98" fmla="*/ 58 w 325"/>
                      <a:gd name="T99" fmla="*/ 248 h 666"/>
                      <a:gd name="T100" fmla="*/ 30 w 325"/>
                      <a:gd name="T101" fmla="*/ 239 h 666"/>
                      <a:gd name="T102" fmla="*/ 0 w 325"/>
                      <a:gd name="T103" fmla="*/ 20 h 666"/>
                      <a:gd name="T104" fmla="*/ 38 w 325"/>
                      <a:gd name="T105" fmla="*/ 8 h 666"/>
                      <a:gd name="T106" fmla="*/ 74 w 325"/>
                      <a:gd name="T107" fmla="*/ 2 h 666"/>
                      <a:gd name="T108" fmla="*/ 107 w 325"/>
                      <a:gd name="T10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5" h="666">
                        <a:moveTo>
                          <a:pt x="107" y="0"/>
                        </a:moveTo>
                        <a:lnTo>
                          <a:pt x="137" y="4"/>
                        </a:lnTo>
                        <a:lnTo>
                          <a:pt x="164" y="12"/>
                        </a:lnTo>
                        <a:lnTo>
                          <a:pt x="189" y="23"/>
                        </a:lnTo>
                        <a:lnTo>
                          <a:pt x="210" y="38"/>
                        </a:lnTo>
                        <a:lnTo>
                          <a:pt x="230" y="56"/>
                        </a:lnTo>
                        <a:lnTo>
                          <a:pt x="246" y="77"/>
                        </a:lnTo>
                        <a:lnTo>
                          <a:pt x="261" y="100"/>
                        </a:lnTo>
                        <a:lnTo>
                          <a:pt x="274" y="125"/>
                        </a:lnTo>
                        <a:lnTo>
                          <a:pt x="286" y="152"/>
                        </a:lnTo>
                        <a:lnTo>
                          <a:pt x="294" y="179"/>
                        </a:lnTo>
                        <a:lnTo>
                          <a:pt x="302" y="207"/>
                        </a:lnTo>
                        <a:lnTo>
                          <a:pt x="308" y="235"/>
                        </a:lnTo>
                        <a:lnTo>
                          <a:pt x="314" y="262"/>
                        </a:lnTo>
                        <a:lnTo>
                          <a:pt x="318" y="290"/>
                        </a:lnTo>
                        <a:lnTo>
                          <a:pt x="320" y="316"/>
                        </a:lnTo>
                        <a:lnTo>
                          <a:pt x="323" y="341"/>
                        </a:lnTo>
                        <a:lnTo>
                          <a:pt x="324" y="363"/>
                        </a:lnTo>
                        <a:lnTo>
                          <a:pt x="324" y="384"/>
                        </a:lnTo>
                        <a:lnTo>
                          <a:pt x="325" y="402"/>
                        </a:lnTo>
                        <a:lnTo>
                          <a:pt x="324" y="416"/>
                        </a:lnTo>
                        <a:lnTo>
                          <a:pt x="324" y="426"/>
                        </a:lnTo>
                        <a:lnTo>
                          <a:pt x="324" y="434"/>
                        </a:lnTo>
                        <a:lnTo>
                          <a:pt x="324" y="436"/>
                        </a:lnTo>
                        <a:lnTo>
                          <a:pt x="302" y="465"/>
                        </a:lnTo>
                        <a:lnTo>
                          <a:pt x="286" y="496"/>
                        </a:lnTo>
                        <a:lnTo>
                          <a:pt x="273" y="527"/>
                        </a:lnTo>
                        <a:lnTo>
                          <a:pt x="264" y="557"/>
                        </a:lnTo>
                        <a:lnTo>
                          <a:pt x="259" y="585"/>
                        </a:lnTo>
                        <a:lnTo>
                          <a:pt x="257" y="611"/>
                        </a:lnTo>
                        <a:lnTo>
                          <a:pt x="257" y="634"/>
                        </a:lnTo>
                        <a:lnTo>
                          <a:pt x="257" y="651"/>
                        </a:lnTo>
                        <a:lnTo>
                          <a:pt x="258" y="662"/>
                        </a:lnTo>
                        <a:lnTo>
                          <a:pt x="258" y="666"/>
                        </a:lnTo>
                        <a:lnTo>
                          <a:pt x="205" y="583"/>
                        </a:lnTo>
                        <a:lnTo>
                          <a:pt x="197" y="568"/>
                        </a:lnTo>
                        <a:lnTo>
                          <a:pt x="194" y="551"/>
                        </a:lnTo>
                        <a:lnTo>
                          <a:pt x="194" y="534"/>
                        </a:lnTo>
                        <a:lnTo>
                          <a:pt x="191" y="515"/>
                        </a:lnTo>
                        <a:lnTo>
                          <a:pt x="189" y="492"/>
                        </a:lnTo>
                        <a:lnTo>
                          <a:pt x="185" y="466"/>
                        </a:lnTo>
                        <a:lnTo>
                          <a:pt x="180" y="439"/>
                        </a:lnTo>
                        <a:lnTo>
                          <a:pt x="173" y="410"/>
                        </a:lnTo>
                        <a:lnTo>
                          <a:pt x="164" y="382"/>
                        </a:lnTo>
                        <a:lnTo>
                          <a:pt x="153" y="353"/>
                        </a:lnTo>
                        <a:lnTo>
                          <a:pt x="140" y="327"/>
                        </a:lnTo>
                        <a:lnTo>
                          <a:pt x="124" y="302"/>
                        </a:lnTo>
                        <a:lnTo>
                          <a:pt x="105" y="280"/>
                        </a:lnTo>
                        <a:lnTo>
                          <a:pt x="83" y="261"/>
                        </a:lnTo>
                        <a:lnTo>
                          <a:pt x="58" y="248"/>
                        </a:lnTo>
                        <a:lnTo>
                          <a:pt x="30" y="239"/>
                        </a:lnTo>
                        <a:lnTo>
                          <a:pt x="0" y="20"/>
                        </a:lnTo>
                        <a:lnTo>
                          <a:pt x="38" y="8"/>
                        </a:lnTo>
                        <a:lnTo>
                          <a:pt x="74" y="2"/>
                        </a:lnTo>
                        <a:lnTo>
                          <a:pt x="107" y="0"/>
                        </a:lnTo>
                        <a:close/>
                      </a:path>
                    </a:pathLst>
                  </a:custGeom>
                  <a:solidFill>
                    <a:schemeClr val="tx1">
                      <a:lumMod val="85000"/>
                      <a:lumOff val="1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5" name="Freeform 25">
                    <a:extLst>
                      <a:ext uri="{FF2B5EF4-FFF2-40B4-BE49-F238E27FC236}">
                        <a16:creationId xmlns:a16="http://schemas.microsoft.com/office/drawing/2014/main" id="{7759D27F-CF04-4BFD-BD6F-0986B219246F}"/>
                      </a:ext>
                    </a:extLst>
                  </p:cNvPr>
                  <p:cNvSpPr>
                    <a:spLocks/>
                  </p:cNvSpPr>
                  <p:nvPr/>
                </p:nvSpPr>
                <p:spPr bwMode="auto">
                  <a:xfrm>
                    <a:off x="4198" y="1862"/>
                    <a:ext cx="135" cy="263"/>
                  </a:xfrm>
                  <a:custGeom>
                    <a:avLst/>
                    <a:gdLst>
                      <a:gd name="T0" fmla="*/ 67 w 135"/>
                      <a:gd name="T1" fmla="*/ 0 h 263"/>
                      <a:gd name="T2" fmla="*/ 67 w 135"/>
                      <a:gd name="T3" fmla="*/ 0 h 263"/>
                      <a:gd name="T4" fmla="*/ 88 w 135"/>
                      <a:gd name="T5" fmla="*/ 2 h 263"/>
                      <a:gd name="T6" fmla="*/ 106 w 135"/>
                      <a:gd name="T7" fmla="*/ 12 h 263"/>
                      <a:gd name="T8" fmla="*/ 121 w 135"/>
                      <a:gd name="T9" fmla="*/ 26 h 263"/>
                      <a:gd name="T10" fmla="*/ 131 w 135"/>
                      <a:gd name="T11" fmla="*/ 43 h 263"/>
                      <a:gd name="T12" fmla="*/ 135 w 135"/>
                      <a:gd name="T13" fmla="*/ 63 h 263"/>
                      <a:gd name="T14" fmla="*/ 134 w 135"/>
                      <a:gd name="T15" fmla="*/ 84 h 263"/>
                      <a:gd name="T16" fmla="*/ 97 w 135"/>
                      <a:gd name="T17" fmla="*/ 232 h 263"/>
                      <a:gd name="T18" fmla="*/ 90 w 135"/>
                      <a:gd name="T19" fmla="*/ 245 h 263"/>
                      <a:gd name="T20" fmla="*/ 82 w 135"/>
                      <a:gd name="T21" fmla="*/ 255 h 263"/>
                      <a:gd name="T22" fmla="*/ 70 w 135"/>
                      <a:gd name="T23" fmla="*/ 261 h 263"/>
                      <a:gd name="T24" fmla="*/ 58 w 135"/>
                      <a:gd name="T25" fmla="*/ 263 h 263"/>
                      <a:gd name="T26" fmla="*/ 43 w 135"/>
                      <a:gd name="T27" fmla="*/ 260 h 263"/>
                      <a:gd name="T28" fmla="*/ 32 w 135"/>
                      <a:gd name="T29" fmla="*/ 253 h 263"/>
                      <a:gd name="T30" fmla="*/ 23 w 135"/>
                      <a:gd name="T31" fmla="*/ 242 h 263"/>
                      <a:gd name="T32" fmla="*/ 18 w 135"/>
                      <a:gd name="T33" fmla="*/ 228 h 263"/>
                      <a:gd name="T34" fmla="*/ 0 w 135"/>
                      <a:gd name="T35" fmla="*/ 76 h 263"/>
                      <a:gd name="T36" fmla="*/ 0 w 135"/>
                      <a:gd name="T37" fmla="*/ 56 h 263"/>
                      <a:gd name="T38" fmla="*/ 6 w 135"/>
                      <a:gd name="T39" fmla="*/ 38 h 263"/>
                      <a:gd name="T40" fmla="*/ 16 w 135"/>
                      <a:gd name="T41" fmla="*/ 22 h 263"/>
                      <a:gd name="T42" fmla="*/ 31 w 135"/>
                      <a:gd name="T43" fmla="*/ 10 h 263"/>
                      <a:gd name="T44" fmla="*/ 48 w 135"/>
                      <a:gd name="T45" fmla="*/ 2 h 263"/>
                      <a:gd name="T46" fmla="*/ 67 w 135"/>
                      <a:gd name="T4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63">
                        <a:moveTo>
                          <a:pt x="67" y="0"/>
                        </a:moveTo>
                        <a:lnTo>
                          <a:pt x="67" y="0"/>
                        </a:lnTo>
                        <a:lnTo>
                          <a:pt x="88" y="2"/>
                        </a:lnTo>
                        <a:lnTo>
                          <a:pt x="106" y="12"/>
                        </a:lnTo>
                        <a:lnTo>
                          <a:pt x="121" y="26"/>
                        </a:lnTo>
                        <a:lnTo>
                          <a:pt x="131" y="43"/>
                        </a:lnTo>
                        <a:lnTo>
                          <a:pt x="135" y="63"/>
                        </a:lnTo>
                        <a:lnTo>
                          <a:pt x="134" y="84"/>
                        </a:lnTo>
                        <a:lnTo>
                          <a:pt x="97" y="232"/>
                        </a:lnTo>
                        <a:lnTo>
                          <a:pt x="90" y="245"/>
                        </a:lnTo>
                        <a:lnTo>
                          <a:pt x="82" y="255"/>
                        </a:lnTo>
                        <a:lnTo>
                          <a:pt x="70" y="261"/>
                        </a:lnTo>
                        <a:lnTo>
                          <a:pt x="58" y="263"/>
                        </a:lnTo>
                        <a:lnTo>
                          <a:pt x="43" y="260"/>
                        </a:lnTo>
                        <a:lnTo>
                          <a:pt x="32" y="253"/>
                        </a:lnTo>
                        <a:lnTo>
                          <a:pt x="23" y="242"/>
                        </a:lnTo>
                        <a:lnTo>
                          <a:pt x="18" y="228"/>
                        </a:lnTo>
                        <a:lnTo>
                          <a:pt x="0" y="76"/>
                        </a:lnTo>
                        <a:lnTo>
                          <a:pt x="0" y="56"/>
                        </a:lnTo>
                        <a:lnTo>
                          <a:pt x="6" y="38"/>
                        </a:lnTo>
                        <a:lnTo>
                          <a:pt x="16" y="22"/>
                        </a:lnTo>
                        <a:lnTo>
                          <a:pt x="31" y="10"/>
                        </a:lnTo>
                        <a:lnTo>
                          <a:pt x="48" y="2"/>
                        </a:lnTo>
                        <a:lnTo>
                          <a:pt x="67" y="0"/>
                        </a:lnTo>
                        <a:close/>
                      </a:path>
                    </a:pathLst>
                  </a:custGeom>
                  <a:solidFill>
                    <a:srgbClr val="F2BD7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6" name="Freeform 26">
                    <a:extLst>
                      <a:ext uri="{FF2B5EF4-FFF2-40B4-BE49-F238E27FC236}">
                        <a16:creationId xmlns:a16="http://schemas.microsoft.com/office/drawing/2014/main" id="{0E009771-4066-439B-B59B-184C390E8F0B}"/>
                      </a:ext>
                    </a:extLst>
                  </p:cNvPr>
                  <p:cNvSpPr>
                    <a:spLocks/>
                  </p:cNvSpPr>
                  <p:nvPr/>
                </p:nvSpPr>
                <p:spPr bwMode="auto">
                  <a:xfrm>
                    <a:off x="3311" y="1170"/>
                    <a:ext cx="893" cy="790"/>
                  </a:xfrm>
                  <a:custGeom>
                    <a:avLst/>
                    <a:gdLst>
                      <a:gd name="T0" fmla="*/ 581 w 893"/>
                      <a:gd name="T1" fmla="*/ 2 h 790"/>
                      <a:gd name="T2" fmla="*/ 672 w 893"/>
                      <a:gd name="T3" fmla="*/ 15 h 790"/>
                      <a:gd name="T4" fmla="*/ 745 w 893"/>
                      <a:gd name="T5" fmla="*/ 40 h 790"/>
                      <a:gd name="T6" fmla="*/ 803 w 893"/>
                      <a:gd name="T7" fmla="*/ 74 h 790"/>
                      <a:gd name="T8" fmla="*/ 844 w 893"/>
                      <a:gd name="T9" fmla="*/ 111 h 790"/>
                      <a:gd name="T10" fmla="*/ 873 w 893"/>
                      <a:gd name="T11" fmla="*/ 148 h 790"/>
                      <a:gd name="T12" fmla="*/ 888 w 893"/>
                      <a:gd name="T13" fmla="*/ 183 h 790"/>
                      <a:gd name="T14" fmla="*/ 893 w 893"/>
                      <a:gd name="T15" fmla="*/ 225 h 790"/>
                      <a:gd name="T16" fmla="*/ 885 w 893"/>
                      <a:gd name="T17" fmla="*/ 276 h 790"/>
                      <a:gd name="T18" fmla="*/ 866 w 893"/>
                      <a:gd name="T19" fmla="*/ 321 h 790"/>
                      <a:gd name="T20" fmla="*/ 830 w 893"/>
                      <a:gd name="T21" fmla="*/ 360 h 790"/>
                      <a:gd name="T22" fmla="*/ 776 w 893"/>
                      <a:gd name="T23" fmla="*/ 393 h 790"/>
                      <a:gd name="T24" fmla="*/ 703 w 893"/>
                      <a:gd name="T25" fmla="*/ 415 h 790"/>
                      <a:gd name="T26" fmla="*/ 607 w 893"/>
                      <a:gd name="T27" fmla="*/ 426 h 790"/>
                      <a:gd name="T28" fmla="*/ 518 w 893"/>
                      <a:gd name="T29" fmla="*/ 427 h 790"/>
                      <a:gd name="T30" fmla="*/ 448 w 893"/>
                      <a:gd name="T31" fmla="*/ 421 h 790"/>
                      <a:gd name="T32" fmla="*/ 380 w 893"/>
                      <a:gd name="T33" fmla="*/ 420 h 790"/>
                      <a:gd name="T34" fmla="*/ 308 w 893"/>
                      <a:gd name="T35" fmla="*/ 430 h 790"/>
                      <a:gd name="T36" fmla="*/ 233 w 893"/>
                      <a:gd name="T37" fmla="*/ 461 h 790"/>
                      <a:gd name="T38" fmla="*/ 186 w 893"/>
                      <a:gd name="T39" fmla="*/ 502 h 790"/>
                      <a:gd name="T40" fmla="*/ 155 w 893"/>
                      <a:gd name="T41" fmla="*/ 553 h 790"/>
                      <a:gd name="T42" fmla="*/ 139 w 893"/>
                      <a:gd name="T43" fmla="*/ 608 h 790"/>
                      <a:gd name="T44" fmla="*/ 133 w 893"/>
                      <a:gd name="T45" fmla="*/ 657 h 790"/>
                      <a:gd name="T46" fmla="*/ 133 w 893"/>
                      <a:gd name="T47" fmla="*/ 698 h 790"/>
                      <a:gd name="T48" fmla="*/ 134 w 893"/>
                      <a:gd name="T49" fmla="*/ 721 h 790"/>
                      <a:gd name="T50" fmla="*/ 68 w 893"/>
                      <a:gd name="T51" fmla="*/ 790 h 790"/>
                      <a:gd name="T52" fmla="*/ 68 w 893"/>
                      <a:gd name="T53" fmla="*/ 773 h 790"/>
                      <a:gd name="T54" fmla="*/ 65 w 893"/>
                      <a:gd name="T55" fmla="*/ 728 h 790"/>
                      <a:gd name="T56" fmla="*/ 55 w 893"/>
                      <a:gd name="T57" fmla="*/ 670 h 790"/>
                      <a:gd name="T58" fmla="*/ 35 w 893"/>
                      <a:gd name="T59" fmla="*/ 609 h 790"/>
                      <a:gd name="T60" fmla="*/ 2 w 893"/>
                      <a:gd name="T61" fmla="*/ 560 h 790"/>
                      <a:gd name="T62" fmla="*/ 1 w 893"/>
                      <a:gd name="T63" fmla="*/ 548 h 790"/>
                      <a:gd name="T64" fmla="*/ 0 w 893"/>
                      <a:gd name="T65" fmla="*/ 514 h 790"/>
                      <a:gd name="T66" fmla="*/ 1 w 893"/>
                      <a:gd name="T67" fmla="*/ 463 h 790"/>
                      <a:gd name="T68" fmla="*/ 10 w 893"/>
                      <a:gd name="T69" fmla="*/ 400 h 790"/>
                      <a:gd name="T70" fmla="*/ 29 w 893"/>
                      <a:gd name="T71" fmla="*/ 329 h 790"/>
                      <a:gd name="T72" fmla="*/ 61 w 893"/>
                      <a:gd name="T73" fmla="*/ 256 h 790"/>
                      <a:gd name="T74" fmla="*/ 111 w 893"/>
                      <a:gd name="T75" fmla="*/ 184 h 790"/>
                      <a:gd name="T76" fmla="*/ 181 w 893"/>
                      <a:gd name="T77" fmla="*/ 119 h 790"/>
                      <a:gd name="T78" fmla="*/ 169 w 893"/>
                      <a:gd name="T79" fmla="*/ 69 h 790"/>
                      <a:gd name="T80" fmla="*/ 257 w 893"/>
                      <a:gd name="T81" fmla="*/ 41 h 790"/>
                      <a:gd name="T82" fmla="*/ 354 w 893"/>
                      <a:gd name="T83" fmla="*/ 20 h 790"/>
                      <a:gd name="T84" fmla="*/ 450 w 893"/>
                      <a:gd name="T85" fmla="*/ 6 h 790"/>
                      <a:gd name="T86" fmla="*/ 529 w 893"/>
                      <a:gd name="T8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3" h="790">
                        <a:moveTo>
                          <a:pt x="529" y="0"/>
                        </a:moveTo>
                        <a:lnTo>
                          <a:pt x="581" y="2"/>
                        </a:lnTo>
                        <a:lnTo>
                          <a:pt x="628" y="6"/>
                        </a:lnTo>
                        <a:lnTo>
                          <a:pt x="672" y="15"/>
                        </a:lnTo>
                        <a:lnTo>
                          <a:pt x="712" y="26"/>
                        </a:lnTo>
                        <a:lnTo>
                          <a:pt x="745" y="40"/>
                        </a:lnTo>
                        <a:lnTo>
                          <a:pt x="776" y="56"/>
                        </a:lnTo>
                        <a:lnTo>
                          <a:pt x="803" y="74"/>
                        </a:lnTo>
                        <a:lnTo>
                          <a:pt x="826" y="92"/>
                        </a:lnTo>
                        <a:lnTo>
                          <a:pt x="844" y="111"/>
                        </a:lnTo>
                        <a:lnTo>
                          <a:pt x="861" y="129"/>
                        </a:lnTo>
                        <a:lnTo>
                          <a:pt x="873" y="148"/>
                        </a:lnTo>
                        <a:lnTo>
                          <a:pt x="882" y="167"/>
                        </a:lnTo>
                        <a:lnTo>
                          <a:pt x="888" y="183"/>
                        </a:lnTo>
                        <a:lnTo>
                          <a:pt x="890" y="198"/>
                        </a:lnTo>
                        <a:lnTo>
                          <a:pt x="893" y="225"/>
                        </a:lnTo>
                        <a:lnTo>
                          <a:pt x="890" y="251"/>
                        </a:lnTo>
                        <a:lnTo>
                          <a:pt x="885" y="276"/>
                        </a:lnTo>
                        <a:lnTo>
                          <a:pt x="878" y="300"/>
                        </a:lnTo>
                        <a:lnTo>
                          <a:pt x="866" y="321"/>
                        </a:lnTo>
                        <a:lnTo>
                          <a:pt x="849" y="342"/>
                        </a:lnTo>
                        <a:lnTo>
                          <a:pt x="830" y="360"/>
                        </a:lnTo>
                        <a:lnTo>
                          <a:pt x="805" y="378"/>
                        </a:lnTo>
                        <a:lnTo>
                          <a:pt x="776" y="393"/>
                        </a:lnTo>
                        <a:lnTo>
                          <a:pt x="741" y="405"/>
                        </a:lnTo>
                        <a:lnTo>
                          <a:pt x="703" y="415"/>
                        </a:lnTo>
                        <a:lnTo>
                          <a:pt x="658" y="422"/>
                        </a:lnTo>
                        <a:lnTo>
                          <a:pt x="607" y="426"/>
                        </a:lnTo>
                        <a:lnTo>
                          <a:pt x="551" y="429"/>
                        </a:lnTo>
                        <a:lnTo>
                          <a:pt x="518" y="427"/>
                        </a:lnTo>
                        <a:lnTo>
                          <a:pt x="483" y="425"/>
                        </a:lnTo>
                        <a:lnTo>
                          <a:pt x="448" y="421"/>
                        </a:lnTo>
                        <a:lnTo>
                          <a:pt x="415" y="420"/>
                        </a:lnTo>
                        <a:lnTo>
                          <a:pt x="380" y="420"/>
                        </a:lnTo>
                        <a:lnTo>
                          <a:pt x="344" y="422"/>
                        </a:lnTo>
                        <a:lnTo>
                          <a:pt x="308" y="430"/>
                        </a:lnTo>
                        <a:lnTo>
                          <a:pt x="271" y="442"/>
                        </a:lnTo>
                        <a:lnTo>
                          <a:pt x="233" y="461"/>
                        </a:lnTo>
                        <a:lnTo>
                          <a:pt x="207" y="480"/>
                        </a:lnTo>
                        <a:lnTo>
                          <a:pt x="186" y="502"/>
                        </a:lnTo>
                        <a:lnTo>
                          <a:pt x="169" y="527"/>
                        </a:lnTo>
                        <a:lnTo>
                          <a:pt x="155" y="553"/>
                        </a:lnTo>
                        <a:lnTo>
                          <a:pt x="147" y="580"/>
                        </a:lnTo>
                        <a:lnTo>
                          <a:pt x="139" y="608"/>
                        </a:lnTo>
                        <a:lnTo>
                          <a:pt x="135" y="634"/>
                        </a:lnTo>
                        <a:lnTo>
                          <a:pt x="133" y="657"/>
                        </a:lnTo>
                        <a:lnTo>
                          <a:pt x="132" y="680"/>
                        </a:lnTo>
                        <a:lnTo>
                          <a:pt x="133" y="698"/>
                        </a:lnTo>
                        <a:lnTo>
                          <a:pt x="133" y="712"/>
                        </a:lnTo>
                        <a:lnTo>
                          <a:pt x="134" y="721"/>
                        </a:lnTo>
                        <a:lnTo>
                          <a:pt x="134" y="724"/>
                        </a:lnTo>
                        <a:lnTo>
                          <a:pt x="68" y="790"/>
                        </a:lnTo>
                        <a:lnTo>
                          <a:pt x="68" y="785"/>
                        </a:lnTo>
                        <a:lnTo>
                          <a:pt x="68" y="773"/>
                        </a:lnTo>
                        <a:lnTo>
                          <a:pt x="67" y="753"/>
                        </a:lnTo>
                        <a:lnTo>
                          <a:pt x="65" y="728"/>
                        </a:lnTo>
                        <a:lnTo>
                          <a:pt x="61" y="699"/>
                        </a:lnTo>
                        <a:lnTo>
                          <a:pt x="55" y="670"/>
                        </a:lnTo>
                        <a:lnTo>
                          <a:pt x="46" y="639"/>
                        </a:lnTo>
                        <a:lnTo>
                          <a:pt x="35" y="609"/>
                        </a:lnTo>
                        <a:lnTo>
                          <a:pt x="21" y="583"/>
                        </a:lnTo>
                        <a:lnTo>
                          <a:pt x="2" y="560"/>
                        </a:lnTo>
                        <a:lnTo>
                          <a:pt x="2" y="557"/>
                        </a:lnTo>
                        <a:lnTo>
                          <a:pt x="1" y="548"/>
                        </a:lnTo>
                        <a:lnTo>
                          <a:pt x="0" y="533"/>
                        </a:lnTo>
                        <a:lnTo>
                          <a:pt x="0" y="514"/>
                        </a:lnTo>
                        <a:lnTo>
                          <a:pt x="0" y="491"/>
                        </a:lnTo>
                        <a:lnTo>
                          <a:pt x="1" y="463"/>
                        </a:lnTo>
                        <a:lnTo>
                          <a:pt x="5" y="432"/>
                        </a:lnTo>
                        <a:lnTo>
                          <a:pt x="10" y="400"/>
                        </a:lnTo>
                        <a:lnTo>
                          <a:pt x="17" y="365"/>
                        </a:lnTo>
                        <a:lnTo>
                          <a:pt x="29" y="329"/>
                        </a:lnTo>
                        <a:lnTo>
                          <a:pt x="42" y="293"/>
                        </a:lnTo>
                        <a:lnTo>
                          <a:pt x="61" y="256"/>
                        </a:lnTo>
                        <a:lnTo>
                          <a:pt x="83" y="220"/>
                        </a:lnTo>
                        <a:lnTo>
                          <a:pt x="111" y="184"/>
                        </a:lnTo>
                        <a:lnTo>
                          <a:pt x="143" y="151"/>
                        </a:lnTo>
                        <a:lnTo>
                          <a:pt x="181" y="119"/>
                        </a:lnTo>
                        <a:lnTo>
                          <a:pt x="133" y="86"/>
                        </a:lnTo>
                        <a:lnTo>
                          <a:pt x="169" y="69"/>
                        </a:lnTo>
                        <a:lnTo>
                          <a:pt x="211" y="54"/>
                        </a:lnTo>
                        <a:lnTo>
                          <a:pt x="257" y="41"/>
                        </a:lnTo>
                        <a:lnTo>
                          <a:pt x="305" y="29"/>
                        </a:lnTo>
                        <a:lnTo>
                          <a:pt x="354" y="20"/>
                        </a:lnTo>
                        <a:lnTo>
                          <a:pt x="402" y="11"/>
                        </a:lnTo>
                        <a:lnTo>
                          <a:pt x="450" y="6"/>
                        </a:lnTo>
                        <a:lnTo>
                          <a:pt x="492" y="3"/>
                        </a:lnTo>
                        <a:lnTo>
                          <a:pt x="529" y="0"/>
                        </a:lnTo>
                        <a:close/>
                      </a:path>
                    </a:pathLst>
                  </a:custGeom>
                  <a:solidFill>
                    <a:schemeClr val="tx1">
                      <a:lumMod val="85000"/>
                      <a:lumOff val="1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7" name="Freeform 27">
                    <a:extLst>
                      <a:ext uri="{FF2B5EF4-FFF2-40B4-BE49-F238E27FC236}">
                        <a16:creationId xmlns:a16="http://schemas.microsoft.com/office/drawing/2014/main" id="{F28928E4-323D-4E19-9228-848DF5A1FA2A}"/>
                      </a:ext>
                    </a:extLst>
                  </p:cNvPr>
                  <p:cNvSpPr>
                    <a:spLocks/>
                  </p:cNvSpPr>
                  <p:nvPr/>
                </p:nvSpPr>
                <p:spPr bwMode="auto">
                  <a:xfrm>
                    <a:off x="3311" y="1289"/>
                    <a:ext cx="671" cy="671"/>
                  </a:xfrm>
                  <a:custGeom>
                    <a:avLst/>
                    <a:gdLst>
                      <a:gd name="T0" fmla="*/ 156 w 671"/>
                      <a:gd name="T1" fmla="*/ 39 h 671"/>
                      <a:gd name="T2" fmla="*/ 124 w 671"/>
                      <a:gd name="T3" fmla="*/ 113 h 671"/>
                      <a:gd name="T4" fmla="*/ 111 w 671"/>
                      <a:gd name="T5" fmla="*/ 179 h 671"/>
                      <a:gd name="T6" fmla="*/ 108 w 671"/>
                      <a:gd name="T7" fmla="*/ 233 h 671"/>
                      <a:gd name="T8" fmla="*/ 112 w 671"/>
                      <a:gd name="T9" fmla="*/ 267 h 671"/>
                      <a:gd name="T10" fmla="*/ 114 w 671"/>
                      <a:gd name="T11" fmla="*/ 281 h 671"/>
                      <a:gd name="T12" fmla="*/ 192 w 671"/>
                      <a:gd name="T13" fmla="*/ 244 h 671"/>
                      <a:gd name="T14" fmla="*/ 263 w 671"/>
                      <a:gd name="T15" fmla="*/ 229 h 671"/>
                      <a:gd name="T16" fmla="*/ 330 w 671"/>
                      <a:gd name="T17" fmla="*/ 230 h 671"/>
                      <a:gd name="T18" fmla="*/ 395 w 671"/>
                      <a:gd name="T19" fmla="*/ 244 h 671"/>
                      <a:gd name="T20" fmla="*/ 458 w 671"/>
                      <a:gd name="T21" fmla="*/ 263 h 671"/>
                      <a:gd name="T22" fmla="*/ 524 w 671"/>
                      <a:gd name="T23" fmla="*/ 282 h 671"/>
                      <a:gd name="T24" fmla="*/ 595 w 671"/>
                      <a:gd name="T25" fmla="*/ 297 h 671"/>
                      <a:gd name="T26" fmla="*/ 671 w 671"/>
                      <a:gd name="T27" fmla="*/ 301 h 671"/>
                      <a:gd name="T28" fmla="*/ 595 w 671"/>
                      <a:gd name="T29" fmla="*/ 308 h 671"/>
                      <a:gd name="T30" fmla="*/ 518 w 671"/>
                      <a:gd name="T31" fmla="*/ 308 h 671"/>
                      <a:gd name="T32" fmla="*/ 448 w 671"/>
                      <a:gd name="T33" fmla="*/ 302 h 671"/>
                      <a:gd name="T34" fmla="*/ 380 w 671"/>
                      <a:gd name="T35" fmla="*/ 301 h 671"/>
                      <a:gd name="T36" fmla="*/ 308 w 671"/>
                      <a:gd name="T37" fmla="*/ 311 h 671"/>
                      <a:gd name="T38" fmla="*/ 233 w 671"/>
                      <a:gd name="T39" fmla="*/ 342 h 671"/>
                      <a:gd name="T40" fmla="*/ 186 w 671"/>
                      <a:gd name="T41" fmla="*/ 383 h 671"/>
                      <a:gd name="T42" fmla="*/ 155 w 671"/>
                      <a:gd name="T43" fmla="*/ 434 h 671"/>
                      <a:gd name="T44" fmla="*/ 139 w 671"/>
                      <a:gd name="T45" fmla="*/ 489 h 671"/>
                      <a:gd name="T46" fmla="*/ 133 w 671"/>
                      <a:gd name="T47" fmla="*/ 538 h 671"/>
                      <a:gd name="T48" fmla="*/ 133 w 671"/>
                      <a:gd name="T49" fmla="*/ 579 h 671"/>
                      <a:gd name="T50" fmla="*/ 134 w 671"/>
                      <a:gd name="T51" fmla="*/ 602 h 671"/>
                      <a:gd name="T52" fmla="*/ 68 w 671"/>
                      <a:gd name="T53" fmla="*/ 671 h 671"/>
                      <a:gd name="T54" fmla="*/ 68 w 671"/>
                      <a:gd name="T55" fmla="*/ 654 h 671"/>
                      <a:gd name="T56" fmla="*/ 65 w 671"/>
                      <a:gd name="T57" fmla="*/ 609 h 671"/>
                      <a:gd name="T58" fmla="*/ 55 w 671"/>
                      <a:gd name="T59" fmla="*/ 551 h 671"/>
                      <a:gd name="T60" fmla="*/ 35 w 671"/>
                      <a:gd name="T61" fmla="*/ 490 h 671"/>
                      <a:gd name="T62" fmla="*/ 2 w 671"/>
                      <a:gd name="T63" fmla="*/ 441 h 671"/>
                      <a:gd name="T64" fmla="*/ 1 w 671"/>
                      <a:gd name="T65" fmla="*/ 429 h 671"/>
                      <a:gd name="T66" fmla="*/ 0 w 671"/>
                      <a:gd name="T67" fmla="*/ 395 h 671"/>
                      <a:gd name="T68" fmla="*/ 1 w 671"/>
                      <a:gd name="T69" fmla="*/ 344 h 671"/>
                      <a:gd name="T70" fmla="*/ 10 w 671"/>
                      <a:gd name="T71" fmla="*/ 281 h 671"/>
                      <a:gd name="T72" fmla="*/ 29 w 671"/>
                      <a:gd name="T73" fmla="*/ 210 h 671"/>
                      <a:gd name="T74" fmla="*/ 61 w 671"/>
                      <a:gd name="T75" fmla="*/ 137 h 671"/>
                      <a:gd name="T76" fmla="*/ 111 w 671"/>
                      <a:gd name="T77" fmla="*/ 65 h 671"/>
                      <a:gd name="T78" fmla="*/ 181 w 671"/>
                      <a:gd name="T7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1" h="671">
                        <a:moveTo>
                          <a:pt x="181" y="0"/>
                        </a:moveTo>
                        <a:lnTo>
                          <a:pt x="156" y="39"/>
                        </a:lnTo>
                        <a:lnTo>
                          <a:pt x="138" y="76"/>
                        </a:lnTo>
                        <a:lnTo>
                          <a:pt x="124" y="113"/>
                        </a:lnTo>
                        <a:lnTo>
                          <a:pt x="115" y="147"/>
                        </a:lnTo>
                        <a:lnTo>
                          <a:pt x="111" y="179"/>
                        </a:lnTo>
                        <a:lnTo>
                          <a:pt x="108" y="208"/>
                        </a:lnTo>
                        <a:lnTo>
                          <a:pt x="108" y="233"/>
                        </a:lnTo>
                        <a:lnTo>
                          <a:pt x="109" y="253"/>
                        </a:lnTo>
                        <a:lnTo>
                          <a:pt x="112" y="267"/>
                        </a:lnTo>
                        <a:lnTo>
                          <a:pt x="113" y="277"/>
                        </a:lnTo>
                        <a:lnTo>
                          <a:pt x="114" y="281"/>
                        </a:lnTo>
                        <a:lnTo>
                          <a:pt x="154" y="259"/>
                        </a:lnTo>
                        <a:lnTo>
                          <a:pt x="192" y="244"/>
                        </a:lnTo>
                        <a:lnTo>
                          <a:pt x="228" y="234"/>
                        </a:lnTo>
                        <a:lnTo>
                          <a:pt x="263" y="229"/>
                        </a:lnTo>
                        <a:lnTo>
                          <a:pt x="297" y="228"/>
                        </a:lnTo>
                        <a:lnTo>
                          <a:pt x="330" y="230"/>
                        </a:lnTo>
                        <a:lnTo>
                          <a:pt x="363" y="236"/>
                        </a:lnTo>
                        <a:lnTo>
                          <a:pt x="395" y="244"/>
                        </a:lnTo>
                        <a:lnTo>
                          <a:pt x="427" y="253"/>
                        </a:lnTo>
                        <a:lnTo>
                          <a:pt x="458" y="263"/>
                        </a:lnTo>
                        <a:lnTo>
                          <a:pt x="492" y="272"/>
                        </a:lnTo>
                        <a:lnTo>
                          <a:pt x="524" y="282"/>
                        </a:lnTo>
                        <a:lnTo>
                          <a:pt x="559" y="291"/>
                        </a:lnTo>
                        <a:lnTo>
                          <a:pt x="595" y="297"/>
                        </a:lnTo>
                        <a:lnTo>
                          <a:pt x="631" y="301"/>
                        </a:lnTo>
                        <a:lnTo>
                          <a:pt x="671" y="301"/>
                        </a:lnTo>
                        <a:lnTo>
                          <a:pt x="635" y="306"/>
                        </a:lnTo>
                        <a:lnTo>
                          <a:pt x="595" y="308"/>
                        </a:lnTo>
                        <a:lnTo>
                          <a:pt x="551" y="310"/>
                        </a:lnTo>
                        <a:lnTo>
                          <a:pt x="518" y="308"/>
                        </a:lnTo>
                        <a:lnTo>
                          <a:pt x="483" y="306"/>
                        </a:lnTo>
                        <a:lnTo>
                          <a:pt x="448" y="302"/>
                        </a:lnTo>
                        <a:lnTo>
                          <a:pt x="415" y="301"/>
                        </a:lnTo>
                        <a:lnTo>
                          <a:pt x="380" y="301"/>
                        </a:lnTo>
                        <a:lnTo>
                          <a:pt x="344" y="303"/>
                        </a:lnTo>
                        <a:lnTo>
                          <a:pt x="308" y="311"/>
                        </a:lnTo>
                        <a:lnTo>
                          <a:pt x="271" y="323"/>
                        </a:lnTo>
                        <a:lnTo>
                          <a:pt x="233" y="342"/>
                        </a:lnTo>
                        <a:lnTo>
                          <a:pt x="207" y="361"/>
                        </a:lnTo>
                        <a:lnTo>
                          <a:pt x="186" y="383"/>
                        </a:lnTo>
                        <a:lnTo>
                          <a:pt x="169" y="408"/>
                        </a:lnTo>
                        <a:lnTo>
                          <a:pt x="155" y="434"/>
                        </a:lnTo>
                        <a:lnTo>
                          <a:pt x="147" y="461"/>
                        </a:lnTo>
                        <a:lnTo>
                          <a:pt x="139" y="489"/>
                        </a:lnTo>
                        <a:lnTo>
                          <a:pt x="135" y="515"/>
                        </a:lnTo>
                        <a:lnTo>
                          <a:pt x="133" y="538"/>
                        </a:lnTo>
                        <a:lnTo>
                          <a:pt x="132" y="561"/>
                        </a:lnTo>
                        <a:lnTo>
                          <a:pt x="133" y="579"/>
                        </a:lnTo>
                        <a:lnTo>
                          <a:pt x="133" y="593"/>
                        </a:lnTo>
                        <a:lnTo>
                          <a:pt x="134" y="602"/>
                        </a:lnTo>
                        <a:lnTo>
                          <a:pt x="134" y="605"/>
                        </a:lnTo>
                        <a:lnTo>
                          <a:pt x="68" y="671"/>
                        </a:lnTo>
                        <a:lnTo>
                          <a:pt x="68" y="666"/>
                        </a:lnTo>
                        <a:lnTo>
                          <a:pt x="68" y="654"/>
                        </a:lnTo>
                        <a:lnTo>
                          <a:pt x="67" y="634"/>
                        </a:lnTo>
                        <a:lnTo>
                          <a:pt x="65" y="609"/>
                        </a:lnTo>
                        <a:lnTo>
                          <a:pt x="61" y="580"/>
                        </a:lnTo>
                        <a:lnTo>
                          <a:pt x="55" y="551"/>
                        </a:lnTo>
                        <a:lnTo>
                          <a:pt x="46" y="520"/>
                        </a:lnTo>
                        <a:lnTo>
                          <a:pt x="35" y="490"/>
                        </a:lnTo>
                        <a:lnTo>
                          <a:pt x="21" y="464"/>
                        </a:lnTo>
                        <a:lnTo>
                          <a:pt x="2" y="441"/>
                        </a:lnTo>
                        <a:lnTo>
                          <a:pt x="2" y="438"/>
                        </a:lnTo>
                        <a:lnTo>
                          <a:pt x="1" y="429"/>
                        </a:lnTo>
                        <a:lnTo>
                          <a:pt x="0" y="414"/>
                        </a:lnTo>
                        <a:lnTo>
                          <a:pt x="0" y="395"/>
                        </a:lnTo>
                        <a:lnTo>
                          <a:pt x="0" y="372"/>
                        </a:lnTo>
                        <a:lnTo>
                          <a:pt x="1" y="344"/>
                        </a:lnTo>
                        <a:lnTo>
                          <a:pt x="5" y="313"/>
                        </a:lnTo>
                        <a:lnTo>
                          <a:pt x="10" y="281"/>
                        </a:lnTo>
                        <a:lnTo>
                          <a:pt x="17" y="246"/>
                        </a:lnTo>
                        <a:lnTo>
                          <a:pt x="29" y="210"/>
                        </a:lnTo>
                        <a:lnTo>
                          <a:pt x="42" y="174"/>
                        </a:lnTo>
                        <a:lnTo>
                          <a:pt x="61" y="137"/>
                        </a:lnTo>
                        <a:lnTo>
                          <a:pt x="83" y="101"/>
                        </a:lnTo>
                        <a:lnTo>
                          <a:pt x="111" y="65"/>
                        </a:lnTo>
                        <a:lnTo>
                          <a:pt x="143" y="32"/>
                        </a:lnTo>
                        <a:lnTo>
                          <a:pt x="181" y="0"/>
                        </a:lnTo>
                        <a:close/>
                      </a:path>
                    </a:pathLst>
                  </a:custGeom>
                  <a:solidFill>
                    <a:schemeClr val="tx1">
                      <a:lumMod val="85000"/>
                      <a:lumOff val="1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8" name="Freeform 28">
                    <a:extLst>
                      <a:ext uri="{FF2B5EF4-FFF2-40B4-BE49-F238E27FC236}">
                        <a16:creationId xmlns:a16="http://schemas.microsoft.com/office/drawing/2014/main" id="{02A60519-D053-4C25-BD10-69E9E9FA3416}"/>
                      </a:ext>
                    </a:extLst>
                  </p:cNvPr>
                  <p:cNvSpPr>
                    <a:spLocks/>
                  </p:cNvSpPr>
                  <p:nvPr/>
                </p:nvSpPr>
                <p:spPr bwMode="auto">
                  <a:xfrm>
                    <a:off x="3347" y="1862"/>
                    <a:ext cx="135" cy="263"/>
                  </a:xfrm>
                  <a:custGeom>
                    <a:avLst/>
                    <a:gdLst>
                      <a:gd name="T0" fmla="*/ 68 w 135"/>
                      <a:gd name="T1" fmla="*/ 0 h 263"/>
                      <a:gd name="T2" fmla="*/ 68 w 135"/>
                      <a:gd name="T3" fmla="*/ 0 h 263"/>
                      <a:gd name="T4" fmla="*/ 87 w 135"/>
                      <a:gd name="T5" fmla="*/ 2 h 263"/>
                      <a:gd name="T6" fmla="*/ 104 w 135"/>
                      <a:gd name="T7" fmla="*/ 10 h 263"/>
                      <a:gd name="T8" fmla="*/ 119 w 135"/>
                      <a:gd name="T9" fmla="*/ 22 h 263"/>
                      <a:gd name="T10" fmla="*/ 129 w 135"/>
                      <a:gd name="T11" fmla="*/ 38 h 263"/>
                      <a:gd name="T12" fmla="*/ 135 w 135"/>
                      <a:gd name="T13" fmla="*/ 56 h 263"/>
                      <a:gd name="T14" fmla="*/ 135 w 135"/>
                      <a:gd name="T15" fmla="*/ 76 h 263"/>
                      <a:gd name="T16" fmla="*/ 117 w 135"/>
                      <a:gd name="T17" fmla="*/ 228 h 263"/>
                      <a:gd name="T18" fmla="*/ 112 w 135"/>
                      <a:gd name="T19" fmla="*/ 242 h 263"/>
                      <a:gd name="T20" fmla="*/ 103 w 135"/>
                      <a:gd name="T21" fmla="*/ 253 h 263"/>
                      <a:gd name="T22" fmla="*/ 92 w 135"/>
                      <a:gd name="T23" fmla="*/ 260 h 263"/>
                      <a:gd name="T24" fmla="*/ 77 w 135"/>
                      <a:gd name="T25" fmla="*/ 263 h 263"/>
                      <a:gd name="T26" fmla="*/ 65 w 135"/>
                      <a:gd name="T27" fmla="*/ 261 h 263"/>
                      <a:gd name="T28" fmla="*/ 53 w 135"/>
                      <a:gd name="T29" fmla="*/ 255 h 263"/>
                      <a:gd name="T30" fmla="*/ 45 w 135"/>
                      <a:gd name="T31" fmla="*/ 245 h 263"/>
                      <a:gd name="T32" fmla="*/ 38 w 135"/>
                      <a:gd name="T33" fmla="*/ 232 h 263"/>
                      <a:gd name="T34" fmla="*/ 1 w 135"/>
                      <a:gd name="T35" fmla="*/ 84 h 263"/>
                      <a:gd name="T36" fmla="*/ 0 w 135"/>
                      <a:gd name="T37" fmla="*/ 63 h 263"/>
                      <a:gd name="T38" fmla="*/ 4 w 135"/>
                      <a:gd name="T39" fmla="*/ 43 h 263"/>
                      <a:gd name="T40" fmla="*/ 14 w 135"/>
                      <a:gd name="T41" fmla="*/ 26 h 263"/>
                      <a:gd name="T42" fmla="*/ 29 w 135"/>
                      <a:gd name="T43" fmla="*/ 12 h 263"/>
                      <a:gd name="T44" fmla="*/ 47 w 135"/>
                      <a:gd name="T45" fmla="*/ 2 h 263"/>
                      <a:gd name="T46" fmla="*/ 68 w 135"/>
                      <a:gd name="T4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63">
                        <a:moveTo>
                          <a:pt x="68" y="0"/>
                        </a:moveTo>
                        <a:lnTo>
                          <a:pt x="68" y="0"/>
                        </a:lnTo>
                        <a:lnTo>
                          <a:pt x="87" y="2"/>
                        </a:lnTo>
                        <a:lnTo>
                          <a:pt x="104" y="10"/>
                        </a:lnTo>
                        <a:lnTo>
                          <a:pt x="119" y="22"/>
                        </a:lnTo>
                        <a:lnTo>
                          <a:pt x="129" y="38"/>
                        </a:lnTo>
                        <a:lnTo>
                          <a:pt x="135" y="56"/>
                        </a:lnTo>
                        <a:lnTo>
                          <a:pt x="135" y="76"/>
                        </a:lnTo>
                        <a:lnTo>
                          <a:pt x="117" y="228"/>
                        </a:lnTo>
                        <a:lnTo>
                          <a:pt x="112" y="242"/>
                        </a:lnTo>
                        <a:lnTo>
                          <a:pt x="103" y="253"/>
                        </a:lnTo>
                        <a:lnTo>
                          <a:pt x="92" y="260"/>
                        </a:lnTo>
                        <a:lnTo>
                          <a:pt x="77" y="263"/>
                        </a:lnTo>
                        <a:lnTo>
                          <a:pt x="65" y="261"/>
                        </a:lnTo>
                        <a:lnTo>
                          <a:pt x="53" y="255"/>
                        </a:lnTo>
                        <a:lnTo>
                          <a:pt x="45" y="245"/>
                        </a:lnTo>
                        <a:lnTo>
                          <a:pt x="38" y="232"/>
                        </a:lnTo>
                        <a:lnTo>
                          <a:pt x="1" y="84"/>
                        </a:lnTo>
                        <a:lnTo>
                          <a:pt x="0" y="63"/>
                        </a:lnTo>
                        <a:lnTo>
                          <a:pt x="4" y="43"/>
                        </a:lnTo>
                        <a:lnTo>
                          <a:pt x="14" y="26"/>
                        </a:lnTo>
                        <a:lnTo>
                          <a:pt x="29" y="12"/>
                        </a:lnTo>
                        <a:lnTo>
                          <a:pt x="47" y="2"/>
                        </a:lnTo>
                        <a:lnTo>
                          <a:pt x="68" y="0"/>
                        </a:lnTo>
                        <a:close/>
                      </a:path>
                    </a:pathLst>
                  </a:custGeom>
                  <a:solidFill>
                    <a:srgbClr val="E8AB6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sp>
                <p:nvSpPr>
                  <p:cNvPr id="69" name="Freeform 29">
                    <a:extLst>
                      <a:ext uri="{FF2B5EF4-FFF2-40B4-BE49-F238E27FC236}">
                        <a16:creationId xmlns:a16="http://schemas.microsoft.com/office/drawing/2014/main" id="{F2F3BBF3-0F57-4D1D-B197-65B7E5E1E85F}"/>
                      </a:ext>
                    </a:extLst>
                  </p:cNvPr>
                  <p:cNvSpPr>
                    <a:spLocks/>
                  </p:cNvSpPr>
                  <p:nvPr/>
                </p:nvSpPr>
                <p:spPr bwMode="auto">
                  <a:xfrm>
                    <a:off x="4004" y="3013"/>
                    <a:ext cx="297" cy="66"/>
                  </a:xfrm>
                  <a:custGeom>
                    <a:avLst/>
                    <a:gdLst>
                      <a:gd name="T0" fmla="*/ 66 w 297"/>
                      <a:gd name="T1" fmla="*/ 0 h 66"/>
                      <a:gd name="T2" fmla="*/ 231 w 297"/>
                      <a:gd name="T3" fmla="*/ 0 h 66"/>
                      <a:gd name="T4" fmla="*/ 252 w 297"/>
                      <a:gd name="T5" fmla="*/ 3 h 66"/>
                      <a:gd name="T6" fmla="*/ 269 w 297"/>
                      <a:gd name="T7" fmla="*/ 13 h 66"/>
                      <a:gd name="T8" fmla="*/ 284 w 297"/>
                      <a:gd name="T9" fmla="*/ 26 h 66"/>
                      <a:gd name="T10" fmla="*/ 293 w 297"/>
                      <a:gd name="T11" fmla="*/ 45 h 66"/>
                      <a:gd name="T12" fmla="*/ 297 w 297"/>
                      <a:gd name="T13" fmla="*/ 66 h 66"/>
                      <a:gd name="T14" fmla="*/ 0 w 297"/>
                      <a:gd name="T15" fmla="*/ 66 h 66"/>
                      <a:gd name="T16" fmla="*/ 4 w 297"/>
                      <a:gd name="T17" fmla="*/ 45 h 66"/>
                      <a:gd name="T18" fmla="*/ 14 w 297"/>
                      <a:gd name="T19" fmla="*/ 26 h 66"/>
                      <a:gd name="T20" fmla="*/ 27 w 297"/>
                      <a:gd name="T21" fmla="*/ 13 h 66"/>
                      <a:gd name="T22" fmla="*/ 46 w 297"/>
                      <a:gd name="T23" fmla="*/ 3 h 66"/>
                      <a:gd name="T24" fmla="*/ 66 w 297"/>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66">
                        <a:moveTo>
                          <a:pt x="66" y="0"/>
                        </a:moveTo>
                        <a:lnTo>
                          <a:pt x="231" y="0"/>
                        </a:lnTo>
                        <a:lnTo>
                          <a:pt x="252" y="3"/>
                        </a:lnTo>
                        <a:lnTo>
                          <a:pt x="269" y="13"/>
                        </a:lnTo>
                        <a:lnTo>
                          <a:pt x="284" y="26"/>
                        </a:lnTo>
                        <a:lnTo>
                          <a:pt x="293" y="45"/>
                        </a:lnTo>
                        <a:lnTo>
                          <a:pt x="297" y="66"/>
                        </a:lnTo>
                        <a:lnTo>
                          <a:pt x="0" y="66"/>
                        </a:lnTo>
                        <a:lnTo>
                          <a:pt x="4" y="45"/>
                        </a:lnTo>
                        <a:lnTo>
                          <a:pt x="14" y="26"/>
                        </a:lnTo>
                        <a:lnTo>
                          <a:pt x="27" y="13"/>
                        </a:lnTo>
                        <a:lnTo>
                          <a:pt x="46" y="3"/>
                        </a:lnTo>
                        <a:lnTo>
                          <a:pt x="66" y="0"/>
                        </a:lnTo>
                        <a:close/>
                      </a:path>
                    </a:pathLst>
                  </a:custGeom>
                  <a:solidFill>
                    <a:schemeClr val="bg1">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dirty="0">
                      <a:solidFill>
                        <a:prstClr val="black"/>
                      </a:solidFill>
                      <a:latin typeface="Calibri" panose="020F0502020204030204"/>
                    </a:endParaRPr>
                  </a:p>
                </p:txBody>
              </p:sp>
            </p:grpSp>
            <p:grpSp>
              <p:nvGrpSpPr>
                <p:cNvPr id="18" name="Group 17">
                  <a:extLst>
                    <a:ext uri="{FF2B5EF4-FFF2-40B4-BE49-F238E27FC236}">
                      <a16:creationId xmlns:a16="http://schemas.microsoft.com/office/drawing/2014/main" id="{D9ABDC57-21FB-4B38-8B66-A0E189158CE6}"/>
                    </a:ext>
                  </a:extLst>
                </p:cNvPr>
                <p:cNvGrpSpPr/>
                <p:nvPr/>
              </p:nvGrpSpPr>
              <p:grpSpPr>
                <a:xfrm>
                  <a:off x="1177629" y="1857830"/>
                  <a:ext cx="3034965" cy="2324924"/>
                  <a:chOff x="35395" y="832816"/>
                  <a:chExt cx="5005383" cy="3834356"/>
                </a:xfrm>
              </p:grpSpPr>
              <p:grpSp>
                <p:nvGrpSpPr>
                  <p:cNvPr id="19" name="Group 18">
                    <a:extLst>
                      <a:ext uri="{FF2B5EF4-FFF2-40B4-BE49-F238E27FC236}">
                        <a16:creationId xmlns:a16="http://schemas.microsoft.com/office/drawing/2014/main" id="{B4D3A5B1-850E-4B2B-8CF1-63F27731544D}"/>
                      </a:ext>
                    </a:extLst>
                  </p:cNvPr>
                  <p:cNvGrpSpPr/>
                  <p:nvPr/>
                </p:nvGrpSpPr>
                <p:grpSpPr>
                  <a:xfrm>
                    <a:off x="35395" y="832816"/>
                    <a:ext cx="5005383" cy="3834356"/>
                    <a:chOff x="35395" y="832816"/>
                    <a:chExt cx="5005383" cy="3834356"/>
                  </a:xfrm>
                </p:grpSpPr>
                <p:grpSp>
                  <p:nvGrpSpPr>
                    <p:cNvPr id="21" name="Group 20">
                      <a:extLst>
                        <a:ext uri="{FF2B5EF4-FFF2-40B4-BE49-F238E27FC236}">
                          <a16:creationId xmlns:a16="http://schemas.microsoft.com/office/drawing/2014/main" id="{D501B7A9-6D22-4057-8659-8D33B425FA6B}"/>
                        </a:ext>
                      </a:extLst>
                    </p:cNvPr>
                    <p:cNvGrpSpPr/>
                    <p:nvPr/>
                  </p:nvGrpSpPr>
                  <p:grpSpPr>
                    <a:xfrm>
                      <a:off x="1284636" y="2256219"/>
                      <a:ext cx="1981955" cy="784007"/>
                      <a:chOff x="1634044" y="3720802"/>
                      <a:chExt cx="2537113" cy="1011005"/>
                    </a:xfrm>
                  </p:grpSpPr>
                  <p:sp>
                    <p:nvSpPr>
                      <p:cNvPr id="52" name="Rectangle 51">
                        <a:extLst>
                          <a:ext uri="{FF2B5EF4-FFF2-40B4-BE49-F238E27FC236}">
                            <a16:creationId xmlns:a16="http://schemas.microsoft.com/office/drawing/2014/main" id="{0FBC5C03-A0A4-4E6D-877D-75C6283E5A23}"/>
                          </a:ext>
                        </a:extLst>
                      </p:cNvPr>
                      <p:cNvSpPr/>
                      <p:nvPr/>
                    </p:nvSpPr>
                    <p:spPr>
                      <a:xfrm rot="3645603" flipH="1">
                        <a:off x="3733490" y="3581328"/>
                        <a:ext cx="298193" cy="577141"/>
                      </a:xfrm>
                      <a:prstGeom prst="rect">
                        <a:avLst/>
                      </a:prstGeom>
                      <a:gradFill>
                        <a:gsLst>
                          <a:gs pos="56000">
                            <a:srgbClr val="C0C0C0"/>
                          </a:gs>
                          <a:gs pos="0">
                            <a:sysClr val="windowText" lastClr="000000">
                              <a:lumMod val="75000"/>
                              <a:lumOff val="25000"/>
                            </a:sysClr>
                          </a:gs>
                          <a:gs pos="100000">
                            <a:sysClr val="windowText" lastClr="000000">
                              <a:lumMod val="75000"/>
                              <a:lumOff val="25000"/>
                            </a:sysClr>
                          </a:gs>
                        </a:gsLst>
                        <a:lin ang="10800000" scaled="1"/>
                      </a:gra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53" name="Rounded Rectangle 34">
                        <a:extLst>
                          <a:ext uri="{FF2B5EF4-FFF2-40B4-BE49-F238E27FC236}">
                            <a16:creationId xmlns:a16="http://schemas.microsoft.com/office/drawing/2014/main" id="{113CFF13-9A13-4A3C-8C7F-B88C7B96A086}"/>
                          </a:ext>
                        </a:extLst>
                      </p:cNvPr>
                      <p:cNvSpPr/>
                      <p:nvPr/>
                    </p:nvSpPr>
                    <p:spPr>
                      <a:xfrm rot="3596672" flipH="1">
                        <a:off x="2582473" y="3288595"/>
                        <a:ext cx="494783" cy="2391641"/>
                      </a:xfrm>
                      <a:custGeom>
                        <a:avLst/>
                        <a:gdLst>
                          <a:gd name="connsiteX0" fmla="*/ 0 w 419489"/>
                          <a:gd name="connsiteY0" fmla="*/ 69916 h 2062077"/>
                          <a:gd name="connsiteX1" fmla="*/ 69916 w 419489"/>
                          <a:gd name="connsiteY1" fmla="*/ 0 h 2062077"/>
                          <a:gd name="connsiteX2" fmla="*/ 349573 w 419489"/>
                          <a:gd name="connsiteY2" fmla="*/ 0 h 2062077"/>
                          <a:gd name="connsiteX3" fmla="*/ 419489 w 419489"/>
                          <a:gd name="connsiteY3" fmla="*/ 69916 h 2062077"/>
                          <a:gd name="connsiteX4" fmla="*/ 419489 w 419489"/>
                          <a:gd name="connsiteY4" fmla="*/ 1992161 h 2062077"/>
                          <a:gd name="connsiteX5" fmla="*/ 349573 w 419489"/>
                          <a:gd name="connsiteY5" fmla="*/ 2062077 h 2062077"/>
                          <a:gd name="connsiteX6" fmla="*/ 69916 w 419489"/>
                          <a:gd name="connsiteY6" fmla="*/ 2062077 h 2062077"/>
                          <a:gd name="connsiteX7" fmla="*/ 0 w 419489"/>
                          <a:gd name="connsiteY7" fmla="*/ 1992161 h 2062077"/>
                          <a:gd name="connsiteX8" fmla="*/ 0 w 419489"/>
                          <a:gd name="connsiteY8" fmla="*/ 69916 h 2062077"/>
                          <a:gd name="connsiteX0" fmla="*/ 0 w 419489"/>
                          <a:gd name="connsiteY0" fmla="*/ 69916 h 2062077"/>
                          <a:gd name="connsiteX1" fmla="*/ 69916 w 419489"/>
                          <a:gd name="connsiteY1" fmla="*/ 0 h 2062077"/>
                          <a:gd name="connsiteX2" fmla="*/ 349573 w 419489"/>
                          <a:gd name="connsiteY2" fmla="*/ 0 h 2062077"/>
                          <a:gd name="connsiteX3" fmla="*/ 419489 w 419489"/>
                          <a:gd name="connsiteY3" fmla="*/ 69916 h 2062077"/>
                          <a:gd name="connsiteX4" fmla="*/ 419489 w 419489"/>
                          <a:gd name="connsiteY4" fmla="*/ 1992161 h 2062077"/>
                          <a:gd name="connsiteX5" fmla="*/ 349573 w 419489"/>
                          <a:gd name="connsiteY5" fmla="*/ 2062077 h 2062077"/>
                          <a:gd name="connsiteX6" fmla="*/ 0 w 419489"/>
                          <a:gd name="connsiteY6" fmla="*/ 1992161 h 2062077"/>
                          <a:gd name="connsiteX7" fmla="*/ 0 w 419489"/>
                          <a:gd name="connsiteY7" fmla="*/ 69916 h 2062077"/>
                          <a:gd name="connsiteX0" fmla="*/ 8514 w 428003"/>
                          <a:gd name="connsiteY0" fmla="*/ 69916 h 2062077"/>
                          <a:gd name="connsiteX1" fmla="*/ 78430 w 428003"/>
                          <a:gd name="connsiteY1" fmla="*/ 0 h 2062077"/>
                          <a:gd name="connsiteX2" fmla="*/ 358087 w 428003"/>
                          <a:gd name="connsiteY2" fmla="*/ 0 h 2062077"/>
                          <a:gd name="connsiteX3" fmla="*/ 428003 w 428003"/>
                          <a:gd name="connsiteY3" fmla="*/ 69916 h 2062077"/>
                          <a:gd name="connsiteX4" fmla="*/ 428003 w 428003"/>
                          <a:gd name="connsiteY4" fmla="*/ 1992161 h 2062077"/>
                          <a:gd name="connsiteX5" fmla="*/ 358087 w 428003"/>
                          <a:gd name="connsiteY5" fmla="*/ 2062077 h 2062077"/>
                          <a:gd name="connsiteX6" fmla="*/ 0 w 428003"/>
                          <a:gd name="connsiteY6" fmla="*/ 1898146 h 2062077"/>
                          <a:gd name="connsiteX7" fmla="*/ 8514 w 428003"/>
                          <a:gd name="connsiteY7" fmla="*/ 69916 h 2062077"/>
                          <a:gd name="connsiteX0" fmla="*/ 8514 w 428003"/>
                          <a:gd name="connsiteY0" fmla="*/ 69916 h 2067492"/>
                          <a:gd name="connsiteX1" fmla="*/ 78430 w 428003"/>
                          <a:gd name="connsiteY1" fmla="*/ 0 h 2067492"/>
                          <a:gd name="connsiteX2" fmla="*/ 358087 w 428003"/>
                          <a:gd name="connsiteY2" fmla="*/ 0 h 2067492"/>
                          <a:gd name="connsiteX3" fmla="*/ 428003 w 428003"/>
                          <a:gd name="connsiteY3" fmla="*/ 69916 h 2067492"/>
                          <a:gd name="connsiteX4" fmla="*/ 428003 w 428003"/>
                          <a:gd name="connsiteY4" fmla="*/ 1992161 h 2067492"/>
                          <a:gd name="connsiteX5" fmla="*/ 358087 w 428003"/>
                          <a:gd name="connsiteY5" fmla="*/ 2062077 h 2067492"/>
                          <a:gd name="connsiteX6" fmla="*/ 0 w 428003"/>
                          <a:gd name="connsiteY6" fmla="*/ 1898146 h 2067492"/>
                          <a:gd name="connsiteX7" fmla="*/ 8514 w 428003"/>
                          <a:gd name="connsiteY7" fmla="*/ 69916 h 2067492"/>
                          <a:gd name="connsiteX0" fmla="*/ 8514 w 428003"/>
                          <a:gd name="connsiteY0" fmla="*/ 69916 h 2068846"/>
                          <a:gd name="connsiteX1" fmla="*/ 78430 w 428003"/>
                          <a:gd name="connsiteY1" fmla="*/ 0 h 2068846"/>
                          <a:gd name="connsiteX2" fmla="*/ 358087 w 428003"/>
                          <a:gd name="connsiteY2" fmla="*/ 0 h 2068846"/>
                          <a:gd name="connsiteX3" fmla="*/ 428003 w 428003"/>
                          <a:gd name="connsiteY3" fmla="*/ 69916 h 2068846"/>
                          <a:gd name="connsiteX4" fmla="*/ 428003 w 428003"/>
                          <a:gd name="connsiteY4" fmla="*/ 1992161 h 2068846"/>
                          <a:gd name="connsiteX5" fmla="*/ 358087 w 428003"/>
                          <a:gd name="connsiteY5" fmla="*/ 2062077 h 2068846"/>
                          <a:gd name="connsiteX6" fmla="*/ 0 w 428003"/>
                          <a:gd name="connsiteY6" fmla="*/ 1898146 h 2068846"/>
                          <a:gd name="connsiteX7" fmla="*/ 8514 w 428003"/>
                          <a:gd name="connsiteY7" fmla="*/ 69916 h 2068846"/>
                          <a:gd name="connsiteX0" fmla="*/ 8514 w 428003"/>
                          <a:gd name="connsiteY0" fmla="*/ 69916 h 2068846"/>
                          <a:gd name="connsiteX1" fmla="*/ 78430 w 428003"/>
                          <a:gd name="connsiteY1" fmla="*/ 0 h 2068846"/>
                          <a:gd name="connsiteX2" fmla="*/ 358087 w 428003"/>
                          <a:gd name="connsiteY2" fmla="*/ 0 h 2068846"/>
                          <a:gd name="connsiteX3" fmla="*/ 428003 w 428003"/>
                          <a:gd name="connsiteY3" fmla="*/ 69916 h 2068846"/>
                          <a:gd name="connsiteX4" fmla="*/ 428003 w 428003"/>
                          <a:gd name="connsiteY4" fmla="*/ 1992161 h 2068846"/>
                          <a:gd name="connsiteX5" fmla="*/ 358087 w 428003"/>
                          <a:gd name="connsiteY5" fmla="*/ 2062077 h 2068846"/>
                          <a:gd name="connsiteX6" fmla="*/ 0 w 428003"/>
                          <a:gd name="connsiteY6" fmla="*/ 1898146 h 2068846"/>
                          <a:gd name="connsiteX7" fmla="*/ 8514 w 428003"/>
                          <a:gd name="connsiteY7" fmla="*/ 69916 h 2068846"/>
                          <a:gd name="connsiteX0" fmla="*/ 8514 w 428003"/>
                          <a:gd name="connsiteY0" fmla="*/ 69916 h 2068846"/>
                          <a:gd name="connsiteX1" fmla="*/ 78430 w 428003"/>
                          <a:gd name="connsiteY1" fmla="*/ 0 h 2068846"/>
                          <a:gd name="connsiteX2" fmla="*/ 358087 w 428003"/>
                          <a:gd name="connsiteY2" fmla="*/ 0 h 2068846"/>
                          <a:gd name="connsiteX3" fmla="*/ 428003 w 428003"/>
                          <a:gd name="connsiteY3" fmla="*/ 69916 h 2068846"/>
                          <a:gd name="connsiteX4" fmla="*/ 428003 w 428003"/>
                          <a:gd name="connsiteY4" fmla="*/ 1992161 h 2068846"/>
                          <a:gd name="connsiteX5" fmla="*/ 358087 w 428003"/>
                          <a:gd name="connsiteY5" fmla="*/ 2062077 h 2068846"/>
                          <a:gd name="connsiteX6" fmla="*/ 0 w 428003"/>
                          <a:gd name="connsiteY6" fmla="*/ 1898146 h 2068846"/>
                          <a:gd name="connsiteX7" fmla="*/ 8514 w 428003"/>
                          <a:gd name="connsiteY7" fmla="*/ 69916 h 206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003" h="2068846">
                            <a:moveTo>
                              <a:pt x="8514" y="69916"/>
                            </a:moveTo>
                            <a:cubicBezTo>
                              <a:pt x="8514" y="31302"/>
                              <a:pt x="39816" y="0"/>
                              <a:pt x="78430" y="0"/>
                            </a:cubicBezTo>
                            <a:lnTo>
                              <a:pt x="358087" y="0"/>
                            </a:lnTo>
                            <a:cubicBezTo>
                              <a:pt x="396701" y="0"/>
                              <a:pt x="428003" y="31302"/>
                              <a:pt x="428003" y="69916"/>
                            </a:cubicBezTo>
                            <a:lnTo>
                              <a:pt x="428003" y="1992161"/>
                            </a:lnTo>
                            <a:cubicBezTo>
                              <a:pt x="428003" y="2030775"/>
                              <a:pt x="396701" y="2062077"/>
                              <a:pt x="358087" y="2062077"/>
                            </a:cubicBezTo>
                            <a:cubicBezTo>
                              <a:pt x="115175" y="2097110"/>
                              <a:pt x="20155" y="1989224"/>
                              <a:pt x="0" y="1898146"/>
                            </a:cubicBezTo>
                            <a:lnTo>
                              <a:pt x="8514" y="69916"/>
                            </a:lnTo>
                            <a:close/>
                          </a:path>
                        </a:pathLst>
                      </a:custGeom>
                      <a:gradFill flip="none" rotWithShape="1">
                        <a:gsLst>
                          <a:gs pos="56000">
                            <a:srgbClr val="C0C0C0"/>
                          </a:gs>
                          <a:gs pos="0">
                            <a:sysClr val="windowText" lastClr="000000">
                              <a:lumMod val="75000"/>
                              <a:lumOff val="25000"/>
                            </a:sysClr>
                          </a:gs>
                          <a:gs pos="100000">
                            <a:sysClr val="windowText" lastClr="000000">
                              <a:lumMod val="75000"/>
                              <a:lumOff val="25000"/>
                            </a:sysClr>
                          </a:gs>
                        </a:gsLst>
                        <a:lin ang="10800000" scaled="1"/>
                        <a:tileRect/>
                      </a:gra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nvGrpSpPr>
                    <p:cNvPr id="22" name="Group 21">
                      <a:extLst>
                        <a:ext uri="{FF2B5EF4-FFF2-40B4-BE49-F238E27FC236}">
                          <a16:creationId xmlns:a16="http://schemas.microsoft.com/office/drawing/2014/main" id="{27E4454E-D2BB-4B7A-A3F4-B1B8AED79061}"/>
                        </a:ext>
                      </a:extLst>
                    </p:cNvPr>
                    <p:cNvGrpSpPr/>
                    <p:nvPr/>
                  </p:nvGrpSpPr>
                  <p:grpSpPr>
                    <a:xfrm rot="1370723" flipH="1">
                      <a:off x="35395" y="1859427"/>
                      <a:ext cx="2536028" cy="2807745"/>
                      <a:chOff x="6747692" y="4152757"/>
                      <a:chExt cx="2808227" cy="3132010"/>
                    </a:xfrm>
                  </p:grpSpPr>
                  <p:grpSp>
                    <p:nvGrpSpPr>
                      <p:cNvPr id="26" name="Group 25">
                        <a:extLst>
                          <a:ext uri="{FF2B5EF4-FFF2-40B4-BE49-F238E27FC236}">
                            <a16:creationId xmlns:a16="http://schemas.microsoft.com/office/drawing/2014/main" id="{33FCBA44-2C7E-414F-8D89-CC1C4F569178}"/>
                          </a:ext>
                        </a:extLst>
                      </p:cNvPr>
                      <p:cNvGrpSpPr/>
                      <p:nvPr/>
                    </p:nvGrpSpPr>
                    <p:grpSpPr>
                      <a:xfrm>
                        <a:off x="6747692" y="4459771"/>
                        <a:ext cx="948518" cy="1225733"/>
                        <a:chOff x="6747692" y="4459771"/>
                        <a:chExt cx="948518" cy="1225733"/>
                      </a:xfrm>
                    </p:grpSpPr>
                    <p:sp>
                      <p:nvSpPr>
                        <p:cNvPr id="44" name="Rectangle 15">
                          <a:extLst>
                            <a:ext uri="{FF2B5EF4-FFF2-40B4-BE49-F238E27FC236}">
                              <a16:creationId xmlns:a16="http://schemas.microsoft.com/office/drawing/2014/main" id="{F1EF8228-8E6E-4833-AA61-D8B61F6A6994}"/>
                            </a:ext>
                          </a:extLst>
                        </p:cNvPr>
                        <p:cNvSpPr/>
                        <p:nvPr/>
                      </p:nvSpPr>
                      <p:spPr>
                        <a:xfrm>
                          <a:off x="7363714" y="5368923"/>
                          <a:ext cx="332496" cy="316581"/>
                        </a:xfrm>
                        <a:custGeom>
                          <a:avLst/>
                          <a:gdLst>
                            <a:gd name="connsiteX0" fmla="*/ 0 w 445993"/>
                            <a:gd name="connsiteY0" fmla="*/ 0 h 301625"/>
                            <a:gd name="connsiteX1" fmla="*/ 445993 w 445993"/>
                            <a:gd name="connsiteY1" fmla="*/ 0 h 301625"/>
                            <a:gd name="connsiteX2" fmla="*/ 445993 w 445993"/>
                            <a:gd name="connsiteY2" fmla="*/ 301625 h 301625"/>
                            <a:gd name="connsiteX3" fmla="*/ 0 w 445993"/>
                            <a:gd name="connsiteY3" fmla="*/ 301625 h 301625"/>
                            <a:gd name="connsiteX4" fmla="*/ 0 w 445993"/>
                            <a:gd name="connsiteY4" fmla="*/ 0 h 301625"/>
                            <a:gd name="connsiteX0" fmla="*/ 73819 w 445993"/>
                            <a:gd name="connsiteY0" fmla="*/ 0 h 330200"/>
                            <a:gd name="connsiteX1" fmla="*/ 445993 w 445993"/>
                            <a:gd name="connsiteY1" fmla="*/ 28575 h 330200"/>
                            <a:gd name="connsiteX2" fmla="*/ 445993 w 445993"/>
                            <a:gd name="connsiteY2" fmla="*/ 330200 h 330200"/>
                            <a:gd name="connsiteX3" fmla="*/ 0 w 445993"/>
                            <a:gd name="connsiteY3" fmla="*/ 330200 h 330200"/>
                            <a:gd name="connsiteX4" fmla="*/ 73819 w 445993"/>
                            <a:gd name="connsiteY4" fmla="*/ 0 h 330200"/>
                            <a:gd name="connsiteX0" fmla="*/ 73819 w 445993"/>
                            <a:gd name="connsiteY0" fmla="*/ 0 h 330200"/>
                            <a:gd name="connsiteX1" fmla="*/ 395986 w 445993"/>
                            <a:gd name="connsiteY1" fmla="*/ 221456 h 330200"/>
                            <a:gd name="connsiteX2" fmla="*/ 445993 w 445993"/>
                            <a:gd name="connsiteY2" fmla="*/ 330200 h 330200"/>
                            <a:gd name="connsiteX3" fmla="*/ 0 w 445993"/>
                            <a:gd name="connsiteY3" fmla="*/ 330200 h 330200"/>
                            <a:gd name="connsiteX4" fmla="*/ 73819 w 445993"/>
                            <a:gd name="connsiteY4" fmla="*/ 0 h 330200"/>
                            <a:gd name="connsiteX0" fmla="*/ 180975 w 445993"/>
                            <a:gd name="connsiteY0" fmla="*/ 0 h 377825"/>
                            <a:gd name="connsiteX1" fmla="*/ 395986 w 445993"/>
                            <a:gd name="connsiteY1" fmla="*/ 269081 h 377825"/>
                            <a:gd name="connsiteX2" fmla="*/ 445993 w 445993"/>
                            <a:gd name="connsiteY2" fmla="*/ 377825 h 377825"/>
                            <a:gd name="connsiteX3" fmla="*/ 0 w 445993"/>
                            <a:gd name="connsiteY3" fmla="*/ 377825 h 377825"/>
                            <a:gd name="connsiteX4" fmla="*/ 180975 w 445993"/>
                            <a:gd name="connsiteY4" fmla="*/ 0 h 377825"/>
                            <a:gd name="connsiteX0" fmla="*/ 180975 w 445993"/>
                            <a:gd name="connsiteY0" fmla="*/ 0 h 377825"/>
                            <a:gd name="connsiteX1" fmla="*/ 395986 w 445993"/>
                            <a:gd name="connsiteY1" fmla="*/ 269081 h 377825"/>
                            <a:gd name="connsiteX2" fmla="*/ 445993 w 445993"/>
                            <a:gd name="connsiteY2" fmla="*/ 377825 h 377825"/>
                            <a:gd name="connsiteX3" fmla="*/ 0 w 445993"/>
                            <a:gd name="connsiteY3" fmla="*/ 377825 h 377825"/>
                            <a:gd name="connsiteX4" fmla="*/ 180975 w 445993"/>
                            <a:gd name="connsiteY4" fmla="*/ 0 h 377825"/>
                            <a:gd name="connsiteX0" fmla="*/ 200025 w 445993"/>
                            <a:gd name="connsiteY0" fmla="*/ 0 h 377825"/>
                            <a:gd name="connsiteX1" fmla="*/ 395986 w 445993"/>
                            <a:gd name="connsiteY1" fmla="*/ 269081 h 377825"/>
                            <a:gd name="connsiteX2" fmla="*/ 445993 w 445993"/>
                            <a:gd name="connsiteY2" fmla="*/ 377825 h 377825"/>
                            <a:gd name="connsiteX3" fmla="*/ 0 w 445993"/>
                            <a:gd name="connsiteY3" fmla="*/ 377825 h 377825"/>
                            <a:gd name="connsiteX4" fmla="*/ 200025 w 445993"/>
                            <a:gd name="connsiteY4" fmla="*/ 0 h 377825"/>
                            <a:gd name="connsiteX0" fmla="*/ 200025 w 395986"/>
                            <a:gd name="connsiteY0" fmla="*/ 0 h 377825"/>
                            <a:gd name="connsiteX1" fmla="*/ 395986 w 395986"/>
                            <a:gd name="connsiteY1" fmla="*/ 269081 h 377825"/>
                            <a:gd name="connsiteX2" fmla="*/ 288830 w 395986"/>
                            <a:gd name="connsiteY2" fmla="*/ 294481 h 377825"/>
                            <a:gd name="connsiteX3" fmla="*/ 0 w 395986"/>
                            <a:gd name="connsiteY3" fmla="*/ 377825 h 377825"/>
                            <a:gd name="connsiteX4" fmla="*/ 200025 w 395986"/>
                            <a:gd name="connsiteY4" fmla="*/ 0 h 377825"/>
                            <a:gd name="connsiteX0" fmla="*/ 200025 w 395986"/>
                            <a:gd name="connsiteY0" fmla="*/ 0 h 377825"/>
                            <a:gd name="connsiteX1" fmla="*/ 395986 w 395986"/>
                            <a:gd name="connsiteY1" fmla="*/ 269081 h 377825"/>
                            <a:gd name="connsiteX2" fmla="*/ 288830 w 395986"/>
                            <a:gd name="connsiteY2" fmla="*/ 294481 h 377825"/>
                            <a:gd name="connsiteX3" fmla="*/ 0 w 395986"/>
                            <a:gd name="connsiteY3" fmla="*/ 377825 h 377825"/>
                            <a:gd name="connsiteX4" fmla="*/ 200025 w 395986"/>
                            <a:gd name="connsiteY4" fmla="*/ 0 h 377825"/>
                            <a:gd name="connsiteX0" fmla="*/ 200025 w 404740"/>
                            <a:gd name="connsiteY0" fmla="*/ 0 h 377825"/>
                            <a:gd name="connsiteX1" fmla="*/ 395986 w 404740"/>
                            <a:gd name="connsiteY1" fmla="*/ 269081 h 377825"/>
                            <a:gd name="connsiteX2" fmla="*/ 288830 w 404740"/>
                            <a:gd name="connsiteY2" fmla="*/ 294481 h 377825"/>
                            <a:gd name="connsiteX3" fmla="*/ 0 w 404740"/>
                            <a:gd name="connsiteY3" fmla="*/ 377825 h 377825"/>
                            <a:gd name="connsiteX4" fmla="*/ 200025 w 404740"/>
                            <a:gd name="connsiteY4" fmla="*/ 0 h 377825"/>
                            <a:gd name="connsiteX0" fmla="*/ 200025 w 411236"/>
                            <a:gd name="connsiteY0" fmla="*/ 0 h 377825"/>
                            <a:gd name="connsiteX1" fmla="*/ 403130 w 411236"/>
                            <a:gd name="connsiteY1" fmla="*/ 269081 h 377825"/>
                            <a:gd name="connsiteX2" fmla="*/ 288830 w 411236"/>
                            <a:gd name="connsiteY2" fmla="*/ 294481 h 377825"/>
                            <a:gd name="connsiteX3" fmla="*/ 0 w 411236"/>
                            <a:gd name="connsiteY3" fmla="*/ 377825 h 377825"/>
                            <a:gd name="connsiteX4" fmla="*/ 200025 w 411236"/>
                            <a:gd name="connsiteY4" fmla="*/ 0 h 377825"/>
                            <a:gd name="connsiteX0" fmla="*/ 102394 w 313605"/>
                            <a:gd name="connsiteY0" fmla="*/ 0 h 320410"/>
                            <a:gd name="connsiteX1" fmla="*/ 305499 w 313605"/>
                            <a:gd name="connsiteY1" fmla="*/ 269081 h 320410"/>
                            <a:gd name="connsiteX2" fmla="*/ 191199 w 313605"/>
                            <a:gd name="connsiteY2" fmla="*/ 294481 h 320410"/>
                            <a:gd name="connsiteX3" fmla="*/ 0 w 313605"/>
                            <a:gd name="connsiteY3" fmla="*/ 77787 h 320410"/>
                            <a:gd name="connsiteX4" fmla="*/ 102394 w 313605"/>
                            <a:gd name="connsiteY4" fmla="*/ 0 h 320410"/>
                            <a:gd name="connsiteX0" fmla="*/ 102394 w 313605"/>
                            <a:gd name="connsiteY0" fmla="*/ 0 h 320410"/>
                            <a:gd name="connsiteX1" fmla="*/ 305499 w 313605"/>
                            <a:gd name="connsiteY1" fmla="*/ 269081 h 320410"/>
                            <a:gd name="connsiteX2" fmla="*/ 191199 w 313605"/>
                            <a:gd name="connsiteY2" fmla="*/ 294481 h 320410"/>
                            <a:gd name="connsiteX3" fmla="*/ 0 w 313605"/>
                            <a:gd name="connsiteY3" fmla="*/ 77787 h 320410"/>
                            <a:gd name="connsiteX4" fmla="*/ 102394 w 313605"/>
                            <a:gd name="connsiteY4" fmla="*/ 0 h 320410"/>
                            <a:gd name="connsiteX0" fmla="*/ 114300 w 325511"/>
                            <a:gd name="connsiteY0" fmla="*/ 0 h 320410"/>
                            <a:gd name="connsiteX1" fmla="*/ 317405 w 325511"/>
                            <a:gd name="connsiteY1" fmla="*/ 269081 h 320410"/>
                            <a:gd name="connsiteX2" fmla="*/ 203105 w 325511"/>
                            <a:gd name="connsiteY2" fmla="*/ 294481 h 320410"/>
                            <a:gd name="connsiteX3" fmla="*/ 0 w 325511"/>
                            <a:gd name="connsiteY3" fmla="*/ 84931 h 320410"/>
                            <a:gd name="connsiteX4" fmla="*/ 114300 w 325511"/>
                            <a:gd name="connsiteY4" fmla="*/ 0 h 320410"/>
                            <a:gd name="connsiteX0" fmla="*/ 114300 w 325511"/>
                            <a:gd name="connsiteY0" fmla="*/ 0 h 320410"/>
                            <a:gd name="connsiteX1" fmla="*/ 317405 w 325511"/>
                            <a:gd name="connsiteY1" fmla="*/ 269081 h 320410"/>
                            <a:gd name="connsiteX2" fmla="*/ 203105 w 325511"/>
                            <a:gd name="connsiteY2" fmla="*/ 294481 h 320410"/>
                            <a:gd name="connsiteX3" fmla="*/ 0 w 325511"/>
                            <a:gd name="connsiteY3" fmla="*/ 84931 h 320410"/>
                            <a:gd name="connsiteX4" fmla="*/ 114300 w 325511"/>
                            <a:gd name="connsiteY4" fmla="*/ 0 h 320410"/>
                            <a:gd name="connsiteX0" fmla="*/ 114300 w 325511"/>
                            <a:gd name="connsiteY0" fmla="*/ 0 h 320410"/>
                            <a:gd name="connsiteX1" fmla="*/ 317405 w 325511"/>
                            <a:gd name="connsiteY1" fmla="*/ 269081 h 320410"/>
                            <a:gd name="connsiteX2" fmla="*/ 203105 w 325511"/>
                            <a:gd name="connsiteY2" fmla="*/ 294481 h 320410"/>
                            <a:gd name="connsiteX3" fmla="*/ 0 w 325511"/>
                            <a:gd name="connsiteY3" fmla="*/ 84931 h 320410"/>
                            <a:gd name="connsiteX4" fmla="*/ 114300 w 325511"/>
                            <a:gd name="connsiteY4" fmla="*/ 0 h 320410"/>
                            <a:gd name="connsiteX0" fmla="*/ 114300 w 325511"/>
                            <a:gd name="connsiteY0" fmla="*/ 0 h 320410"/>
                            <a:gd name="connsiteX1" fmla="*/ 317405 w 325511"/>
                            <a:gd name="connsiteY1" fmla="*/ 269081 h 320410"/>
                            <a:gd name="connsiteX2" fmla="*/ 203105 w 325511"/>
                            <a:gd name="connsiteY2" fmla="*/ 294481 h 320410"/>
                            <a:gd name="connsiteX3" fmla="*/ 0 w 325511"/>
                            <a:gd name="connsiteY3" fmla="*/ 84931 h 320410"/>
                            <a:gd name="connsiteX4" fmla="*/ 114300 w 325511"/>
                            <a:gd name="connsiteY4" fmla="*/ 0 h 320410"/>
                            <a:gd name="connsiteX0" fmla="*/ 114300 w 325511"/>
                            <a:gd name="connsiteY0" fmla="*/ 0 h 320410"/>
                            <a:gd name="connsiteX1" fmla="*/ 317405 w 325511"/>
                            <a:gd name="connsiteY1" fmla="*/ 269081 h 320410"/>
                            <a:gd name="connsiteX2" fmla="*/ 203105 w 325511"/>
                            <a:gd name="connsiteY2" fmla="*/ 294481 h 320410"/>
                            <a:gd name="connsiteX3" fmla="*/ 0 w 325511"/>
                            <a:gd name="connsiteY3" fmla="*/ 84931 h 320410"/>
                            <a:gd name="connsiteX4" fmla="*/ 114300 w 325511"/>
                            <a:gd name="connsiteY4" fmla="*/ 0 h 320410"/>
                            <a:gd name="connsiteX0" fmla="*/ 114300 w 327024"/>
                            <a:gd name="connsiteY0" fmla="*/ 0 h 317235"/>
                            <a:gd name="connsiteX1" fmla="*/ 317405 w 327024"/>
                            <a:gd name="connsiteY1" fmla="*/ 269081 h 317235"/>
                            <a:gd name="connsiteX2" fmla="*/ 203105 w 327024"/>
                            <a:gd name="connsiteY2" fmla="*/ 294481 h 317235"/>
                            <a:gd name="connsiteX3" fmla="*/ 0 w 327024"/>
                            <a:gd name="connsiteY3" fmla="*/ 84931 h 317235"/>
                            <a:gd name="connsiteX4" fmla="*/ 114300 w 327024"/>
                            <a:gd name="connsiteY4" fmla="*/ 0 h 317235"/>
                            <a:gd name="connsiteX0" fmla="*/ 114300 w 325418"/>
                            <a:gd name="connsiteY0" fmla="*/ 0 h 324482"/>
                            <a:gd name="connsiteX1" fmla="*/ 317405 w 325418"/>
                            <a:gd name="connsiteY1" fmla="*/ 269081 h 324482"/>
                            <a:gd name="connsiteX2" fmla="*/ 186436 w 325418"/>
                            <a:gd name="connsiteY2" fmla="*/ 304006 h 324482"/>
                            <a:gd name="connsiteX3" fmla="*/ 0 w 325418"/>
                            <a:gd name="connsiteY3" fmla="*/ 84931 h 324482"/>
                            <a:gd name="connsiteX4" fmla="*/ 114300 w 325418"/>
                            <a:gd name="connsiteY4" fmla="*/ 0 h 324482"/>
                            <a:gd name="connsiteX0" fmla="*/ 114300 w 328550"/>
                            <a:gd name="connsiteY0" fmla="*/ 0 h 319007"/>
                            <a:gd name="connsiteX1" fmla="*/ 317405 w 328550"/>
                            <a:gd name="connsiteY1" fmla="*/ 269081 h 319007"/>
                            <a:gd name="connsiteX2" fmla="*/ 215011 w 328550"/>
                            <a:gd name="connsiteY2" fmla="*/ 296863 h 319007"/>
                            <a:gd name="connsiteX3" fmla="*/ 0 w 328550"/>
                            <a:gd name="connsiteY3" fmla="*/ 84931 h 319007"/>
                            <a:gd name="connsiteX4" fmla="*/ 114300 w 328550"/>
                            <a:gd name="connsiteY4" fmla="*/ 0 h 319007"/>
                            <a:gd name="connsiteX0" fmla="*/ 114300 w 328550"/>
                            <a:gd name="connsiteY0" fmla="*/ 0 h 319007"/>
                            <a:gd name="connsiteX1" fmla="*/ 317405 w 328550"/>
                            <a:gd name="connsiteY1" fmla="*/ 269081 h 319007"/>
                            <a:gd name="connsiteX2" fmla="*/ 215011 w 328550"/>
                            <a:gd name="connsiteY2" fmla="*/ 296863 h 319007"/>
                            <a:gd name="connsiteX3" fmla="*/ 0 w 328550"/>
                            <a:gd name="connsiteY3" fmla="*/ 84931 h 319007"/>
                            <a:gd name="connsiteX4" fmla="*/ 114300 w 328550"/>
                            <a:gd name="connsiteY4" fmla="*/ 0 h 319007"/>
                            <a:gd name="connsiteX0" fmla="*/ 114300 w 328550"/>
                            <a:gd name="connsiteY0" fmla="*/ 0 h 319007"/>
                            <a:gd name="connsiteX1" fmla="*/ 317405 w 328550"/>
                            <a:gd name="connsiteY1" fmla="*/ 269081 h 319007"/>
                            <a:gd name="connsiteX2" fmla="*/ 215011 w 328550"/>
                            <a:gd name="connsiteY2" fmla="*/ 296863 h 319007"/>
                            <a:gd name="connsiteX3" fmla="*/ 0 w 328550"/>
                            <a:gd name="connsiteY3" fmla="*/ 84931 h 319007"/>
                            <a:gd name="connsiteX4" fmla="*/ 114300 w 328550"/>
                            <a:gd name="connsiteY4" fmla="*/ 0 h 319007"/>
                            <a:gd name="connsiteX0" fmla="*/ 121444 w 335694"/>
                            <a:gd name="connsiteY0" fmla="*/ 0 h 319007"/>
                            <a:gd name="connsiteX1" fmla="*/ 324549 w 335694"/>
                            <a:gd name="connsiteY1" fmla="*/ 269081 h 319007"/>
                            <a:gd name="connsiteX2" fmla="*/ 222155 w 335694"/>
                            <a:gd name="connsiteY2" fmla="*/ 296863 h 319007"/>
                            <a:gd name="connsiteX3" fmla="*/ 0 w 335694"/>
                            <a:gd name="connsiteY3" fmla="*/ 84931 h 319007"/>
                            <a:gd name="connsiteX4" fmla="*/ 121444 w 335694"/>
                            <a:gd name="connsiteY4" fmla="*/ 0 h 319007"/>
                            <a:gd name="connsiteX0" fmla="*/ 121444 w 334734"/>
                            <a:gd name="connsiteY0" fmla="*/ 0 h 320806"/>
                            <a:gd name="connsiteX1" fmla="*/ 324549 w 334734"/>
                            <a:gd name="connsiteY1" fmla="*/ 269081 h 320806"/>
                            <a:gd name="connsiteX2" fmla="*/ 215011 w 334734"/>
                            <a:gd name="connsiteY2" fmla="*/ 299244 h 320806"/>
                            <a:gd name="connsiteX3" fmla="*/ 0 w 334734"/>
                            <a:gd name="connsiteY3" fmla="*/ 84931 h 320806"/>
                            <a:gd name="connsiteX4" fmla="*/ 121444 w 334734"/>
                            <a:gd name="connsiteY4" fmla="*/ 0 h 320806"/>
                            <a:gd name="connsiteX0" fmla="*/ 121444 w 332496"/>
                            <a:gd name="connsiteY0" fmla="*/ 0 h 316581"/>
                            <a:gd name="connsiteX1" fmla="*/ 324549 w 332496"/>
                            <a:gd name="connsiteY1" fmla="*/ 269081 h 316581"/>
                            <a:gd name="connsiteX2" fmla="*/ 215011 w 332496"/>
                            <a:gd name="connsiteY2" fmla="*/ 299244 h 316581"/>
                            <a:gd name="connsiteX3" fmla="*/ 0 w 332496"/>
                            <a:gd name="connsiteY3" fmla="*/ 84931 h 316581"/>
                            <a:gd name="connsiteX4" fmla="*/ 121444 w 332496"/>
                            <a:gd name="connsiteY4" fmla="*/ 0 h 31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96" h="316581">
                              <a:moveTo>
                                <a:pt x="121444" y="0"/>
                              </a:moveTo>
                              <a:lnTo>
                                <a:pt x="324549" y="269081"/>
                              </a:lnTo>
                              <a:cubicBezTo>
                                <a:pt x="355505" y="303742"/>
                                <a:pt x="291211" y="338401"/>
                                <a:pt x="215011" y="299244"/>
                              </a:cubicBezTo>
                              <a:cubicBezTo>
                                <a:pt x="144135" y="260350"/>
                                <a:pt x="20871" y="209549"/>
                                <a:pt x="0" y="84931"/>
                              </a:cubicBezTo>
                              <a:lnTo>
                                <a:pt x="121444" y="0"/>
                              </a:lnTo>
                              <a:close/>
                            </a:path>
                          </a:pathLst>
                        </a:custGeom>
                        <a:solidFill>
                          <a:srgbClr val="ED7D31">
                            <a:lumMod val="40000"/>
                            <a:lumOff val="6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nvGrpSpPr>
                        <p:cNvPr id="45" name="Group 44">
                          <a:extLst>
                            <a:ext uri="{FF2B5EF4-FFF2-40B4-BE49-F238E27FC236}">
                              <a16:creationId xmlns:a16="http://schemas.microsoft.com/office/drawing/2014/main" id="{D86EB351-F69C-45E5-AD6E-717B7681A750}"/>
                            </a:ext>
                          </a:extLst>
                        </p:cNvPr>
                        <p:cNvGrpSpPr/>
                        <p:nvPr/>
                      </p:nvGrpSpPr>
                      <p:grpSpPr>
                        <a:xfrm>
                          <a:off x="7213791" y="5241926"/>
                          <a:ext cx="371284" cy="292502"/>
                          <a:chOff x="7213791" y="5241926"/>
                          <a:chExt cx="371284" cy="292502"/>
                        </a:xfrm>
                      </p:grpSpPr>
                      <p:sp>
                        <p:nvSpPr>
                          <p:cNvPr id="50" name="Rectangle 12">
                            <a:extLst>
                              <a:ext uri="{FF2B5EF4-FFF2-40B4-BE49-F238E27FC236}">
                                <a16:creationId xmlns:a16="http://schemas.microsoft.com/office/drawing/2014/main" id="{3C0F10AD-85DA-418D-9B76-700B1DDE8FA5}"/>
                              </a:ext>
                            </a:extLst>
                          </p:cNvPr>
                          <p:cNvSpPr/>
                          <p:nvPr/>
                        </p:nvSpPr>
                        <p:spPr>
                          <a:xfrm>
                            <a:off x="7226491" y="5254390"/>
                            <a:ext cx="358584" cy="280038"/>
                          </a:xfrm>
                          <a:custGeom>
                            <a:avLst/>
                            <a:gdLst>
                              <a:gd name="connsiteX0" fmla="*/ 0 w 498284"/>
                              <a:gd name="connsiteY0" fmla="*/ 0 h 434975"/>
                              <a:gd name="connsiteX1" fmla="*/ 498284 w 498284"/>
                              <a:gd name="connsiteY1" fmla="*/ 0 h 434975"/>
                              <a:gd name="connsiteX2" fmla="*/ 498284 w 498284"/>
                              <a:gd name="connsiteY2" fmla="*/ 434975 h 434975"/>
                              <a:gd name="connsiteX3" fmla="*/ 0 w 498284"/>
                              <a:gd name="connsiteY3" fmla="*/ 434975 h 434975"/>
                              <a:gd name="connsiteX4" fmla="*/ 0 w 498284"/>
                              <a:gd name="connsiteY4" fmla="*/ 0 h 434975"/>
                              <a:gd name="connsiteX0" fmla="*/ 0 w 498284"/>
                              <a:gd name="connsiteY0" fmla="*/ 0 h 434975"/>
                              <a:gd name="connsiteX1" fmla="*/ 498284 w 498284"/>
                              <a:gd name="connsiteY1" fmla="*/ 0 h 434975"/>
                              <a:gd name="connsiteX2" fmla="*/ 498284 w 498284"/>
                              <a:gd name="connsiteY2" fmla="*/ 434975 h 434975"/>
                              <a:gd name="connsiteX3" fmla="*/ 196850 w 498284"/>
                              <a:gd name="connsiteY3" fmla="*/ 288925 h 434975"/>
                              <a:gd name="connsiteX4" fmla="*/ 0 w 498284"/>
                              <a:gd name="connsiteY4" fmla="*/ 0 h 434975"/>
                              <a:gd name="connsiteX0" fmla="*/ 0 w 498284"/>
                              <a:gd name="connsiteY0" fmla="*/ 0 h 434975"/>
                              <a:gd name="connsiteX1" fmla="*/ 498284 w 498284"/>
                              <a:gd name="connsiteY1" fmla="*/ 0 h 434975"/>
                              <a:gd name="connsiteX2" fmla="*/ 498284 w 498284"/>
                              <a:gd name="connsiteY2" fmla="*/ 434975 h 434975"/>
                              <a:gd name="connsiteX3" fmla="*/ 196850 w 498284"/>
                              <a:gd name="connsiteY3" fmla="*/ 288925 h 434975"/>
                              <a:gd name="connsiteX4" fmla="*/ 0 w 498284"/>
                              <a:gd name="connsiteY4" fmla="*/ 0 h 434975"/>
                              <a:gd name="connsiteX0" fmla="*/ 0 w 498284"/>
                              <a:gd name="connsiteY0" fmla="*/ 0 h 434975"/>
                              <a:gd name="connsiteX1" fmla="*/ 498284 w 498284"/>
                              <a:gd name="connsiteY1" fmla="*/ 0 h 434975"/>
                              <a:gd name="connsiteX2" fmla="*/ 498284 w 498284"/>
                              <a:gd name="connsiteY2" fmla="*/ 434975 h 434975"/>
                              <a:gd name="connsiteX3" fmla="*/ 196850 w 498284"/>
                              <a:gd name="connsiteY3" fmla="*/ 288925 h 434975"/>
                              <a:gd name="connsiteX4" fmla="*/ 0 w 498284"/>
                              <a:gd name="connsiteY4" fmla="*/ 0 h 434975"/>
                              <a:gd name="connsiteX0" fmla="*/ 0 w 498284"/>
                              <a:gd name="connsiteY0" fmla="*/ 0 h 330200"/>
                              <a:gd name="connsiteX1" fmla="*/ 498284 w 498284"/>
                              <a:gd name="connsiteY1" fmla="*/ 0 h 330200"/>
                              <a:gd name="connsiteX2" fmla="*/ 399859 w 498284"/>
                              <a:gd name="connsiteY2" fmla="*/ 330200 h 330200"/>
                              <a:gd name="connsiteX3" fmla="*/ 196850 w 498284"/>
                              <a:gd name="connsiteY3" fmla="*/ 288925 h 330200"/>
                              <a:gd name="connsiteX4" fmla="*/ 0 w 498284"/>
                              <a:gd name="connsiteY4" fmla="*/ 0 h 330200"/>
                              <a:gd name="connsiteX0" fmla="*/ 0 w 498284"/>
                              <a:gd name="connsiteY0" fmla="*/ 0 h 352030"/>
                              <a:gd name="connsiteX1" fmla="*/ 498284 w 498284"/>
                              <a:gd name="connsiteY1" fmla="*/ 0 h 352030"/>
                              <a:gd name="connsiteX2" fmla="*/ 399859 w 498284"/>
                              <a:gd name="connsiteY2" fmla="*/ 330200 h 352030"/>
                              <a:gd name="connsiteX3" fmla="*/ 196850 w 498284"/>
                              <a:gd name="connsiteY3" fmla="*/ 288925 h 352030"/>
                              <a:gd name="connsiteX4" fmla="*/ 0 w 498284"/>
                              <a:gd name="connsiteY4" fmla="*/ 0 h 352030"/>
                              <a:gd name="connsiteX0" fmla="*/ 0 w 498284"/>
                              <a:gd name="connsiteY0" fmla="*/ 0 h 352030"/>
                              <a:gd name="connsiteX1" fmla="*/ 498284 w 498284"/>
                              <a:gd name="connsiteY1" fmla="*/ 0 h 352030"/>
                              <a:gd name="connsiteX2" fmla="*/ 399859 w 498284"/>
                              <a:gd name="connsiteY2" fmla="*/ 330200 h 352030"/>
                              <a:gd name="connsiteX3" fmla="*/ 196850 w 498284"/>
                              <a:gd name="connsiteY3" fmla="*/ 288925 h 352030"/>
                              <a:gd name="connsiteX4" fmla="*/ 0 w 498284"/>
                              <a:gd name="connsiteY4" fmla="*/ 0 h 352030"/>
                              <a:gd name="connsiteX0" fmla="*/ 0 w 498284"/>
                              <a:gd name="connsiteY0" fmla="*/ 0 h 356222"/>
                              <a:gd name="connsiteX1" fmla="*/ 498284 w 498284"/>
                              <a:gd name="connsiteY1" fmla="*/ 0 h 356222"/>
                              <a:gd name="connsiteX2" fmla="*/ 399859 w 498284"/>
                              <a:gd name="connsiteY2" fmla="*/ 330200 h 356222"/>
                              <a:gd name="connsiteX3" fmla="*/ 196850 w 498284"/>
                              <a:gd name="connsiteY3" fmla="*/ 288925 h 356222"/>
                              <a:gd name="connsiteX4" fmla="*/ 0 w 498284"/>
                              <a:gd name="connsiteY4" fmla="*/ 0 h 356222"/>
                              <a:gd name="connsiteX0" fmla="*/ 0 w 498284"/>
                              <a:gd name="connsiteY0" fmla="*/ 0 h 356222"/>
                              <a:gd name="connsiteX1" fmla="*/ 498284 w 498284"/>
                              <a:gd name="connsiteY1" fmla="*/ 0 h 356222"/>
                              <a:gd name="connsiteX2" fmla="*/ 399859 w 498284"/>
                              <a:gd name="connsiteY2" fmla="*/ 330200 h 356222"/>
                              <a:gd name="connsiteX3" fmla="*/ 196850 w 498284"/>
                              <a:gd name="connsiteY3" fmla="*/ 288925 h 356222"/>
                              <a:gd name="connsiteX4" fmla="*/ 0 w 498284"/>
                              <a:gd name="connsiteY4" fmla="*/ 0 h 356222"/>
                              <a:gd name="connsiteX0" fmla="*/ 0 w 498284"/>
                              <a:gd name="connsiteY0" fmla="*/ 0 h 357660"/>
                              <a:gd name="connsiteX1" fmla="*/ 498284 w 498284"/>
                              <a:gd name="connsiteY1" fmla="*/ 0 h 357660"/>
                              <a:gd name="connsiteX2" fmla="*/ 399859 w 498284"/>
                              <a:gd name="connsiteY2" fmla="*/ 330200 h 357660"/>
                              <a:gd name="connsiteX3" fmla="*/ 190500 w 498284"/>
                              <a:gd name="connsiteY3" fmla="*/ 295275 h 357660"/>
                              <a:gd name="connsiteX4" fmla="*/ 0 w 498284"/>
                              <a:gd name="connsiteY4" fmla="*/ 0 h 357660"/>
                              <a:gd name="connsiteX0" fmla="*/ 0 w 399859"/>
                              <a:gd name="connsiteY0" fmla="*/ 0 h 357660"/>
                              <a:gd name="connsiteX1" fmla="*/ 158559 w 399859"/>
                              <a:gd name="connsiteY1" fmla="*/ 3175 h 357660"/>
                              <a:gd name="connsiteX2" fmla="*/ 399859 w 399859"/>
                              <a:gd name="connsiteY2" fmla="*/ 330200 h 357660"/>
                              <a:gd name="connsiteX3" fmla="*/ 190500 w 399859"/>
                              <a:gd name="connsiteY3" fmla="*/ 295275 h 357660"/>
                              <a:gd name="connsiteX4" fmla="*/ 0 w 399859"/>
                              <a:gd name="connsiteY4" fmla="*/ 0 h 357660"/>
                              <a:gd name="connsiteX0" fmla="*/ 0 w 399859"/>
                              <a:gd name="connsiteY0" fmla="*/ 0 h 356923"/>
                              <a:gd name="connsiteX1" fmla="*/ 158559 w 399859"/>
                              <a:gd name="connsiteY1" fmla="*/ 3175 h 356923"/>
                              <a:gd name="connsiteX2" fmla="*/ 399859 w 399859"/>
                              <a:gd name="connsiteY2" fmla="*/ 330200 h 356923"/>
                              <a:gd name="connsiteX3" fmla="*/ 190500 w 399859"/>
                              <a:gd name="connsiteY3" fmla="*/ 292100 h 356923"/>
                              <a:gd name="connsiteX4" fmla="*/ 0 w 399859"/>
                              <a:gd name="connsiteY4" fmla="*/ 0 h 356923"/>
                              <a:gd name="connsiteX0" fmla="*/ 0 w 399859"/>
                              <a:gd name="connsiteY0" fmla="*/ 0 h 357660"/>
                              <a:gd name="connsiteX1" fmla="*/ 158559 w 399859"/>
                              <a:gd name="connsiteY1" fmla="*/ 3175 h 357660"/>
                              <a:gd name="connsiteX2" fmla="*/ 399859 w 399859"/>
                              <a:gd name="connsiteY2" fmla="*/ 330200 h 357660"/>
                              <a:gd name="connsiteX3" fmla="*/ 187325 w 399859"/>
                              <a:gd name="connsiteY3" fmla="*/ 295275 h 357660"/>
                              <a:gd name="connsiteX4" fmla="*/ 0 w 399859"/>
                              <a:gd name="connsiteY4" fmla="*/ 0 h 357660"/>
                              <a:gd name="connsiteX0" fmla="*/ 0 w 358584"/>
                              <a:gd name="connsiteY0" fmla="*/ 85725 h 354485"/>
                              <a:gd name="connsiteX1" fmla="*/ 117284 w 358584"/>
                              <a:gd name="connsiteY1" fmla="*/ 0 h 354485"/>
                              <a:gd name="connsiteX2" fmla="*/ 358584 w 358584"/>
                              <a:gd name="connsiteY2" fmla="*/ 327025 h 354485"/>
                              <a:gd name="connsiteX3" fmla="*/ 146050 w 358584"/>
                              <a:gd name="connsiteY3" fmla="*/ 292100 h 354485"/>
                              <a:gd name="connsiteX4" fmla="*/ 0 w 358584"/>
                              <a:gd name="connsiteY4" fmla="*/ 85725 h 354485"/>
                              <a:gd name="connsiteX0" fmla="*/ 0 w 358584"/>
                              <a:gd name="connsiteY0" fmla="*/ 85725 h 354485"/>
                              <a:gd name="connsiteX1" fmla="*/ 117284 w 358584"/>
                              <a:gd name="connsiteY1" fmla="*/ 0 h 354485"/>
                              <a:gd name="connsiteX2" fmla="*/ 358584 w 358584"/>
                              <a:gd name="connsiteY2" fmla="*/ 327025 h 354485"/>
                              <a:gd name="connsiteX3" fmla="*/ 146050 w 358584"/>
                              <a:gd name="connsiteY3" fmla="*/ 292100 h 354485"/>
                              <a:gd name="connsiteX4" fmla="*/ 0 w 358584"/>
                              <a:gd name="connsiteY4" fmla="*/ 85725 h 354485"/>
                              <a:gd name="connsiteX0" fmla="*/ 0 w 358584"/>
                              <a:gd name="connsiteY0" fmla="*/ 3175 h 271935"/>
                              <a:gd name="connsiteX1" fmla="*/ 174434 w 358584"/>
                              <a:gd name="connsiteY1" fmla="*/ 0 h 271935"/>
                              <a:gd name="connsiteX2" fmla="*/ 358584 w 358584"/>
                              <a:gd name="connsiteY2" fmla="*/ 244475 h 271935"/>
                              <a:gd name="connsiteX3" fmla="*/ 146050 w 358584"/>
                              <a:gd name="connsiteY3" fmla="*/ 209550 h 271935"/>
                              <a:gd name="connsiteX4" fmla="*/ 0 w 358584"/>
                              <a:gd name="connsiteY4" fmla="*/ 3175 h 271935"/>
                              <a:gd name="connsiteX0" fmla="*/ 0 w 358584"/>
                              <a:gd name="connsiteY0" fmla="*/ 3175 h 271935"/>
                              <a:gd name="connsiteX1" fmla="*/ 174434 w 358584"/>
                              <a:gd name="connsiteY1" fmla="*/ 0 h 271935"/>
                              <a:gd name="connsiteX2" fmla="*/ 358584 w 358584"/>
                              <a:gd name="connsiteY2" fmla="*/ 244475 h 271935"/>
                              <a:gd name="connsiteX3" fmla="*/ 146050 w 358584"/>
                              <a:gd name="connsiteY3" fmla="*/ 209550 h 271935"/>
                              <a:gd name="connsiteX4" fmla="*/ 0 w 358584"/>
                              <a:gd name="connsiteY4" fmla="*/ 3175 h 271935"/>
                              <a:gd name="connsiteX0" fmla="*/ 0 w 358584"/>
                              <a:gd name="connsiteY0" fmla="*/ 3175 h 244476"/>
                              <a:gd name="connsiteX1" fmla="*/ 174434 w 358584"/>
                              <a:gd name="connsiteY1" fmla="*/ 0 h 244476"/>
                              <a:gd name="connsiteX2" fmla="*/ 358584 w 358584"/>
                              <a:gd name="connsiteY2" fmla="*/ 244475 h 244476"/>
                              <a:gd name="connsiteX3" fmla="*/ 0 w 358584"/>
                              <a:gd name="connsiteY3" fmla="*/ 3175 h 244476"/>
                              <a:gd name="connsiteX0" fmla="*/ 0 w 358584"/>
                              <a:gd name="connsiteY0" fmla="*/ 3175 h 253615"/>
                              <a:gd name="connsiteX1" fmla="*/ 174434 w 358584"/>
                              <a:gd name="connsiteY1" fmla="*/ 0 h 253615"/>
                              <a:gd name="connsiteX2" fmla="*/ 358584 w 358584"/>
                              <a:gd name="connsiteY2" fmla="*/ 244475 h 253615"/>
                              <a:gd name="connsiteX3" fmla="*/ 0 w 358584"/>
                              <a:gd name="connsiteY3" fmla="*/ 3175 h 253615"/>
                              <a:gd name="connsiteX0" fmla="*/ 0 w 358584"/>
                              <a:gd name="connsiteY0" fmla="*/ 3175 h 255463"/>
                              <a:gd name="connsiteX1" fmla="*/ 174434 w 358584"/>
                              <a:gd name="connsiteY1" fmla="*/ 0 h 255463"/>
                              <a:gd name="connsiteX2" fmla="*/ 358584 w 358584"/>
                              <a:gd name="connsiteY2" fmla="*/ 244475 h 255463"/>
                              <a:gd name="connsiteX3" fmla="*/ 0 w 358584"/>
                              <a:gd name="connsiteY3" fmla="*/ 3175 h 255463"/>
                              <a:gd name="connsiteX0" fmla="*/ 0 w 358584"/>
                              <a:gd name="connsiteY0" fmla="*/ 3175 h 271974"/>
                              <a:gd name="connsiteX1" fmla="*/ 174434 w 358584"/>
                              <a:gd name="connsiteY1" fmla="*/ 0 h 271974"/>
                              <a:gd name="connsiteX2" fmla="*/ 358584 w 358584"/>
                              <a:gd name="connsiteY2" fmla="*/ 244475 h 271974"/>
                              <a:gd name="connsiteX3" fmla="*/ 0 w 358584"/>
                              <a:gd name="connsiteY3" fmla="*/ 3175 h 271974"/>
                              <a:gd name="connsiteX0" fmla="*/ 0 w 358584"/>
                              <a:gd name="connsiteY0" fmla="*/ 3175 h 271974"/>
                              <a:gd name="connsiteX1" fmla="*/ 174434 w 358584"/>
                              <a:gd name="connsiteY1" fmla="*/ 0 h 271974"/>
                              <a:gd name="connsiteX2" fmla="*/ 358584 w 358584"/>
                              <a:gd name="connsiteY2" fmla="*/ 244475 h 271974"/>
                              <a:gd name="connsiteX3" fmla="*/ 0 w 358584"/>
                              <a:gd name="connsiteY3" fmla="*/ 3175 h 271974"/>
                              <a:gd name="connsiteX0" fmla="*/ 0 w 358584"/>
                              <a:gd name="connsiteY0" fmla="*/ 3175 h 280038"/>
                              <a:gd name="connsiteX1" fmla="*/ 174434 w 358584"/>
                              <a:gd name="connsiteY1" fmla="*/ 0 h 280038"/>
                              <a:gd name="connsiteX2" fmla="*/ 358584 w 358584"/>
                              <a:gd name="connsiteY2" fmla="*/ 244475 h 280038"/>
                              <a:gd name="connsiteX3" fmla="*/ 0 w 358584"/>
                              <a:gd name="connsiteY3" fmla="*/ 3175 h 280038"/>
                            </a:gdLst>
                            <a:ahLst/>
                            <a:cxnLst>
                              <a:cxn ang="0">
                                <a:pos x="connsiteX0" y="connsiteY0"/>
                              </a:cxn>
                              <a:cxn ang="0">
                                <a:pos x="connsiteX1" y="connsiteY1"/>
                              </a:cxn>
                              <a:cxn ang="0">
                                <a:pos x="connsiteX2" y="connsiteY2"/>
                              </a:cxn>
                              <a:cxn ang="0">
                                <a:pos x="connsiteX3" y="connsiteY3"/>
                              </a:cxn>
                            </a:cxnLst>
                            <a:rect l="l" t="t" r="r" b="b"/>
                            <a:pathLst>
                              <a:path w="358584" h="280038">
                                <a:moveTo>
                                  <a:pt x="0" y="3175"/>
                                </a:moveTo>
                                <a:lnTo>
                                  <a:pt x="174434" y="0"/>
                                </a:lnTo>
                                <a:lnTo>
                                  <a:pt x="358584" y="244475"/>
                                </a:lnTo>
                                <a:cubicBezTo>
                                  <a:pt x="224737" y="378354"/>
                                  <a:pt x="49742" y="97896"/>
                                  <a:pt x="0" y="3175"/>
                                </a:cubicBezTo>
                                <a:close/>
                              </a:path>
                            </a:pathLst>
                          </a:cu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51" name="Rectangle 12">
                            <a:extLst>
                              <a:ext uri="{FF2B5EF4-FFF2-40B4-BE49-F238E27FC236}">
                                <a16:creationId xmlns:a16="http://schemas.microsoft.com/office/drawing/2014/main" id="{8A3FC05D-4A23-431D-A7BB-D461D994F940}"/>
                              </a:ext>
                            </a:extLst>
                          </p:cNvPr>
                          <p:cNvSpPr/>
                          <p:nvPr/>
                        </p:nvSpPr>
                        <p:spPr>
                          <a:xfrm>
                            <a:off x="7213791" y="5241926"/>
                            <a:ext cx="358584" cy="280038"/>
                          </a:xfrm>
                          <a:custGeom>
                            <a:avLst/>
                            <a:gdLst>
                              <a:gd name="connsiteX0" fmla="*/ 0 w 498284"/>
                              <a:gd name="connsiteY0" fmla="*/ 0 h 434975"/>
                              <a:gd name="connsiteX1" fmla="*/ 498284 w 498284"/>
                              <a:gd name="connsiteY1" fmla="*/ 0 h 434975"/>
                              <a:gd name="connsiteX2" fmla="*/ 498284 w 498284"/>
                              <a:gd name="connsiteY2" fmla="*/ 434975 h 434975"/>
                              <a:gd name="connsiteX3" fmla="*/ 0 w 498284"/>
                              <a:gd name="connsiteY3" fmla="*/ 434975 h 434975"/>
                              <a:gd name="connsiteX4" fmla="*/ 0 w 498284"/>
                              <a:gd name="connsiteY4" fmla="*/ 0 h 434975"/>
                              <a:gd name="connsiteX0" fmla="*/ 0 w 498284"/>
                              <a:gd name="connsiteY0" fmla="*/ 0 h 434975"/>
                              <a:gd name="connsiteX1" fmla="*/ 498284 w 498284"/>
                              <a:gd name="connsiteY1" fmla="*/ 0 h 434975"/>
                              <a:gd name="connsiteX2" fmla="*/ 498284 w 498284"/>
                              <a:gd name="connsiteY2" fmla="*/ 434975 h 434975"/>
                              <a:gd name="connsiteX3" fmla="*/ 196850 w 498284"/>
                              <a:gd name="connsiteY3" fmla="*/ 288925 h 434975"/>
                              <a:gd name="connsiteX4" fmla="*/ 0 w 498284"/>
                              <a:gd name="connsiteY4" fmla="*/ 0 h 434975"/>
                              <a:gd name="connsiteX0" fmla="*/ 0 w 498284"/>
                              <a:gd name="connsiteY0" fmla="*/ 0 h 434975"/>
                              <a:gd name="connsiteX1" fmla="*/ 498284 w 498284"/>
                              <a:gd name="connsiteY1" fmla="*/ 0 h 434975"/>
                              <a:gd name="connsiteX2" fmla="*/ 498284 w 498284"/>
                              <a:gd name="connsiteY2" fmla="*/ 434975 h 434975"/>
                              <a:gd name="connsiteX3" fmla="*/ 196850 w 498284"/>
                              <a:gd name="connsiteY3" fmla="*/ 288925 h 434975"/>
                              <a:gd name="connsiteX4" fmla="*/ 0 w 498284"/>
                              <a:gd name="connsiteY4" fmla="*/ 0 h 434975"/>
                              <a:gd name="connsiteX0" fmla="*/ 0 w 498284"/>
                              <a:gd name="connsiteY0" fmla="*/ 0 h 434975"/>
                              <a:gd name="connsiteX1" fmla="*/ 498284 w 498284"/>
                              <a:gd name="connsiteY1" fmla="*/ 0 h 434975"/>
                              <a:gd name="connsiteX2" fmla="*/ 498284 w 498284"/>
                              <a:gd name="connsiteY2" fmla="*/ 434975 h 434975"/>
                              <a:gd name="connsiteX3" fmla="*/ 196850 w 498284"/>
                              <a:gd name="connsiteY3" fmla="*/ 288925 h 434975"/>
                              <a:gd name="connsiteX4" fmla="*/ 0 w 498284"/>
                              <a:gd name="connsiteY4" fmla="*/ 0 h 434975"/>
                              <a:gd name="connsiteX0" fmla="*/ 0 w 498284"/>
                              <a:gd name="connsiteY0" fmla="*/ 0 h 330200"/>
                              <a:gd name="connsiteX1" fmla="*/ 498284 w 498284"/>
                              <a:gd name="connsiteY1" fmla="*/ 0 h 330200"/>
                              <a:gd name="connsiteX2" fmla="*/ 399859 w 498284"/>
                              <a:gd name="connsiteY2" fmla="*/ 330200 h 330200"/>
                              <a:gd name="connsiteX3" fmla="*/ 196850 w 498284"/>
                              <a:gd name="connsiteY3" fmla="*/ 288925 h 330200"/>
                              <a:gd name="connsiteX4" fmla="*/ 0 w 498284"/>
                              <a:gd name="connsiteY4" fmla="*/ 0 h 330200"/>
                              <a:gd name="connsiteX0" fmla="*/ 0 w 498284"/>
                              <a:gd name="connsiteY0" fmla="*/ 0 h 352030"/>
                              <a:gd name="connsiteX1" fmla="*/ 498284 w 498284"/>
                              <a:gd name="connsiteY1" fmla="*/ 0 h 352030"/>
                              <a:gd name="connsiteX2" fmla="*/ 399859 w 498284"/>
                              <a:gd name="connsiteY2" fmla="*/ 330200 h 352030"/>
                              <a:gd name="connsiteX3" fmla="*/ 196850 w 498284"/>
                              <a:gd name="connsiteY3" fmla="*/ 288925 h 352030"/>
                              <a:gd name="connsiteX4" fmla="*/ 0 w 498284"/>
                              <a:gd name="connsiteY4" fmla="*/ 0 h 352030"/>
                              <a:gd name="connsiteX0" fmla="*/ 0 w 498284"/>
                              <a:gd name="connsiteY0" fmla="*/ 0 h 352030"/>
                              <a:gd name="connsiteX1" fmla="*/ 498284 w 498284"/>
                              <a:gd name="connsiteY1" fmla="*/ 0 h 352030"/>
                              <a:gd name="connsiteX2" fmla="*/ 399859 w 498284"/>
                              <a:gd name="connsiteY2" fmla="*/ 330200 h 352030"/>
                              <a:gd name="connsiteX3" fmla="*/ 196850 w 498284"/>
                              <a:gd name="connsiteY3" fmla="*/ 288925 h 352030"/>
                              <a:gd name="connsiteX4" fmla="*/ 0 w 498284"/>
                              <a:gd name="connsiteY4" fmla="*/ 0 h 352030"/>
                              <a:gd name="connsiteX0" fmla="*/ 0 w 498284"/>
                              <a:gd name="connsiteY0" fmla="*/ 0 h 356222"/>
                              <a:gd name="connsiteX1" fmla="*/ 498284 w 498284"/>
                              <a:gd name="connsiteY1" fmla="*/ 0 h 356222"/>
                              <a:gd name="connsiteX2" fmla="*/ 399859 w 498284"/>
                              <a:gd name="connsiteY2" fmla="*/ 330200 h 356222"/>
                              <a:gd name="connsiteX3" fmla="*/ 196850 w 498284"/>
                              <a:gd name="connsiteY3" fmla="*/ 288925 h 356222"/>
                              <a:gd name="connsiteX4" fmla="*/ 0 w 498284"/>
                              <a:gd name="connsiteY4" fmla="*/ 0 h 356222"/>
                              <a:gd name="connsiteX0" fmla="*/ 0 w 498284"/>
                              <a:gd name="connsiteY0" fmla="*/ 0 h 356222"/>
                              <a:gd name="connsiteX1" fmla="*/ 498284 w 498284"/>
                              <a:gd name="connsiteY1" fmla="*/ 0 h 356222"/>
                              <a:gd name="connsiteX2" fmla="*/ 399859 w 498284"/>
                              <a:gd name="connsiteY2" fmla="*/ 330200 h 356222"/>
                              <a:gd name="connsiteX3" fmla="*/ 196850 w 498284"/>
                              <a:gd name="connsiteY3" fmla="*/ 288925 h 356222"/>
                              <a:gd name="connsiteX4" fmla="*/ 0 w 498284"/>
                              <a:gd name="connsiteY4" fmla="*/ 0 h 356222"/>
                              <a:gd name="connsiteX0" fmla="*/ 0 w 498284"/>
                              <a:gd name="connsiteY0" fmla="*/ 0 h 357660"/>
                              <a:gd name="connsiteX1" fmla="*/ 498284 w 498284"/>
                              <a:gd name="connsiteY1" fmla="*/ 0 h 357660"/>
                              <a:gd name="connsiteX2" fmla="*/ 399859 w 498284"/>
                              <a:gd name="connsiteY2" fmla="*/ 330200 h 357660"/>
                              <a:gd name="connsiteX3" fmla="*/ 190500 w 498284"/>
                              <a:gd name="connsiteY3" fmla="*/ 295275 h 357660"/>
                              <a:gd name="connsiteX4" fmla="*/ 0 w 498284"/>
                              <a:gd name="connsiteY4" fmla="*/ 0 h 357660"/>
                              <a:gd name="connsiteX0" fmla="*/ 0 w 399859"/>
                              <a:gd name="connsiteY0" fmla="*/ 0 h 357660"/>
                              <a:gd name="connsiteX1" fmla="*/ 158559 w 399859"/>
                              <a:gd name="connsiteY1" fmla="*/ 3175 h 357660"/>
                              <a:gd name="connsiteX2" fmla="*/ 399859 w 399859"/>
                              <a:gd name="connsiteY2" fmla="*/ 330200 h 357660"/>
                              <a:gd name="connsiteX3" fmla="*/ 190500 w 399859"/>
                              <a:gd name="connsiteY3" fmla="*/ 295275 h 357660"/>
                              <a:gd name="connsiteX4" fmla="*/ 0 w 399859"/>
                              <a:gd name="connsiteY4" fmla="*/ 0 h 357660"/>
                              <a:gd name="connsiteX0" fmla="*/ 0 w 399859"/>
                              <a:gd name="connsiteY0" fmla="*/ 0 h 356923"/>
                              <a:gd name="connsiteX1" fmla="*/ 158559 w 399859"/>
                              <a:gd name="connsiteY1" fmla="*/ 3175 h 356923"/>
                              <a:gd name="connsiteX2" fmla="*/ 399859 w 399859"/>
                              <a:gd name="connsiteY2" fmla="*/ 330200 h 356923"/>
                              <a:gd name="connsiteX3" fmla="*/ 190500 w 399859"/>
                              <a:gd name="connsiteY3" fmla="*/ 292100 h 356923"/>
                              <a:gd name="connsiteX4" fmla="*/ 0 w 399859"/>
                              <a:gd name="connsiteY4" fmla="*/ 0 h 356923"/>
                              <a:gd name="connsiteX0" fmla="*/ 0 w 399859"/>
                              <a:gd name="connsiteY0" fmla="*/ 0 h 357660"/>
                              <a:gd name="connsiteX1" fmla="*/ 158559 w 399859"/>
                              <a:gd name="connsiteY1" fmla="*/ 3175 h 357660"/>
                              <a:gd name="connsiteX2" fmla="*/ 399859 w 399859"/>
                              <a:gd name="connsiteY2" fmla="*/ 330200 h 357660"/>
                              <a:gd name="connsiteX3" fmla="*/ 187325 w 399859"/>
                              <a:gd name="connsiteY3" fmla="*/ 295275 h 357660"/>
                              <a:gd name="connsiteX4" fmla="*/ 0 w 399859"/>
                              <a:gd name="connsiteY4" fmla="*/ 0 h 357660"/>
                              <a:gd name="connsiteX0" fmla="*/ 0 w 358584"/>
                              <a:gd name="connsiteY0" fmla="*/ 85725 h 354485"/>
                              <a:gd name="connsiteX1" fmla="*/ 117284 w 358584"/>
                              <a:gd name="connsiteY1" fmla="*/ 0 h 354485"/>
                              <a:gd name="connsiteX2" fmla="*/ 358584 w 358584"/>
                              <a:gd name="connsiteY2" fmla="*/ 327025 h 354485"/>
                              <a:gd name="connsiteX3" fmla="*/ 146050 w 358584"/>
                              <a:gd name="connsiteY3" fmla="*/ 292100 h 354485"/>
                              <a:gd name="connsiteX4" fmla="*/ 0 w 358584"/>
                              <a:gd name="connsiteY4" fmla="*/ 85725 h 354485"/>
                              <a:gd name="connsiteX0" fmla="*/ 0 w 358584"/>
                              <a:gd name="connsiteY0" fmla="*/ 85725 h 354485"/>
                              <a:gd name="connsiteX1" fmla="*/ 117284 w 358584"/>
                              <a:gd name="connsiteY1" fmla="*/ 0 h 354485"/>
                              <a:gd name="connsiteX2" fmla="*/ 358584 w 358584"/>
                              <a:gd name="connsiteY2" fmla="*/ 327025 h 354485"/>
                              <a:gd name="connsiteX3" fmla="*/ 146050 w 358584"/>
                              <a:gd name="connsiteY3" fmla="*/ 292100 h 354485"/>
                              <a:gd name="connsiteX4" fmla="*/ 0 w 358584"/>
                              <a:gd name="connsiteY4" fmla="*/ 85725 h 354485"/>
                              <a:gd name="connsiteX0" fmla="*/ 0 w 358584"/>
                              <a:gd name="connsiteY0" fmla="*/ 3175 h 271935"/>
                              <a:gd name="connsiteX1" fmla="*/ 174434 w 358584"/>
                              <a:gd name="connsiteY1" fmla="*/ 0 h 271935"/>
                              <a:gd name="connsiteX2" fmla="*/ 358584 w 358584"/>
                              <a:gd name="connsiteY2" fmla="*/ 244475 h 271935"/>
                              <a:gd name="connsiteX3" fmla="*/ 146050 w 358584"/>
                              <a:gd name="connsiteY3" fmla="*/ 209550 h 271935"/>
                              <a:gd name="connsiteX4" fmla="*/ 0 w 358584"/>
                              <a:gd name="connsiteY4" fmla="*/ 3175 h 271935"/>
                              <a:gd name="connsiteX0" fmla="*/ 0 w 358584"/>
                              <a:gd name="connsiteY0" fmla="*/ 3175 h 271935"/>
                              <a:gd name="connsiteX1" fmla="*/ 174434 w 358584"/>
                              <a:gd name="connsiteY1" fmla="*/ 0 h 271935"/>
                              <a:gd name="connsiteX2" fmla="*/ 358584 w 358584"/>
                              <a:gd name="connsiteY2" fmla="*/ 244475 h 271935"/>
                              <a:gd name="connsiteX3" fmla="*/ 146050 w 358584"/>
                              <a:gd name="connsiteY3" fmla="*/ 209550 h 271935"/>
                              <a:gd name="connsiteX4" fmla="*/ 0 w 358584"/>
                              <a:gd name="connsiteY4" fmla="*/ 3175 h 271935"/>
                              <a:gd name="connsiteX0" fmla="*/ 0 w 358584"/>
                              <a:gd name="connsiteY0" fmla="*/ 3175 h 244476"/>
                              <a:gd name="connsiteX1" fmla="*/ 174434 w 358584"/>
                              <a:gd name="connsiteY1" fmla="*/ 0 h 244476"/>
                              <a:gd name="connsiteX2" fmla="*/ 358584 w 358584"/>
                              <a:gd name="connsiteY2" fmla="*/ 244475 h 244476"/>
                              <a:gd name="connsiteX3" fmla="*/ 0 w 358584"/>
                              <a:gd name="connsiteY3" fmla="*/ 3175 h 244476"/>
                              <a:gd name="connsiteX0" fmla="*/ 0 w 358584"/>
                              <a:gd name="connsiteY0" fmla="*/ 3175 h 253615"/>
                              <a:gd name="connsiteX1" fmla="*/ 174434 w 358584"/>
                              <a:gd name="connsiteY1" fmla="*/ 0 h 253615"/>
                              <a:gd name="connsiteX2" fmla="*/ 358584 w 358584"/>
                              <a:gd name="connsiteY2" fmla="*/ 244475 h 253615"/>
                              <a:gd name="connsiteX3" fmla="*/ 0 w 358584"/>
                              <a:gd name="connsiteY3" fmla="*/ 3175 h 253615"/>
                              <a:gd name="connsiteX0" fmla="*/ 0 w 358584"/>
                              <a:gd name="connsiteY0" fmla="*/ 3175 h 255463"/>
                              <a:gd name="connsiteX1" fmla="*/ 174434 w 358584"/>
                              <a:gd name="connsiteY1" fmla="*/ 0 h 255463"/>
                              <a:gd name="connsiteX2" fmla="*/ 358584 w 358584"/>
                              <a:gd name="connsiteY2" fmla="*/ 244475 h 255463"/>
                              <a:gd name="connsiteX3" fmla="*/ 0 w 358584"/>
                              <a:gd name="connsiteY3" fmla="*/ 3175 h 255463"/>
                              <a:gd name="connsiteX0" fmla="*/ 0 w 358584"/>
                              <a:gd name="connsiteY0" fmla="*/ 3175 h 271974"/>
                              <a:gd name="connsiteX1" fmla="*/ 174434 w 358584"/>
                              <a:gd name="connsiteY1" fmla="*/ 0 h 271974"/>
                              <a:gd name="connsiteX2" fmla="*/ 358584 w 358584"/>
                              <a:gd name="connsiteY2" fmla="*/ 244475 h 271974"/>
                              <a:gd name="connsiteX3" fmla="*/ 0 w 358584"/>
                              <a:gd name="connsiteY3" fmla="*/ 3175 h 271974"/>
                              <a:gd name="connsiteX0" fmla="*/ 0 w 358584"/>
                              <a:gd name="connsiteY0" fmla="*/ 3175 h 271974"/>
                              <a:gd name="connsiteX1" fmla="*/ 174434 w 358584"/>
                              <a:gd name="connsiteY1" fmla="*/ 0 h 271974"/>
                              <a:gd name="connsiteX2" fmla="*/ 358584 w 358584"/>
                              <a:gd name="connsiteY2" fmla="*/ 244475 h 271974"/>
                              <a:gd name="connsiteX3" fmla="*/ 0 w 358584"/>
                              <a:gd name="connsiteY3" fmla="*/ 3175 h 271974"/>
                              <a:gd name="connsiteX0" fmla="*/ 0 w 358584"/>
                              <a:gd name="connsiteY0" fmla="*/ 3175 h 280038"/>
                              <a:gd name="connsiteX1" fmla="*/ 174434 w 358584"/>
                              <a:gd name="connsiteY1" fmla="*/ 0 h 280038"/>
                              <a:gd name="connsiteX2" fmla="*/ 358584 w 358584"/>
                              <a:gd name="connsiteY2" fmla="*/ 244475 h 280038"/>
                              <a:gd name="connsiteX3" fmla="*/ 0 w 358584"/>
                              <a:gd name="connsiteY3" fmla="*/ 3175 h 280038"/>
                            </a:gdLst>
                            <a:ahLst/>
                            <a:cxnLst>
                              <a:cxn ang="0">
                                <a:pos x="connsiteX0" y="connsiteY0"/>
                              </a:cxn>
                              <a:cxn ang="0">
                                <a:pos x="connsiteX1" y="connsiteY1"/>
                              </a:cxn>
                              <a:cxn ang="0">
                                <a:pos x="connsiteX2" y="connsiteY2"/>
                              </a:cxn>
                              <a:cxn ang="0">
                                <a:pos x="connsiteX3" y="connsiteY3"/>
                              </a:cxn>
                            </a:cxnLst>
                            <a:rect l="l" t="t" r="r" b="b"/>
                            <a:pathLst>
                              <a:path w="358584" h="280038">
                                <a:moveTo>
                                  <a:pt x="0" y="3175"/>
                                </a:moveTo>
                                <a:lnTo>
                                  <a:pt x="174434" y="0"/>
                                </a:lnTo>
                                <a:lnTo>
                                  <a:pt x="358584" y="244475"/>
                                </a:lnTo>
                                <a:cubicBezTo>
                                  <a:pt x="224737" y="378354"/>
                                  <a:pt x="49742" y="97896"/>
                                  <a:pt x="0" y="3175"/>
                                </a:cubicBezTo>
                                <a:close/>
                              </a:path>
                            </a:pathLst>
                          </a:custGeom>
                          <a:solidFill>
                            <a:srgbClr val="ED7D31">
                              <a:lumMod val="40000"/>
                              <a:lumOff val="6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sp>
                      <p:nvSpPr>
                        <p:cNvPr id="46" name="Rectangle 17">
                          <a:extLst>
                            <a:ext uri="{FF2B5EF4-FFF2-40B4-BE49-F238E27FC236}">
                              <a16:creationId xmlns:a16="http://schemas.microsoft.com/office/drawing/2014/main" id="{7497B0EE-228D-4EF3-92C4-C2936D8C1DC8}"/>
                            </a:ext>
                          </a:extLst>
                        </p:cNvPr>
                        <p:cNvSpPr/>
                        <p:nvPr/>
                      </p:nvSpPr>
                      <p:spPr>
                        <a:xfrm>
                          <a:off x="6747692" y="4459771"/>
                          <a:ext cx="230462" cy="337231"/>
                        </a:xfrm>
                        <a:custGeom>
                          <a:avLst/>
                          <a:gdLst>
                            <a:gd name="connsiteX0" fmla="*/ 0 w 372382"/>
                            <a:gd name="connsiteY0" fmla="*/ 0 h 548712"/>
                            <a:gd name="connsiteX1" fmla="*/ 372382 w 372382"/>
                            <a:gd name="connsiteY1" fmla="*/ 0 h 548712"/>
                            <a:gd name="connsiteX2" fmla="*/ 372382 w 372382"/>
                            <a:gd name="connsiteY2" fmla="*/ 548712 h 548712"/>
                            <a:gd name="connsiteX3" fmla="*/ 0 w 372382"/>
                            <a:gd name="connsiteY3" fmla="*/ 548712 h 548712"/>
                            <a:gd name="connsiteX4" fmla="*/ 0 w 372382"/>
                            <a:gd name="connsiteY4" fmla="*/ 0 h 548712"/>
                            <a:gd name="connsiteX0" fmla="*/ 0 w 374763"/>
                            <a:gd name="connsiteY0" fmla="*/ 0 h 548712"/>
                            <a:gd name="connsiteX1" fmla="*/ 374763 w 374763"/>
                            <a:gd name="connsiteY1" fmla="*/ 335757 h 548712"/>
                            <a:gd name="connsiteX2" fmla="*/ 372382 w 374763"/>
                            <a:gd name="connsiteY2" fmla="*/ 548712 h 548712"/>
                            <a:gd name="connsiteX3" fmla="*/ 0 w 374763"/>
                            <a:gd name="connsiteY3" fmla="*/ 548712 h 548712"/>
                            <a:gd name="connsiteX4" fmla="*/ 0 w 374763"/>
                            <a:gd name="connsiteY4" fmla="*/ 0 h 548712"/>
                            <a:gd name="connsiteX0" fmla="*/ 195262 w 374763"/>
                            <a:gd name="connsiteY0" fmla="*/ 0 h 443937"/>
                            <a:gd name="connsiteX1" fmla="*/ 374763 w 374763"/>
                            <a:gd name="connsiteY1" fmla="*/ 230982 h 443937"/>
                            <a:gd name="connsiteX2" fmla="*/ 372382 w 374763"/>
                            <a:gd name="connsiteY2" fmla="*/ 443937 h 443937"/>
                            <a:gd name="connsiteX3" fmla="*/ 0 w 374763"/>
                            <a:gd name="connsiteY3" fmla="*/ 443937 h 443937"/>
                            <a:gd name="connsiteX4" fmla="*/ 195262 w 374763"/>
                            <a:gd name="connsiteY4" fmla="*/ 0 h 443937"/>
                            <a:gd name="connsiteX0" fmla="*/ 38100 w 217601"/>
                            <a:gd name="connsiteY0" fmla="*/ 0 h 443937"/>
                            <a:gd name="connsiteX1" fmla="*/ 217601 w 217601"/>
                            <a:gd name="connsiteY1" fmla="*/ 230982 h 443937"/>
                            <a:gd name="connsiteX2" fmla="*/ 215220 w 217601"/>
                            <a:gd name="connsiteY2" fmla="*/ 443937 h 443937"/>
                            <a:gd name="connsiteX3" fmla="*/ 0 w 217601"/>
                            <a:gd name="connsiteY3" fmla="*/ 286774 h 443937"/>
                            <a:gd name="connsiteX4" fmla="*/ 38100 w 217601"/>
                            <a:gd name="connsiteY4" fmla="*/ 0 h 443937"/>
                            <a:gd name="connsiteX0" fmla="*/ 48841 w 228342"/>
                            <a:gd name="connsiteY0" fmla="*/ 0 h 443937"/>
                            <a:gd name="connsiteX1" fmla="*/ 228342 w 228342"/>
                            <a:gd name="connsiteY1" fmla="*/ 230982 h 443937"/>
                            <a:gd name="connsiteX2" fmla="*/ 225961 w 228342"/>
                            <a:gd name="connsiteY2" fmla="*/ 443937 h 443937"/>
                            <a:gd name="connsiteX3" fmla="*/ 10741 w 228342"/>
                            <a:gd name="connsiteY3" fmla="*/ 286774 h 443937"/>
                            <a:gd name="connsiteX4" fmla="*/ 48841 w 228342"/>
                            <a:gd name="connsiteY4" fmla="*/ 0 h 443937"/>
                            <a:gd name="connsiteX0" fmla="*/ 49115 w 228616"/>
                            <a:gd name="connsiteY0" fmla="*/ 0 h 443937"/>
                            <a:gd name="connsiteX1" fmla="*/ 228616 w 228616"/>
                            <a:gd name="connsiteY1" fmla="*/ 230982 h 443937"/>
                            <a:gd name="connsiteX2" fmla="*/ 226235 w 228616"/>
                            <a:gd name="connsiteY2" fmla="*/ 443937 h 443937"/>
                            <a:gd name="connsiteX3" fmla="*/ 11015 w 228616"/>
                            <a:gd name="connsiteY3" fmla="*/ 286774 h 443937"/>
                            <a:gd name="connsiteX4" fmla="*/ 49115 w 228616"/>
                            <a:gd name="connsiteY4" fmla="*/ 0 h 443937"/>
                            <a:gd name="connsiteX0" fmla="*/ 63977 w 226809"/>
                            <a:gd name="connsiteY0" fmla="*/ 0 h 439175"/>
                            <a:gd name="connsiteX1" fmla="*/ 226809 w 226809"/>
                            <a:gd name="connsiteY1" fmla="*/ 226220 h 439175"/>
                            <a:gd name="connsiteX2" fmla="*/ 224428 w 226809"/>
                            <a:gd name="connsiteY2" fmla="*/ 439175 h 439175"/>
                            <a:gd name="connsiteX3" fmla="*/ 9208 w 226809"/>
                            <a:gd name="connsiteY3" fmla="*/ 282012 h 439175"/>
                            <a:gd name="connsiteX4" fmla="*/ 63977 w 226809"/>
                            <a:gd name="connsiteY4" fmla="*/ 0 h 439175"/>
                            <a:gd name="connsiteX0" fmla="*/ 66159 w 228991"/>
                            <a:gd name="connsiteY0" fmla="*/ 0 h 439175"/>
                            <a:gd name="connsiteX1" fmla="*/ 228991 w 228991"/>
                            <a:gd name="connsiteY1" fmla="*/ 226220 h 439175"/>
                            <a:gd name="connsiteX2" fmla="*/ 226610 w 228991"/>
                            <a:gd name="connsiteY2" fmla="*/ 439175 h 439175"/>
                            <a:gd name="connsiteX3" fmla="*/ 11390 w 228991"/>
                            <a:gd name="connsiteY3" fmla="*/ 282012 h 439175"/>
                            <a:gd name="connsiteX4" fmla="*/ 66159 w 228991"/>
                            <a:gd name="connsiteY4" fmla="*/ 0 h 439175"/>
                            <a:gd name="connsiteX0" fmla="*/ 56082 w 230820"/>
                            <a:gd name="connsiteY0" fmla="*/ 0 h 446319"/>
                            <a:gd name="connsiteX1" fmla="*/ 230820 w 230820"/>
                            <a:gd name="connsiteY1" fmla="*/ 233364 h 446319"/>
                            <a:gd name="connsiteX2" fmla="*/ 228439 w 230820"/>
                            <a:gd name="connsiteY2" fmla="*/ 446319 h 446319"/>
                            <a:gd name="connsiteX3" fmla="*/ 13219 w 230820"/>
                            <a:gd name="connsiteY3" fmla="*/ 289156 h 446319"/>
                            <a:gd name="connsiteX4" fmla="*/ 56082 w 230820"/>
                            <a:gd name="connsiteY4" fmla="*/ 0 h 446319"/>
                            <a:gd name="connsiteX0" fmla="*/ 56082 w 230820"/>
                            <a:gd name="connsiteY0" fmla="*/ 0 h 336781"/>
                            <a:gd name="connsiteX1" fmla="*/ 230820 w 230820"/>
                            <a:gd name="connsiteY1" fmla="*/ 233364 h 336781"/>
                            <a:gd name="connsiteX2" fmla="*/ 147477 w 230820"/>
                            <a:gd name="connsiteY2" fmla="*/ 336781 h 336781"/>
                            <a:gd name="connsiteX3" fmla="*/ 13219 w 230820"/>
                            <a:gd name="connsiteY3" fmla="*/ 289156 h 336781"/>
                            <a:gd name="connsiteX4" fmla="*/ 56082 w 230820"/>
                            <a:gd name="connsiteY4" fmla="*/ 0 h 336781"/>
                            <a:gd name="connsiteX0" fmla="*/ 56082 w 230820"/>
                            <a:gd name="connsiteY0" fmla="*/ 0 h 354081"/>
                            <a:gd name="connsiteX1" fmla="*/ 230820 w 230820"/>
                            <a:gd name="connsiteY1" fmla="*/ 233364 h 354081"/>
                            <a:gd name="connsiteX2" fmla="*/ 147477 w 230820"/>
                            <a:gd name="connsiteY2" fmla="*/ 336781 h 354081"/>
                            <a:gd name="connsiteX3" fmla="*/ 13219 w 230820"/>
                            <a:gd name="connsiteY3" fmla="*/ 289156 h 354081"/>
                            <a:gd name="connsiteX4" fmla="*/ 56082 w 230820"/>
                            <a:gd name="connsiteY4" fmla="*/ 0 h 354081"/>
                            <a:gd name="connsiteX0" fmla="*/ 64105 w 238843"/>
                            <a:gd name="connsiteY0" fmla="*/ 0 h 353147"/>
                            <a:gd name="connsiteX1" fmla="*/ 238843 w 238843"/>
                            <a:gd name="connsiteY1" fmla="*/ 233364 h 353147"/>
                            <a:gd name="connsiteX2" fmla="*/ 155500 w 238843"/>
                            <a:gd name="connsiteY2" fmla="*/ 336781 h 353147"/>
                            <a:gd name="connsiteX3" fmla="*/ 11717 w 238843"/>
                            <a:gd name="connsiteY3" fmla="*/ 282012 h 353147"/>
                            <a:gd name="connsiteX4" fmla="*/ 64105 w 238843"/>
                            <a:gd name="connsiteY4" fmla="*/ 0 h 353147"/>
                            <a:gd name="connsiteX0" fmla="*/ 64105 w 238843"/>
                            <a:gd name="connsiteY0" fmla="*/ 0 h 359059"/>
                            <a:gd name="connsiteX1" fmla="*/ 238843 w 238843"/>
                            <a:gd name="connsiteY1" fmla="*/ 233364 h 359059"/>
                            <a:gd name="connsiteX2" fmla="*/ 155500 w 238843"/>
                            <a:gd name="connsiteY2" fmla="*/ 336781 h 359059"/>
                            <a:gd name="connsiteX3" fmla="*/ 11717 w 238843"/>
                            <a:gd name="connsiteY3" fmla="*/ 282012 h 359059"/>
                            <a:gd name="connsiteX4" fmla="*/ 64105 w 238843"/>
                            <a:gd name="connsiteY4" fmla="*/ 0 h 359059"/>
                            <a:gd name="connsiteX0" fmla="*/ 62070 w 236808"/>
                            <a:gd name="connsiteY0" fmla="*/ 0 h 354553"/>
                            <a:gd name="connsiteX1" fmla="*/ 236808 w 236808"/>
                            <a:gd name="connsiteY1" fmla="*/ 233364 h 354553"/>
                            <a:gd name="connsiteX2" fmla="*/ 153465 w 236808"/>
                            <a:gd name="connsiteY2" fmla="*/ 336781 h 354553"/>
                            <a:gd name="connsiteX3" fmla="*/ 12063 w 236808"/>
                            <a:gd name="connsiteY3" fmla="*/ 255818 h 354553"/>
                            <a:gd name="connsiteX4" fmla="*/ 62070 w 236808"/>
                            <a:gd name="connsiteY4" fmla="*/ 0 h 354553"/>
                            <a:gd name="connsiteX0" fmla="*/ 62070 w 236808"/>
                            <a:gd name="connsiteY0" fmla="*/ 0 h 277050"/>
                            <a:gd name="connsiteX1" fmla="*/ 236808 w 236808"/>
                            <a:gd name="connsiteY1" fmla="*/ 233364 h 277050"/>
                            <a:gd name="connsiteX2" fmla="*/ 12063 w 236808"/>
                            <a:gd name="connsiteY2" fmla="*/ 255818 h 277050"/>
                            <a:gd name="connsiteX3" fmla="*/ 62070 w 236808"/>
                            <a:gd name="connsiteY3" fmla="*/ 0 h 277050"/>
                            <a:gd name="connsiteX0" fmla="*/ 62070 w 236808"/>
                            <a:gd name="connsiteY0" fmla="*/ 0 h 327497"/>
                            <a:gd name="connsiteX1" fmla="*/ 236808 w 236808"/>
                            <a:gd name="connsiteY1" fmla="*/ 233364 h 327497"/>
                            <a:gd name="connsiteX2" fmla="*/ 12063 w 236808"/>
                            <a:gd name="connsiteY2" fmla="*/ 255818 h 327497"/>
                            <a:gd name="connsiteX3" fmla="*/ 62070 w 236808"/>
                            <a:gd name="connsiteY3" fmla="*/ 0 h 327497"/>
                            <a:gd name="connsiteX0" fmla="*/ 66160 w 240898"/>
                            <a:gd name="connsiteY0" fmla="*/ 0 h 336935"/>
                            <a:gd name="connsiteX1" fmla="*/ 240898 w 240898"/>
                            <a:gd name="connsiteY1" fmla="*/ 233364 h 336935"/>
                            <a:gd name="connsiteX2" fmla="*/ 11390 w 240898"/>
                            <a:gd name="connsiteY2" fmla="*/ 279631 h 336935"/>
                            <a:gd name="connsiteX3" fmla="*/ 66160 w 240898"/>
                            <a:gd name="connsiteY3" fmla="*/ 0 h 336935"/>
                            <a:gd name="connsiteX0" fmla="*/ 57939 w 232677"/>
                            <a:gd name="connsiteY0" fmla="*/ 0 h 336935"/>
                            <a:gd name="connsiteX1" fmla="*/ 232677 w 232677"/>
                            <a:gd name="connsiteY1" fmla="*/ 233364 h 336935"/>
                            <a:gd name="connsiteX2" fmla="*/ 3169 w 232677"/>
                            <a:gd name="connsiteY2" fmla="*/ 279631 h 336935"/>
                            <a:gd name="connsiteX3" fmla="*/ 57939 w 232677"/>
                            <a:gd name="connsiteY3" fmla="*/ 0 h 336935"/>
                            <a:gd name="connsiteX0" fmla="*/ 56422 w 231160"/>
                            <a:gd name="connsiteY0" fmla="*/ 0 h 336935"/>
                            <a:gd name="connsiteX1" fmla="*/ 231160 w 231160"/>
                            <a:gd name="connsiteY1" fmla="*/ 233364 h 336935"/>
                            <a:gd name="connsiteX2" fmla="*/ 1652 w 231160"/>
                            <a:gd name="connsiteY2" fmla="*/ 279631 h 336935"/>
                            <a:gd name="connsiteX3" fmla="*/ 56422 w 231160"/>
                            <a:gd name="connsiteY3" fmla="*/ 0 h 336935"/>
                            <a:gd name="connsiteX0" fmla="*/ 65603 w 230816"/>
                            <a:gd name="connsiteY0" fmla="*/ 0 h 332172"/>
                            <a:gd name="connsiteX1" fmla="*/ 230816 w 230816"/>
                            <a:gd name="connsiteY1" fmla="*/ 228601 h 332172"/>
                            <a:gd name="connsiteX2" fmla="*/ 1308 w 230816"/>
                            <a:gd name="connsiteY2" fmla="*/ 274868 h 332172"/>
                            <a:gd name="connsiteX3" fmla="*/ 65603 w 230816"/>
                            <a:gd name="connsiteY3" fmla="*/ 0 h 332172"/>
                            <a:gd name="connsiteX0" fmla="*/ 56421 w 231159"/>
                            <a:gd name="connsiteY0" fmla="*/ 0 h 344078"/>
                            <a:gd name="connsiteX1" fmla="*/ 231159 w 231159"/>
                            <a:gd name="connsiteY1" fmla="*/ 240507 h 344078"/>
                            <a:gd name="connsiteX2" fmla="*/ 1651 w 231159"/>
                            <a:gd name="connsiteY2" fmla="*/ 286774 h 344078"/>
                            <a:gd name="connsiteX3" fmla="*/ 56421 w 231159"/>
                            <a:gd name="connsiteY3" fmla="*/ 0 h 344078"/>
                            <a:gd name="connsiteX0" fmla="*/ 56421 w 231159"/>
                            <a:gd name="connsiteY0" fmla="*/ 0 h 344078"/>
                            <a:gd name="connsiteX1" fmla="*/ 231159 w 231159"/>
                            <a:gd name="connsiteY1" fmla="*/ 240507 h 344078"/>
                            <a:gd name="connsiteX2" fmla="*/ 1651 w 231159"/>
                            <a:gd name="connsiteY2" fmla="*/ 286774 h 344078"/>
                            <a:gd name="connsiteX3" fmla="*/ 56421 w 231159"/>
                            <a:gd name="connsiteY3" fmla="*/ 0 h 344078"/>
                            <a:gd name="connsiteX0" fmla="*/ 29744 w 204482"/>
                            <a:gd name="connsiteY0" fmla="*/ 0 h 356471"/>
                            <a:gd name="connsiteX1" fmla="*/ 204482 w 204482"/>
                            <a:gd name="connsiteY1" fmla="*/ 240507 h 356471"/>
                            <a:gd name="connsiteX2" fmla="*/ 5930 w 204482"/>
                            <a:gd name="connsiteY2" fmla="*/ 312968 h 356471"/>
                            <a:gd name="connsiteX3" fmla="*/ 29744 w 204482"/>
                            <a:gd name="connsiteY3" fmla="*/ 0 h 356471"/>
                            <a:gd name="connsiteX0" fmla="*/ 48716 w 223454"/>
                            <a:gd name="connsiteY0" fmla="*/ 0 h 356471"/>
                            <a:gd name="connsiteX1" fmla="*/ 223454 w 223454"/>
                            <a:gd name="connsiteY1" fmla="*/ 240507 h 356471"/>
                            <a:gd name="connsiteX2" fmla="*/ 24902 w 223454"/>
                            <a:gd name="connsiteY2" fmla="*/ 312968 h 356471"/>
                            <a:gd name="connsiteX3" fmla="*/ 48716 w 223454"/>
                            <a:gd name="connsiteY3" fmla="*/ 0 h 356471"/>
                            <a:gd name="connsiteX0" fmla="*/ 48716 w 223454"/>
                            <a:gd name="connsiteY0" fmla="*/ 0 h 352852"/>
                            <a:gd name="connsiteX1" fmla="*/ 223454 w 223454"/>
                            <a:gd name="connsiteY1" fmla="*/ 240507 h 352852"/>
                            <a:gd name="connsiteX2" fmla="*/ 24902 w 223454"/>
                            <a:gd name="connsiteY2" fmla="*/ 312968 h 352852"/>
                            <a:gd name="connsiteX3" fmla="*/ 48716 w 223454"/>
                            <a:gd name="connsiteY3" fmla="*/ 0 h 352852"/>
                            <a:gd name="connsiteX0" fmla="*/ 65241 w 239979"/>
                            <a:gd name="connsiteY0" fmla="*/ 0 h 354057"/>
                            <a:gd name="connsiteX1" fmla="*/ 239979 w 239979"/>
                            <a:gd name="connsiteY1" fmla="*/ 240507 h 354057"/>
                            <a:gd name="connsiteX2" fmla="*/ 19996 w 239979"/>
                            <a:gd name="connsiteY2" fmla="*/ 315349 h 354057"/>
                            <a:gd name="connsiteX3" fmla="*/ 65241 w 239979"/>
                            <a:gd name="connsiteY3" fmla="*/ 0 h 354057"/>
                            <a:gd name="connsiteX0" fmla="*/ 65241 w 239979"/>
                            <a:gd name="connsiteY0" fmla="*/ 0 h 353154"/>
                            <a:gd name="connsiteX1" fmla="*/ 239979 w 239979"/>
                            <a:gd name="connsiteY1" fmla="*/ 240507 h 353154"/>
                            <a:gd name="connsiteX2" fmla="*/ 19996 w 239979"/>
                            <a:gd name="connsiteY2" fmla="*/ 315349 h 353154"/>
                            <a:gd name="connsiteX3" fmla="*/ 65241 w 239979"/>
                            <a:gd name="connsiteY3" fmla="*/ 0 h 353154"/>
                            <a:gd name="connsiteX0" fmla="*/ 59075 w 233813"/>
                            <a:gd name="connsiteY0" fmla="*/ 0 h 353154"/>
                            <a:gd name="connsiteX1" fmla="*/ 233813 w 233813"/>
                            <a:gd name="connsiteY1" fmla="*/ 240507 h 353154"/>
                            <a:gd name="connsiteX2" fmla="*/ 13830 w 233813"/>
                            <a:gd name="connsiteY2" fmla="*/ 315349 h 353154"/>
                            <a:gd name="connsiteX3" fmla="*/ 59075 w 233813"/>
                            <a:gd name="connsiteY3" fmla="*/ 0 h 353154"/>
                            <a:gd name="connsiteX0" fmla="*/ 59075 w 233813"/>
                            <a:gd name="connsiteY0" fmla="*/ 0 h 357715"/>
                            <a:gd name="connsiteX1" fmla="*/ 233813 w 233813"/>
                            <a:gd name="connsiteY1" fmla="*/ 240507 h 357715"/>
                            <a:gd name="connsiteX2" fmla="*/ 13830 w 233813"/>
                            <a:gd name="connsiteY2" fmla="*/ 315349 h 357715"/>
                            <a:gd name="connsiteX3" fmla="*/ 59075 w 233813"/>
                            <a:gd name="connsiteY3" fmla="*/ 0 h 357715"/>
                            <a:gd name="connsiteX0" fmla="*/ 59075 w 233813"/>
                            <a:gd name="connsiteY0" fmla="*/ 0 h 355876"/>
                            <a:gd name="connsiteX1" fmla="*/ 233813 w 233813"/>
                            <a:gd name="connsiteY1" fmla="*/ 240507 h 355876"/>
                            <a:gd name="connsiteX2" fmla="*/ 13830 w 233813"/>
                            <a:gd name="connsiteY2" fmla="*/ 315349 h 355876"/>
                            <a:gd name="connsiteX3" fmla="*/ 59075 w 233813"/>
                            <a:gd name="connsiteY3" fmla="*/ 0 h 355876"/>
                            <a:gd name="connsiteX0" fmla="*/ 47666 w 222404"/>
                            <a:gd name="connsiteY0" fmla="*/ 0 h 353447"/>
                            <a:gd name="connsiteX1" fmla="*/ 222404 w 222404"/>
                            <a:gd name="connsiteY1" fmla="*/ 240507 h 353447"/>
                            <a:gd name="connsiteX2" fmla="*/ 16708 w 222404"/>
                            <a:gd name="connsiteY2" fmla="*/ 310586 h 353447"/>
                            <a:gd name="connsiteX3" fmla="*/ 47666 w 222404"/>
                            <a:gd name="connsiteY3" fmla="*/ 0 h 353447"/>
                            <a:gd name="connsiteX0" fmla="*/ 47666 w 222404"/>
                            <a:gd name="connsiteY0" fmla="*/ 0 h 343193"/>
                            <a:gd name="connsiteX1" fmla="*/ 222404 w 222404"/>
                            <a:gd name="connsiteY1" fmla="*/ 240507 h 343193"/>
                            <a:gd name="connsiteX2" fmla="*/ 16708 w 222404"/>
                            <a:gd name="connsiteY2" fmla="*/ 310586 h 343193"/>
                            <a:gd name="connsiteX3" fmla="*/ 47666 w 222404"/>
                            <a:gd name="connsiteY3" fmla="*/ 0 h 343193"/>
                            <a:gd name="connsiteX0" fmla="*/ 42378 w 217116"/>
                            <a:gd name="connsiteY0" fmla="*/ 0 h 353237"/>
                            <a:gd name="connsiteX1" fmla="*/ 217116 w 217116"/>
                            <a:gd name="connsiteY1" fmla="*/ 240507 h 353237"/>
                            <a:gd name="connsiteX2" fmla="*/ 18563 w 217116"/>
                            <a:gd name="connsiteY2" fmla="*/ 327255 h 353237"/>
                            <a:gd name="connsiteX3" fmla="*/ 42378 w 217116"/>
                            <a:gd name="connsiteY3" fmla="*/ 0 h 353237"/>
                            <a:gd name="connsiteX0" fmla="*/ 55061 w 229799"/>
                            <a:gd name="connsiteY0" fmla="*/ 0 h 353237"/>
                            <a:gd name="connsiteX1" fmla="*/ 229799 w 229799"/>
                            <a:gd name="connsiteY1" fmla="*/ 240507 h 353237"/>
                            <a:gd name="connsiteX2" fmla="*/ 31246 w 229799"/>
                            <a:gd name="connsiteY2" fmla="*/ 327255 h 353237"/>
                            <a:gd name="connsiteX3" fmla="*/ 55061 w 229799"/>
                            <a:gd name="connsiteY3" fmla="*/ 0 h 353237"/>
                            <a:gd name="connsiteX0" fmla="*/ 55061 w 229799"/>
                            <a:gd name="connsiteY0" fmla="*/ 0 h 357349"/>
                            <a:gd name="connsiteX1" fmla="*/ 229799 w 229799"/>
                            <a:gd name="connsiteY1" fmla="*/ 240507 h 357349"/>
                            <a:gd name="connsiteX2" fmla="*/ 31246 w 229799"/>
                            <a:gd name="connsiteY2" fmla="*/ 327255 h 357349"/>
                            <a:gd name="connsiteX3" fmla="*/ 55061 w 229799"/>
                            <a:gd name="connsiteY3" fmla="*/ 0 h 357349"/>
                            <a:gd name="connsiteX0" fmla="*/ 55061 w 229799"/>
                            <a:gd name="connsiteY0" fmla="*/ 0 h 349155"/>
                            <a:gd name="connsiteX1" fmla="*/ 229799 w 229799"/>
                            <a:gd name="connsiteY1" fmla="*/ 240507 h 349155"/>
                            <a:gd name="connsiteX2" fmla="*/ 31246 w 229799"/>
                            <a:gd name="connsiteY2" fmla="*/ 327255 h 349155"/>
                            <a:gd name="connsiteX3" fmla="*/ 55061 w 229799"/>
                            <a:gd name="connsiteY3" fmla="*/ 0 h 349155"/>
                            <a:gd name="connsiteX0" fmla="*/ 55061 w 229799"/>
                            <a:gd name="connsiteY0" fmla="*/ 0 h 349155"/>
                            <a:gd name="connsiteX1" fmla="*/ 229799 w 229799"/>
                            <a:gd name="connsiteY1" fmla="*/ 240507 h 349155"/>
                            <a:gd name="connsiteX2" fmla="*/ 31246 w 229799"/>
                            <a:gd name="connsiteY2" fmla="*/ 327255 h 349155"/>
                            <a:gd name="connsiteX3" fmla="*/ 55061 w 229799"/>
                            <a:gd name="connsiteY3" fmla="*/ 0 h 349155"/>
                            <a:gd name="connsiteX0" fmla="*/ 55061 w 229799"/>
                            <a:gd name="connsiteY0" fmla="*/ 0 h 348445"/>
                            <a:gd name="connsiteX1" fmla="*/ 229799 w 229799"/>
                            <a:gd name="connsiteY1" fmla="*/ 240507 h 348445"/>
                            <a:gd name="connsiteX2" fmla="*/ 31246 w 229799"/>
                            <a:gd name="connsiteY2" fmla="*/ 327255 h 348445"/>
                            <a:gd name="connsiteX3" fmla="*/ 55061 w 229799"/>
                            <a:gd name="connsiteY3" fmla="*/ 0 h 348445"/>
                            <a:gd name="connsiteX0" fmla="*/ 57176 w 231914"/>
                            <a:gd name="connsiteY0" fmla="*/ 0 h 348445"/>
                            <a:gd name="connsiteX1" fmla="*/ 231914 w 231914"/>
                            <a:gd name="connsiteY1" fmla="*/ 240507 h 348445"/>
                            <a:gd name="connsiteX2" fmla="*/ 33361 w 231914"/>
                            <a:gd name="connsiteY2" fmla="*/ 327255 h 348445"/>
                            <a:gd name="connsiteX3" fmla="*/ 57176 w 231914"/>
                            <a:gd name="connsiteY3" fmla="*/ 0 h 348445"/>
                            <a:gd name="connsiteX0" fmla="*/ 57176 w 231914"/>
                            <a:gd name="connsiteY0" fmla="*/ 0 h 351518"/>
                            <a:gd name="connsiteX1" fmla="*/ 231914 w 231914"/>
                            <a:gd name="connsiteY1" fmla="*/ 240507 h 351518"/>
                            <a:gd name="connsiteX2" fmla="*/ 33361 w 231914"/>
                            <a:gd name="connsiteY2" fmla="*/ 327255 h 351518"/>
                            <a:gd name="connsiteX3" fmla="*/ 57176 w 231914"/>
                            <a:gd name="connsiteY3" fmla="*/ 0 h 351518"/>
                            <a:gd name="connsiteX0" fmla="*/ 57176 w 231914"/>
                            <a:gd name="connsiteY0" fmla="*/ 0 h 351518"/>
                            <a:gd name="connsiteX1" fmla="*/ 231914 w 231914"/>
                            <a:gd name="connsiteY1" fmla="*/ 240507 h 351518"/>
                            <a:gd name="connsiteX2" fmla="*/ 33361 w 231914"/>
                            <a:gd name="connsiteY2" fmla="*/ 327255 h 351518"/>
                            <a:gd name="connsiteX3" fmla="*/ 57176 w 231914"/>
                            <a:gd name="connsiteY3" fmla="*/ 0 h 351518"/>
                            <a:gd name="connsiteX0" fmla="*/ 56119 w 230857"/>
                            <a:gd name="connsiteY0" fmla="*/ 0 h 351518"/>
                            <a:gd name="connsiteX1" fmla="*/ 230857 w 230857"/>
                            <a:gd name="connsiteY1" fmla="*/ 240507 h 351518"/>
                            <a:gd name="connsiteX2" fmla="*/ 32304 w 230857"/>
                            <a:gd name="connsiteY2" fmla="*/ 327255 h 351518"/>
                            <a:gd name="connsiteX3" fmla="*/ 56119 w 230857"/>
                            <a:gd name="connsiteY3" fmla="*/ 0 h 351518"/>
                            <a:gd name="connsiteX0" fmla="*/ 61410 w 229004"/>
                            <a:gd name="connsiteY0" fmla="*/ 0 h 337231"/>
                            <a:gd name="connsiteX1" fmla="*/ 229004 w 229004"/>
                            <a:gd name="connsiteY1" fmla="*/ 226220 h 337231"/>
                            <a:gd name="connsiteX2" fmla="*/ 30451 w 229004"/>
                            <a:gd name="connsiteY2" fmla="*/ 312968 h 337231"/>
                            <a:gd name="connsiteX3" fmla="*/ 61410 w 229004"/>
                            <a:gd name="connsiteY3" fmla="*/ 0 h 337231"/>
                            <a:gd name="connsiteX0" fmla="*/ 54400 w 231519"/>
                            <a:gd name="connsiteY0" fmla="*/ 0 h 337231"/>
                            <a:gd name="connsiteX1" fmla="*/ 231519 w 231519"/>
                            <a:gd name="connsiteY1" fmla="*/ 226220 h 337231"/>
                            <a:gd name="connsiteX2" fmla="*/ 32966 w 231519"/>
                            <a:gd name="connsiteY2" fmla="*/ 312968 h 337231"/>
                            <a:gd name="connsiteX3" fmla="*/ 54400 w 231519"/>
                            <a:gd name="connsiteY3" fmla="*/ 0 h 337231"/>
                            <a:gd name="connsiteX0" fmla="*/ 54400 w 231519"/>
                            <a:gd name="connsiteY0" fmla="*/ 0 h 337231"/>
                            <a:gd name="connsiteX1" fmla="*/ 231519 w 231519"/>
                            <a:gd name="connsiteY1" fmla="*/ 226220 h 337231"/>
                            <a:gd name="connsiteX2" fmla="*/ 32966 w 231519"/>
                            <a:gd name="connsiteY2" fmla="*/ 312968 h 337231"/>
                            <a:gd name="connsiteX3" fmla="*/ 54400 w 231519"/>
                            <a:gd name="connsiteY3" fmla="*/ 0 h 337231"/>
                            <a:gd name="connsiteX0" fmla="*/ 49122 w 226241"/>
                            <a:gd name="connsiteY0" fmla="*/ 0 h 337231"/>
                            <a:gd name="connsiteX1" fmla="*/ 226241 w 226241"/>
                            <a:gd name="connsiteY1" fmla="*/ 226220 h 337231"/>
                            <a:gd name="connsiteX2" fmla="*/ 27688 w 226241"/>
                            <a:gd name="connsiteY2" fmla="*/ 312968 h 337231"/>
                            <a:gd name="connsiteX3" fmla="*/ 49122 w 226241"/>
                            <a:gd name="connsiteY3" fmla="*/ 0 h 337231"/>
                            <a:gd name="connsiteX0" fmla="*/ 53343 w 230462"/>
                            <a:gd name="connsiteY0" fmla="*/ 0 h 337231"/>
                            <a:gd name="connsiteX1" fmla="*/ 230462 w 230462"/>
                            <a:gd name="connsiteY1" fmla="*/ 226220 h 337231"/>
                            <a:gd name="connsiteX2" fmla="*/ 31909 w 230462"/>
                            <a:gd name="connsiteY2" fmla="*/ 312968 h 337231"/>
                            <a:gd name="connsiteX3" fmla="*/ 53343 w 230462"/>
                            <a:gd name="connsiteY3" fmla="*/ 0 h 337231"/>
                          </a:gdLst>
                          <a:ahLst/>
                          <a:cxnLst>
                            <a:cxn ang="0">
                              <a:pos x="connsiteX0" y="connsiteY0"/>
                            </a:cxn>
                            <a:cxn ang="0">
                              <a:pos x="connsiteX1" y="connsiteY1"/>
                            </a:cxn>
                            <a:cxn ang="0">
                              <a:pos x="connsiteX2" y="connsiteY2"/>
                            </a:cxn>
                            <a:cxn ang="0">
                              <a:pos x="connsiteX3" y="connsiteY3"/>
                            </a:cxn>
                          </a:cxnLst>
                          <a:rect l="l" t="t" r="r" b="b"/>
                          <a:pathLst>
                            <a:path w="230462" h="337231">
                              <a:moveTo>
                                <a:pt x="53343" y="0"/>
                              </a:moveTo>
                              <a:lnTo>
                                <a:pt x="230462" y="226220"/>
                              </a:lnTo>
                              <a:cubicBezTo>
                                <a:pt x="129259" y="368869"/>
                                <a:pt x="84845" y="344717"/>
                                <a:pt x="31909" y="312968"/>
                              </a:cubicBezTo>
                              <a:cubicBezTo>
                                <a:pt x="-33972" y="265001"/>
                                <a:pt x="16831" y="71778"/>
                                <a:pt x="53343" y="0"/>
                              </a:cubicBezTo>
                              <a:close/>
                            </a:path>
                          </a:pathLst>
                        </a:custGeom>
                        <a:solidFill>
                          <a:srgbClr val="ED7D31">
                            <a:lumMod val="40000"/>
                            <a:lumOff val="6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nvGrpSpPr>
                        <p:cNvPr id="47" name="Group 46">
                          <a:extLst>
                            <a:ext uri="{FF2B5EF4-FFF2-40B4-BE49-F238E27FC236}">
                              <a16:creationId xmlns:a16="http://schemas.microsoft.com/office/drawing/2014/main" id="{30A450C3-80CD-47AF-8270-64DD1E15CA2F}"/>
                            </a:ext>
                          </a:extLst>
                        </p:cNvPr>
                        <p:cNvGrpSpPr/>
                        <p:nvPr/>
                      </p:nvGrpSpPr>
                      <p:grpSpPr>
                        <a:xfrm>
                          <a:off x="6975773" y="4756150"/>
                          <a:ext cx="423564" cy="501933"/>
                          <a:chOff x="6975773" y="4756150"/>
                          <a:chExt cx="423564" cy="501933"/>
                        </a:xfrm>
                      </p:grpSpPr>
                      <p:sp>
                        <p:nvSpPr>
                          <p:cNvPr id="48" name="Rectangle 8">
                            <a:extLst>
                              <a:ext uri="{FF2B5EF4-FFF2-40B4-BE49-F238E27FC236}">
                                <a16:creationId xmlns:a16="http://schemas.microsoft.com/office/drawing/2014/main" id="{130D29BE-D9D3-4EDF-9435-A683C442D35A}"/>
                              </a:ext>
                            </a:extLst>
                          </p:cNvPr>
                          <p:cNvSpPr/>
                          <p:nvPr/>
                        </p:nvSpPr>
                        <p:spPr>
                          <a:xfrm>
                            <a:off x="6975773" y="4756150"/>
                            <a:ext cx="423564" cy="501933"/>
                          </a:xfrm>
                          <a:custGeom>
                            <a:avLst/>
                            <a:gdLst>
                              <a:gd name="connsiteX0" fmla="*/ 0 w 611982"/>
                              <a:gd name="connsiteY0" fmla="*/ 0 h 600075"/>
                              <a:gd name="connsiteX1" fmla="*/ 611982 w 611982"/>
                              <a:gd name="connsiteY1" fmla="*/ 0 h 600075"/>
                              <a:gd name="connsiteX2" fmla="*/ 611982 w 611982"/>
                              <a:gd name="connsiteY2" fmla="*/ 600075 h 600075"/>
                              <a:gd name="connsiteX3" fmla="*/ 0 w 611982"/>
                              <a:gd name="connsiteY3" fmla="*/ 600075 h 600075"/>
                              <a:gd name="connsiteX4" fmla="*/ 0 w 611982"/>
                              <a:gd name="connsiteY4" fmla="*/ 0 h 600075"/>
                              <a:gd name="connsiteX0" fmla="*/ 71437 w 611982"/>
                              <a:gd name="connsiteY0" fmla="*/ 16668 h 600075"/>
                              <a:gd name="connsiteX1" fmla="*/ 611982 w 611982"/>
                              <a:gd name="connsiteY1" fmla="*/ 0 h 600075"/>
                              <a:gd name="connsiteX2" fmla="*/ 611982 w 611982"/>
                              <a:gd name="connsiteY2" fmla="*/ 600075 h 600075"/>
                              <a:gd name="connsiteX3" fmla="*/ 0 w 611982"/>
                              <a:gd name="connsiteY3" fmla="*/ 600075 h 600075"/>
                              <a:gd name="connsiteX4" fmla="*/ 71437 w 611982"/>
                              <a:gd name="connsiteY4" fmla="*/ 16668 h 600075"/>
                              <a:gd name="connsiteX0" fmla="*/ 21431 w 561976"/>
                              <a:gd name="connsiteY0" fmla="*/ 16668 h 600075"/>
                              <a:gd name="connsiteX1" fmla="*/ 561976 w 561976"/>
                              <a:gd name="connsiteY1" fmla="*/ 0 h 600075"/>
                              <a:gd name="connsiteX2" fmla="*/ 561976 w 561976"/>
                              <a:gd name="connsiteY2" fmla="*/ 600075 h 600075"/>
                              <a:gd name="connsiteX3" fmla="*/ 0 w 561976"/>
                              <a:gd name="connsiteY3" fmla="*/ 516731 h 600075"/>
                              <a:gd name="connsiteX4" fmla="*/ 21431 w 561976"/>
                              <a:gd name="connsiteY4" fmla="*/ 16668 h 600075"/>
                              <a:gd name="connsiteX0" fmla="*/ 37306 w 577851"/>
                              <a:gd name="connsiteY0" fmla="*/ 16668 h 600075"/>
                              <a:gd name="connsiteX1" fmla="*/ 577851 w 577851"/>
                              <a:gd name="connsiteY1" fmla="*/ 0 h 600075"/>
                              <a:gd name="connsiteX2" fmla="*/ 577851 w 577851"/>
                              <a:gd name="connsiteY2" fmla="*/ 600075 h 600075"/>
                              <a:gd name="connsiteX3" fmla="*/ 0 w 577851"/>
                              <a:gd name="connsiteY3" fmla="*/ 497681 h 600075"/>
                              <a:gd name="connsiteX4" fmla="*/ 37306 w 577851"/>
                              <a:gd name="connsiteY4" fmla="*/ 16668 h 600075"/>
                              <a:gd name="connsiteX0" fmla="*/ 44476 w 585021"/>
                              <a:gd name="connsiteY0" fmla="*/ 16668 h 600075"/>
                              <a:gd name="connsiteX1" fmla="*/ 585021 w 585021"/>
                              <a:gd name="connsiteY1" fmla="*/ 0 h 600075"/>
                              <a:gd name="connsiteX2" fmla="*/ 585021 w 585021"/>
                              <a:gd name="connsiteY2" fmla="*/ 600075 h 600075"/>
                              <a:gd name="connsiteX3" fmla="*/ 7170 w 585021"/>
                              <a:gd name="connsiteY3" fmla="*/ 497681 h 600075"/>
                              <a:gd name="connsiteX4" fmla="*/ 44476 w 585021"/>
                              <a:gd name="connsiteY4" fmla="*/ 16668 h 600075"/>
                              <a:gd name="connsiteX0" fmla="*/ 51792 w 592337"/>
                              <a:gd name="connsiteY0" fmla="*/ 16668 h 600075"/>
                              <a:gd name="connsiteX1" fmla="*/ 592337 w 592337"/>
                              <a:gd name="connsiteY1" fmla="*/ 0 h 600075"/>
                              <a:gd name="connsiteX2" fmla="*/ 592337 w 592337"/>
                              <a:gd name="connsiteY2" fmla="*/ 600075 h 600075"/>
                              <a:gd name="connsiteX3" fmla="*/ 14486 w 592337"/>
                              <a:gd name="connsiteY3" fmla="*/ 497681 h 600075"/>
                              <a:gd name="connsiteX4" fmla="*/ 51792 w 592337"/>
                              <a:gd name="connsiteY4" fmla="*/ 16668 h 600075"/>
                              <a:gd name="connsiteX0" fmla="*/ 51792 w 592337"/>
                              <a:gd name="connsiteY0" fmla="*/ 16668 h 600075"/>
                              <a:gd name="connsiteX1" fmla="*/ 592337 w 592337"/>
                              <a:gd name="connsiteY1" fmla="*/ 0 h 600075"/>
                              <a:gd name="connsiteX2" fmla="*/ 592337 w 592337"/>
                              <a:gd name="connsiteY2" fmla="*/ 600075 h 600075"/>
                              <a:gd name="connsiteX3" fmla="*/ 14486 w 592337"/>
                              <a:gd name="connsiteY3" fmla="*/ 497681 h 600075"/>
                              <a:gd name="connsiteX4" fmla="*/ 51792 w 592337"/>
                              <a:gd name="connsiteY4" fmla="*/ 16668 h 600075"/>
                              <a:gd name="connsiteX0" fmla="*/ 22287 w 562832"/>
                              <a:gd name="connsiteY0" fmla="*/ 16668 h 600075"/>
                              <a:gd name="connsiteX1" fmla="*/ 562832 w 562832"/>
                              <a:gd name="connsiteY1" fmla="*/ 0 h 600075"/>
                              <a:gd name="connsiteX2" fmla="*/ 562832 w 562832"/>
                              <a:gd name="connsiteY2" fmla="*/ 600075 h 600075"/>
                              <a:gd name="connsiteX3" fmla="*/ 58006 w 562832"/>
                              <a:gd name="connsiteY3" fmla="*/ 529431 h 600075"/>
                              <a:gd name="connsiteX4" fmla="*/ 22287 w 562832"/>
                              <a:gd name="connsiteY4" fmla="*/ 16668 h 600075"/>
                              <a:gd name="connsiteX0" fmla="*/ 58487 w 599032"/>
                              <a:gd name="connsiteY0" fmla="*/ 16668 h 600075"/>
                              <a:gd name="connsiteX1" fmla="*/ 599032 w 599032"/>
                              <a:gd name="connsiteY1" fmla="*/ 0 h 600075"/>
                              <a:gd name="connsiteX2" fmla="*/ 599032 w 599032"/>
                              <a:gd name="connsiteY2" fmla="*/ 600075 h 600075"/>
                              <a:gd name="connsiteX3" fmla="*/ 94206 w 599032"/>
                              <a:gd name="connsiteY3" fmla="*/ 529431 h 600075"/>
                              <a:gd name="connsiteX4" fmla="*/ 58487 w 599032"/>
                              <a:gd name="connsiteY4" fmla="*/ 16668 h 600075"/>
                              <a:gd name="connsiteX0" fmla="*/ 60196 w 600741"/>
                              <a:gd name="connsiteY0" fmla="*/ 16668 h 600075"/>
                              <a:gd name="connsiteX1" fmla="*/ 600741 w 600741"/>
                              <a:gd name="connsiteY1" fmla="*/ 0 h 600075"/>
                              <a:gd name="connsiteX2" fmla="*/ 600741 w 600741"/>
                              <a:gd name="connsiteY2" fmla="*/ 600075 h 600075"/>
                              <a:gd name="connsiteX3" fmla="*/ 92740 w 600741"/>
                              <a:gd name="connsiteY3" fmla="*/ 529431 h 600075"/>
                              <a:gd name="connsiteX4" fmla="*/ 60196 w 600741"/>
                              <a:gd name="connsiteY4" fmla="*/ 16668 h 600075"/>
                              <a:gd name="connsiteX0" fmla="*/ 60196 w 600741"/>
                              <a:gd name="connsiteY0" fmla="*/ 16668 h 529431"/>
                              <a:gd name="connsiteX1" fmla="*/ 600741 w 600741"/>
                              <a:gd name="connsiteY1" fmla="*/ 0 h 529431"/>
                              <a:gd name="connsiteX2" fmla="*/ 276891 w 600741"/>
                              <a:gd name="connsiteY2" fmla="*/ 339725 h 529431"/>
                              <a:gd name="connsiteX3" fmla="*/ 92740 w 600741"/>
                              <a:gd name="connsiteY3" fmla="*/ 529431 h 529431"/>
                              <a:gd name="connsiteX4" fmla="*/ 60196 w 600741"/>
                              <a:gd name="connsiteY4" fmla="*/ 16668 h 529431"/>
                              <a:gd name="connsiteX0" fmla="*/ 60196 w 600741"/>
                              <a:gd name="connsiteY0" fmla="*/ 16668 h 533400"/>
                              <a:gd name="connsiteX1" fmla="*/ 600741 w 600741"/>
                              <a:gd name="connsiteY1" fmla="*/ 0 h 533400"/>
                              <a:gd name="connsiteX2" fmla="*/ 400716 w 600741"/>
                              <a:gd name="connsiteY2" fmla="*/ 533400 h 533400"/>
                              <a:gd name="connsiteX3" fmla="*/ 92740 w 600741"/>
                              <a:gd name="connsiteY3" fmla="*/ 529431 h 533400"/>
                              <a:gd name="connsiteX4" fmla="*/ 60196 w 600741"/>
                              <a:gd name="connsiteY4" fmla="*/ 16668 h 533400"/>
                              <a:gd name="connsiteX0" fmla="*/ 60196 w 600741"/>
                              <a:gd name="connsiteY0" fmla="*/ 16668 h 547722"/>
                              <a:gd name="connsiteX1" fmla="*/ 600741 w 600741"/>
                              <a:gd name="connsiteY1" fmla="*/ 0 h 547722"/>
                              <a:gd name="connsiteX2" fmla="*/ 400716 w 600741"/>
                              <a:gd name="connsiteY2" fmla="*/ 533400 h 547722"/>
                              <a:gd name="connsiteX3" fmla="*/ 92740 w 600741"/>
                              <a:gd name="connsiteY3" fmla="*/ 529431 h 547722"/>
                              <a:gd name="connsiteX4" fmla="*/ 60196 w 600741"/>
                              <a:gd name="connsiteY4" fmla="*/ 16668 h 547722"/>
                              <a:gd name="connsiteX0" fmla="*/ 60196 w 600741"/>
                              <a:gd name="connsiteY0" fmla="*/ 16668 h 557409"/>
                              <a:gd name="connsiteX1" fmla="*/ 600741 w 600741"/>
                              <a:gd name="connsiteY1" fmla="*/ 0 h 557409"/>
                              <a:gd name="connsiteX2" fmla="*/ 400716 w 600741"/>
                              <a:gd name="connsiteY2" fmla="*/ 533400 h 557409"/>
                              <a:gd name="connsiteX3" fmla="*/ 92740 w 600741"/>
                              <a:gd name="connsiteY3" fmla="*/ 542131 h 557409"/>
                              <a:gd name="connsiteX4" fmla="*/ 60196 w 600741"/>
                              <a:gd name="connsiteY4" fmla="*/ 16668 h 557409"/>
                              <a:gd name="connsiteX0" fmla="*/ 60196 w 600741"/>
                              <a:gd name="connsiteY0" fmla="*/ 16668 h 549176"/>
                              <a:gd name="connsiteX1" fmla="*/ 600741 w 600741"/>
                              <a:gd name="connsiteY1" fmla="*/ 0 h 549176"/>
                              <a:gd name="connsiteX2" fmla="*/ 400716 w 600741"/>
                              <a:gd name="connsiteY2" fmla="*/ 533400 h 549176"/>
                              <a:gd name="connsiteX3" fmla="*/ 92740 w 600741"/>
                              <a:gd name="connsiteY3" fmla="*/ 542131 h 549176"/>
                              <a:gd name="connsiteX4" fmla="*/ 60196 w 600741"/>
                              <a:gd name="connsiteY4" fmla="*/ 16668 h 549176"/>
                              <a:gd name="connsiteX0" fmla="*/ 56462 w 597007"/>
                              <a:gd name="connsiteY0" fmla="*/ 16668 h 549176"/>
                              <a:gd name="connsiteX1" fmla="*/ 597007 w 597007"/>
                              <a:gd name="connsiteY1" fmla="*/ 0 h 549176"/>
                              <a:gd name="connsiteX2" fmla="*/ 396982 w 597007"/>
                              <a:gd name="connsiteY2" fmla="*/ 533400 h 549176"/>
                              <a:gd name="connsiteX3" fmla="*/ 89006 w 597007"/>
                              <a:gd name="connsiteY3" fmla="*/ 542131 h 549176"/>
                              <a:gd name="connsiteX4" fmla="*/ 56462 w 597007"/>
                              <a:gd name="connsiteY4" fmla="*/ 16668 h 549176"/>
                              <a:gd name="connsiteX0" fmla="*/ 56462 w 597007"/>
                              <a:gd name="connsiteY0" fmla="*/ 16668 h 551097"/>
                              <a:gd name="connsiteX1" fmla="*/ 597007 w 597007"/>
                              <a:gd name="connsiteY1" fmla="*/ 0 h 551097"/>
                              <a:gd name="connsiteX2" fmla="*/ 409682 w 597007"/>
                              <a:gd name="connsiteY2" fmla="*/ 542925 h 551097"/>
                              <a:gd name="connsiteX3" fmla="*/ 89006 w 597007"/>
                              <a:gd name="connsiteY3" fmla="*/ 542131 h 551097"/>
                              <a:gd name="connsiteX4" fmla="*/ 56462 w 597007"/>
                              <a:gd name="connsiteY4" fmla="*/ 16668 h 551097"/>
                              <a:gd name="connsiteX0" fmla="*/ 56462 w 409682"/>
                              <a:gd name="connsiteY0" fmla="*/ 0 h 534429"/>
                              <a:gd name="connsiteX1" fmla="*/ 206482 w 409682"/>
                              <a:gd name="connsiteY1" fmla="*/ 256382 h 534429"/>
                              <a:gd name="connsiteX2" fmla="*/ 409682 w 409682"/>
                              <a:gd name="connsiteY2" fmla="*/ 526257 h 534429"/>
                              <a:gd name="connsiteX3" fmla="*/ 89006 w 409682"/>
                              <a:gd name="connsiteY3" fmla="*/ 525463 h 534429"/>
                              <a:gd name="connsiteX4" fmla="*/ 56462 w 409682"/>
                              <a:gd name="connsiteY4" fmla="*/ 0 h 534429"/>
                              <a:gd name="connsiteX0" fmla="*/ 56462 w 409682"/>
                              <a:gd name="connsiteY0" fmla="*/ 0 h 534429"/>
                              <a:gd name="connsiteX1" fmla="*/ 409682 w 409682"/>
                              <a:gd name="connsiteY1" fmla="*/ 526257 h 534429"/>
                              <a:gd name="connsiteX2" fmla="*/ 89006 w 409682"/>
                              <a:gd name="connsiteY2" fmla="*/ 525463 h 534429"/>
                              <a:gd name="connsiteX3" fmla="*/ 56462 w 409682"/>
                              <a:gd name="connsiteY3" fmla="*/ 0 h 534429"/>
                              <a:gd name="connsiteX0" fmla="*/ 48558 w 417653"/>
                              <a:gd name="connsiteY0" fmla="*/ 0 h 502679"/>
                              <a:gd name="connsiteX1" fmla="*/ 417653 w 417653"/>
                              <a:gd name="connsiteY1" fmla="*/ 494507 h 502679"/>
                              <a:gd name="connsiteX2" fmla="*/ 96977 w 417653"/>
                              <a:gd name="connsiteY2" fmla="*/ 493713 h 502679"/>
                              <a:gd name="connsiteX3" fmla="*/ 48558 w 417653"/>
                              <a:gd name="connsiteY3" fmla="*/ 0 h 502679"/>
                              <a:gd name="connsiteX0" fmla="*/ 46094 w 415189"/>
                              <a:gd name="connsiteY0" fmla="*/ 0 h 502679"/>
                              <a:gd name="connsiteX1" fmla="*/ 415189 w 415189"/>
                              <a:gd name="connsiteY1" fmla="*/ 494507 h 502679"/>
                              <a:gd name="connsiteX2" fmla="*/ 94513 w 415189"/>
                              <a:gd name="connsiteY2" fmla="*/ 493713 h 502679"/>
                              <a:gd name="connsiteX3" fmla="*/ 46094 w 415189"/>
                              <a:gd name="connsiteY3" fmla="*/ 0 h 502679"/>
                              <a:gd name="connsiteX0" fmla="*/ 39393 w 408488"/>
                              <a:gd name="connsiteY0" fmla="*/ 0 h 502679"/>
                              <a:gd name="connsiteX1" fmla="*/ 408488 w 408488"/>
                              <a:gd name="connsiteY1" fmla="*/ 494507 h 502679"/>
                              <a:gd name="connsiteX2" fmla="*/ 87812 w 408488"/>
                              <a:gd name="connsiteY2" fmla="*/ 493713 h 502679"/>
                              <a:gd name="connsiteX3" fmla="*/ 39393 w 408488"/>
                              <a:gd name="connsiteY3" fmla="*/ 0 h 502679"/>
                              <a:gd name="connsiteX0" fmla="*/ 44944 w 414039"/>
                              <a:gd name="connsiteY0" fmla="*/ 0 h 502679"/>
                              <a:gd name="connsiteX1" fmla="*/ 414039 w 414039"/>
                              <a:gd name="connsiteY1" fmla="*/ 494507 h 502679"/>
                              <a:gd name="connsiteX2" fmla="*/ 93363 w 414039"/>
                              <a:gd name="connsiteY2" fmla="*/ 493713 h 502679"/>
                              <a:gd name="connsiteX3" fmla="*/ 44944 w 414039"/>
                              <a:gd name="connsiteY3" fmla="*/ 0 h 502679"/>
                              <a:gd name="connsiteX0" fmla="*/ 44944 w 423564"/>
                              <a:gd name="connsiteY0" fmla="*/ 0 h 502679"/>
                              <a:gd name="connsiteX1" fmla="*/ 423564 w 423564"/>
                              <a:gd name="connsiteY1" fmla="*/ 494507 h 502679"/>
                              <a:gd name="connsiteX2" fmla="*/ 93363 w 423564"/>
                              <a:gd name="connsiteY2" fmla="*/ 493713 h 502679"/>
                              <a:gd name="connsiteX3" fmla="*/ 44944 w 423564"/>
                              <a:gd name="connsiteY3" fmla="*/ 0 h 502679"/>
                              <a:gd name="connsiteX0" fmla="*/ 44944 w 423564"/>
                              <a:gd name="connsiteY0" fmla="*/ 0 h 502679"/>
                              <a:gd name="connsiteX1" fmla="*/ 423564 w 423564"/>
                              <a:gd name="connsiteY1" fmla="*/ 494507 h 502679"/>
                              <a:gd name="connsiteX2" fmla="*/ 93363 w 423564"/>
                              <a:gd name="connsiteY2" fmla="*/ 493713 h 502679"/>
                              <a:gd name="connsiteX3" fmla="*/ 44944 w 423564"/>
                              <a:gd name="connsiteY3" fmla="*/ 0 h 502679"/>
                              <a:gd name="connsiteX0" fmla="*/ 44944 w 423564"/>
                              <a:gd name="connsiteY0" fmla="*/ 0 h 499875"/>
                              <a:gd name="connsiteX1" fmla="*/ 423564 w 423564"/>
                              <a:gd name="connsiteY1" fmla="*/ 478632 h 499875"/>
                              <a:gd name="connsiteX2" fmla="*/ 93363 w 423564"/>
                              <a:gd name="connsiteY2" fmla="*/ 493713 h 499875"/>
                              <a:gd name="connsiteX3" fmla="*/ 44944 w 423564"/>
                              <a:gd name="connsiteY3" fmla="*/ 0 h 499875"/>
                              <a:gd name="connsiteX0" fmla="*/ 44944 w 423564"/>
                              <a:gd name="connsiteY0" fmla="*/ 0 h 501933"/>
                              <a:gd name="connsiteX1" fmla="*/ 423564 w 423564"/>
                              <a:gd name="connsiteY1" fmla="*/ 491332 h 501933"/>
                              <a:gd name="connsiteX2" fmla="*/ 93363 w 423564"/>
                              <a:gd name="connsiteY2" fmla="*/ 493713 h 501933"/>
                              <a:gd name="connsiteX3" fmla="*/ 44944 w 423564"/>
                              <a:gd name="connsiteY3" fmla="*/ 0 h 501933"/>
                            </a:gdLst>
                            <a:ahLst/>
                            <a:cxnLst>
                              <a:cxn ang="0">
                                <a:pos x="connsiteX0" y="connsiteY0"/>
                              </a:cxn>
                              <a:cxn ang="0">
                                <a:pos x="connsiteX1" y="connsiteY1"/>
                              </a:cxn>
                              <a:cxn ang="0">
                                <a:pos x="connsiteX2" y="connsiteY2"/>
                              </a:cxn>
                              <a:cxn ang="0">
                                <a:pos x="connsiteX3" y="connsiteY3"/>
                              </a:cxn>
                            </a:cxnLst>
                            <a:rect l="l" t="t" r="r" b="b"/>
                            <a:pathLst>
                              <a:path w="423564" h="501933">
                                <a:moveTo>
                                  <a:pt x="44944" y="0"/>
                                </a:moveTo>
                                <a:lnTo>
                                  <a:pt x="423564" y="491332"/>
                                </a:lnTo>
                                <a:cubicBezTo>
                                  <a:pt x="320905" y="490009"/>
                                  <a:pt x="208722" y="514086"/>
                                  <a:pt x="93363" y="493713"/>
                                </a:cubicBezTo>
                                <a:cubicBezTo>
                                  <a:pt x="-40252" y="479425"/>
                                  <a:pt x="-5591" y="131763"/>
                                  <a:pt x="44944" y="0"/>
                                </a:cubicBezTo>
                                <a:close/>
                              </a:path>
                            </a:pathLst>
                          </a:custGeom>
                          <a:solidFill>
                            <a:srgbClr val="ED7D31">
                              <a:lumMod val="40000"/>
                              <a:lumOff val="6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49" name="Rectangle 10">
                            <a:extLst>
                              <a:ext uri="{FF2B5EF4-FFF2-40B4-BE49-F238E27FC236}">
                                <a16:creationId xmlns:a16="http://schemas.microsoft.com/office/drawing/2014/main" id="{0E404EB1-D8C6-475B-8525-6966F79CFFA9}"/>
                              </a:ext>
                            </a:extLst>
                          </p:cNvPr>
                          <p:cNvSpPr/>
                          <p:nvPr/>
                        </p:nvSpPr>
                        <p:spPr>
                          <a:xfrm>
                            <a:off x="7170876" y="5105399"/>
                            <a:ext cx="226873" cy="150812"/>
                          </a:xfrm>
                          <a:custGeom>
                            <a:avLst/>
                            <a:gdLst>
                              <a:gd name="connsiteX0" fmla="*/ 0 w 269875"/>
                              <a:gd name="connsiteY0" fmla="*/ 0 h 241300"/>
                              <a:gd name="connsiteX1" fmla="*/ 269875 w 269875"/>
                              <a:gd name="connsiteY1" fmla="*/ 0 h 241300"/>
                              <a:gd name="connsiteX2" fmla="*/ 269875 w 269875"/>
                              <a:gd name="connsiteY2" fmla="*/ 241300 h 241300"/>
                              <a:gd name="connsiteX3" fmla="*/ 0 w 269875"/>
                              <a:gd name="connsiteY3" fmla="*/ 241300 h 241300"/>
                              <a:gd name="connsiteX4" fmla="*/ 0 w 269875"/>
                              <a:gd name="connsiteY4" fmla="*/ 0 h 241300"/>
                              <a:gd name="connsiteX0" fmla="*/ 133350 w 269875"/>
                              <a:gd name="connsiteY0" fmla="*/ 63500 h 241300"/>
                              <a:gd name="connsiteX1" fmla="*/ 269875 w 269875"/>
                              <a:gd name="connsiteY1" fmla="*/ 0 h 241300"/>
                              <a:gd name="connsiteX2" fmla="*/ 269875 w 269875"/>
                              <a:gd name="connsiteY2" fmla="*/ 241300 h 241300"/>
                              <a:gd name="connsiteX3" fmla="*/ 0 w 269875"/>
                              <a:gd name="connsiteY3" fmla="*/ 241300 h 241300"/>
                              <a:gd name="connsiteX4" fmla="*/ 133350 w 269875"/>
                              <a:gd name="connsiteY4" fmla="*/ 63500 h 241300"/>
                              <a:gd name="connsiteX0" fmla="*/ 133350 w 269875"/>
                              <a:gd name="connsiteY0" fmla="*/ 63500 h 241300"/>
                              <a:gd name="connsiteX1" fmla="*/ 269875 w 269875"/>
                              <a:gd name="connsiteY1" fmla="*/ 0 h 241300"/>
                              <a:gd name="connsiteX2" fmla="*/ 269875 w 269875"/>
                              <a:gd name="connsiteY2" fmla="*/ 241300 h 241300"/>
                              <a:gd name="connsiteX3" fmla="*/ 0 w 269875"/>
                              <a:gd name="connsiteY3" fmla="*/ 241300 h 241300"/>
                              <a:gd name="connsiteX4" fmla="*/ 133350 w 269875"/>
                              <a:gd name="connsiteY4" fmla="*/ 63500 h 241300"/>
                              <a:gd name="connsiteX0" fmla="*/ 88900 w 225425"/>
                              <a:gd name="connsiteY0" fmla="*/ 63500 h 241300"/>
                              <a:gd name="connsiteX1" fmla="*/ 225425 w 225425"/>
                              <a:gd name="connsiteY1" fmla="*/ 0 h 241300"/>
                              <a:gd name="connsiteX2" fmla="*/ 225425 w 225425"/>
                              <a:gd name="connsiteY2" fmla="*/ 241300 h 241300"/>
                              <a:gd name="connsiteX3" fmla="*/ 0 w 225425"/>
                              <a:gd name="connsiteY3" fmla="*/ 212725 h 241300"/>
                              <a:gd name="connsiteX4" fmla="*/ 88900 w 225425"/>
                              <a:gd name="connsiteY4" fmla="*/ 63500 h 241300"/>
                              <a:gd name="connsiteX0" fmla="*/ 113909 w 250434"/>
                              <a:gd name="connsiteY0" fmla="*/ 63500 h 241300"/>
                              <a:gd name="connsiteX1" fmla="*/ 250434 w 250434"/>
                              <a:gd name="connsiteY1" fmla="*/ 0 h 241300"/>
                              <a:gd name="connsiteX2" fmla="*/ 250434 w 250434"/>
                              <a:gd name="connsiteY2" fmla="*/ 241300 h 241300"/>
                              <a:gd name="connsiteX3" fmla="*/ 25009 w 250434"/>
                              <a:gd name="connsiteY3" fmla="*/ 212725 h 241300"/>
                              <a:gd name="connsiteX4" fmla="*/ 113909 w 250434"/>
                              <a:gd name="connsiteY4" fmla="*/ 63500 h 241300"/>
                              <a:gd name="connsiteX0" fmla="*/ 113909 w 250434"/>
                              <a:gd name="connsiteY0" fmla="*/ 63500 h 212725"/>
                              <a:gd name="connsiteX1" fmla="*/ 250434 w 250434"/>
                              <a:gd name="connsiteY1" fmla="*/ 0 h 212725"/>
                              <a:gd name="connsiteX2" fmla="*/ 215509 w 250434"/>
                              <a:gd name="connsiteY2" fmla="*/ 206375 h 212725"/>
                              <a:gd name="connsiteX3" fmla="*/ 25009 w 250434"/>
                              <a:gd name="connsiteY3" fmla="*/ 212725 h 212725"/>
                              <a:gd name="connsiteX4" fmla="*/ 113909 w 250434"/>
                              <a:gd name="connsiteY4" fmla="*/ 63500 h 212725"/>
                              <a:gd name="connsiteX0" fmla="*/ 107291 w 243816"/>
                              <a:gd name="connsiteY0" fmla="*/ 63500 h 219075"/>
                              <a:gd name="connsiteX1" fmla="*/ 243816 w 243816"/>
                              <a:gd name="connsiteY1" fmla="*/ 0 h 219075"/>
                              <a:gd name="connsiteX2" fmla="*/ 208891 w 243816"/>
                              <a:gd name="connsiteY2" fmla="*/ 206375 h 219075"/>
                              <a:gd name="connsiteX3" fmla="*/ 27916 w 243816"/>
                              <a:gd name="connsiteY3" fmla="*/ 219075 h 219075"/>
                              <a:gd name="connsiteX4" fmla="*/ 107291 w 243816"/>
                              <a:gd name="connsiteY4" fmla="*/ 63500 h 219075"/>
                              <a:gd name="connsiteX0" fmla="*/ 114257 w 250782"/>
                              <a:gd name="connsiteY0" fmla="*/ 63500 h 219075"/>
                              <a:gd name="connsiteX1" fmla="*/ 250782 w 250782"/>
                              <a:gd name="connsiteY1" fmla="*/ 0 h 219075"/>
                              <a:gd name="connsiteX2" fmla="*/ 215857 w 250782"/>
                              <a:gd name="connsiteY2" fmla="*/ 206375 h 219075"/>
                              <a:gd name="connsiteX3" fmla="*/ 34882 w 250782"/>
                              <a:gd name="connsiteY3" fmla="*/ 219075 h 219075"/>
                              <a:gd name="connsiteX4" fmla="*/ 114257 w 250782"/>
                              <a:gd name="connsiteY4" fmla="*/ 63500 h 219075"/>
                              <a:gd name="connsiteX0" fmla="*/ 114257 w 215857"/>
                              <a:gd name="connsiteY0" fmla="*/ 0 h 155575"/>
                              <a:gd name="connsiteX1" fmla="*/ 215857 w 215857"/>
                              <a:gd name="connsiteY1" fmla="*/ 142875 h 155575"/>
                              <a:gd name="connsiteX2" fmla="*/ 34882 w 215857"/>
                              <a:gd name="connsiteY2" fmla="*/ 155575 h 155575"/>
                              <a:gd name="connsiteX3" fmla="*/ 114257 w 215857"/>
                              <a:gd name="connsiteY3" fmla="*/ 0 h 155575"/>
                              <a:gd name="connsiteX0" fmla="*/ 122649 w 224249"/>
                              <a:gd name="connsiteY0" fmla="*/ 0 h 155575"/>
                              <a:gd name="connsiteX1" fmla="*/ 224249 w 224249"/>
                              <a:gd name="connsiteY1" fmla="*/ 142875 h 155575"/>
                              <a:gd name="connsiteX2" fmla="*/ 43274 w 224249"/>
                              <a:gd name="connsiteY2" fmla="*/ 155575 h 155575"/>
                              <a:gd name="connsiteX3" fmla="*/ 122649 w 224249"/>
                              <a:gd name="connsiteY3" fmla="*/ 0 h 155575"/>
                              <a:gd name="connsiteX0" fmla="*/ 120458 w 225233"/>
                              <a:gd name="connsiteY0" fmla="*/ 0 h 155575"/>
                              <a:gd name="connsiteX1" fmla="*/ 225233 w 225233"/>
                              <a:gd name="connsiteY1" fmla="*/ 142875 h 155575"/>
                              <a:gd name="connsiteX2" fmla="*/ 44258 w 225233"/>
                              <a:gd name="connsiteY2" fmla="*/ 155575 h 155575"/>
                              <a:gd name="connsiteX3" fmla="*/ 120458 w 225233"/>
                              <a:gd name="connsiteY3" fmla="*/ 0 h 155575"/>
                              <a:gd name="connsiteX0" fmla="*/ 120458 w 218089"/>
                              <a:gd name="connsiteY0" fmla="*/ 0 h 155575"/>
                              <a:gd name="connsiteX1" fmla="*/ 218089 w 218089"/>
                              <a:gd name="connsiteY1" fmla="*/ 142875 h 155575"/>
                              <a:gd name="connsiteX2" fmla="*/ 44258 w 218089"/>
                              <a:gd name="connsiteY2" fmla="*/ 155575 h 155575"/>
                              <a:gd name="connsiteX3" fmla="*/ 120458 w 218089"/>
                              <a:gd name="connsiteY3" fmla="*/ 0 h 155575"/>
                              <a:gd name="connsiteX0" fmla="*/ 120458 w 227614"/>
                              <a:gd name="connsiteY0" fmla="*/ 0 h 155575"/>
                              <a:gd name="connsiteX1" fmla="*/ 227614 w 227614"/>
                              <a:gd name="connsiteY1" fmla="*/ 140494 h 155575"/>
                              <a:gd name="connsiteX2" fmla="*/ 44258 w 227614"/>
                              <a:gd name="connsiteY2" fmla="*/ 155575 h 155575"/>
                              <a:gd name="connsiteX3" fmla="*/ 120458 w 227614"/>
                              <a:gd name="connsiteY3" fmla="*/ 0 h 155575"/>
                              <a:gd name="connsiteX0" fmla="*/ 120458 w 227614"/>
                              <a:gd name="connsiteY0" fmla="*/ 0 h 155575"/>
                              <a:gd name="connsiteX1" fmla="*/ 227614 w 227614"/>
                              <a:gd name="connsiteY1" fmla="*/ 140494 h 155575"/>
                              <a:gd name="connsiteX2" fmla="*/ 44258 w 227614"/>
                              <a:gd name="connsiteY2" fmla="*/ 155575 h 155575"/>
                              <a:gd name="connsiteX3" fmla="*/ 120458 w 227614"/>
                              <a:gd name="connsiteY3" fmla="*/ 0 h 155575"/>
                              <a:gd name="connsiteX0" fmla="*/ 122098 w 229254"/>
                              <a:gd name="connsiteY0" fmla="*/ 0 h 150812"/>
                              <a:gd name="connsiteX1" fmla="*/ 229254 w 229254"/>
                              <a:gd name="connsiteY1" fmla="*/ 140494 h 150812"/>
                              <a:gd name="connsiteX2" fmla="*/ 43517 w 229254"/>
                              <a:gd name="connsiteY2" fmla="*/ 150812 h 150812"/>
                              <a:gd name="connsiteX3" fmla="*/ 122098 w 229254"/>
                              <a:gd name="connsiteY3" fmla="*/ 0 h 150812"/>
                              <a:gd name="connsiteX0" fmla="*/ 122098 w 226873"/>
                              <a:gd name="connsiteY0" fmla="*/ 0 h 150812"/>
                              <a:gd name="connsiteX1" fmla="*/ 226873 w 226873"/>
                              <a:gd name="connsiteY1" fmla="*/ 140494 h 150812"/>
                              <a:gd name="connsiteX2" fmla="*/ 43517 w 226873"/>
                              <a:gd name="connsiteY2" fmla="*/ 150812 h 150812"/>
                              <a:gd name="connsiteX3" fmla="*/ 122098 w 226873"/>
                              <a:gd name="connsiteY3" fmla="*/ 0 h 150812"/>
                              <a:gd name="connsiteX0" fmla="*/ 122098 w 224492"/>
                              <a:gd name="connsiteY0" fmla="*/ 0 h 150812"/>
                              <a:gd name="connsiteX1" fmla="*/ 224492 w 224492"/>
                              <a:gd name="connsiteY1" fmla="*/ 142875 h 150812"/>
                              <a:gd name="connsiteX2" fmla="*/ 43517 w 224492"/>
                              <a:gd name="connsiteY2" fmla="*/ 150812 h 150812"/>
                              <a:gd name="connsiteX3" fmla="*/ 122098 w 224492"/>
                              <a:gd name="connsiteY3" fmla="*/ 0 h 150812"/>
                              <a:gd name="connsiteX0" fmla="*/ 122098 w 226873"/>
                              <a:gd name="connsiteY0" fmla="*/ 0 h 150812"/>
                              <a:gd name="connsiteX1" fmla="*/ 226873 w 226873"/>
                              <a:gd name="connsiteY1" fmla="*/ 142875 h 150812"/>
                              <a:gd name="connsiteX2" fmla="*/ 43517 w 226873"/>
                              <a:gd name="connsiteY2" fmla="*/ 150812 h 150812"/>
                              <a:gd name="connsiteX3" fmla="*/ 122098 w 226873"/>
                              <a:gd name="connsiteY3" fmla="*/ 0 h 150812"/>
                              <a:gd name="connsiteX0" fmla="*/ 122098 w 226873"/>
                              <a:gd name="connsiteY0" fmla="*/ 0 h 150812"/>
                              <a:gd name="connsiteX1" fmla="*/ 226873 w 226873"/>
                              <a:gd name="connsiteY1" fmla="*/ 142875 h 150812"/>
                              <a:gd name="connsiteX2" fmla="*/ 43517 w 226873"/>
                              <a:gd name="connsiteY2" fmla="*/ 150812 h 150812"/>
                              <a:gd name="connsiteX3" fmla="*/ 122098 w 226873"/>
                              <a:gd name="connsiteY3" fmla="*/ 0 h 150812"/>
                            </a:gdLst>
                            <a:ahLst/>
                            <a:cxnLst>
                              <a:cxn ang="0">
                                <a:pos x="connsiteX0" y="connsiteY0"/>
                              </a:cxn>
                              <a:cxn ang="0">
                                <a:pos x="connsiteX1" y="connsiteY1"/>
                              </a:cxn>
                              <a:cxn ang="0">
                                <a:pos x="connsiteX2" y="connsiteY2"/>
                              </a:cxn>
                              <a:cxn ang="0">
                                <a:pos x="connsiteX3" y="connsiteY3"/>
                              </a:cxn>
                            </a:cxnLst>
                            <a:rect l="l" t="t" r="r" b="b"/>
                            <a:pathLst>
                              <a:path w="226873" h="150812">
                                <a:moveTo>
                                  <a:pt x="122098" y="0"/>
                                </a:moveTo>
                                <a:lnTo>
                                  <a:pt x="226873" y="142875"/>
                                </a:lnTo>
                                <a:lnTo>
                                  <a:pt x="43517" y="150812"/>
                                </a:lnTo>
                                <a:cubicBezTo>
                                  <a:pt x="-35858" y="66145"/>
                                  <a:pt x="-4902" y="21167"/>
                                  <a:pt x="122098" y="0"/>
                                </a:cubicBezTo>
                                <a:close/>
                              </a:path>
                            </a:pathLst>
                          </a:custGeom>
                          <a:solidFill>
                            <a:srgbClr val="ED7D31">
                              <a:lumMod val="20000"/>
                              <a:lumOff val="8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grpSp>
                    <p:nvGrpSpPr>
                      <p:cNvPr id="27" name="Group 26">
                        <a:extLst>
                          <a:ext uri="{FF2B5EF4-FFF2-40B4-BE49-F238E27FC236}">
                            <a16:creationId xmlns:a16="http://schemas.microsoft.com/office/drawing/2014/main" id="{5F5B197F-C2E4-4C44-8610-C31E9C21B648}"/>
                          </a:ext>
                        </a:extLst>
                      </p:cNvPr>
                      <p:cNvGrpSpPr/>
                      <p:nvPr/>
                    </p:nvGrpSpPr>
                    <p:grpSpPr>
                      <a:xfrm>
                        <a:off x="6867716" y="4152757"/>
                        <a:ext cx="2688203" cy="3132010"/>
                        <a:chOff x="6867716" y="4152757"/>
                        <a:chExt cx="2688203" cy="3132010"/>
                      </a:xfrm>
                    </p:grpSpPr>
                    <p:grpSp>
                      <p:nvGrpSpPr>
                        <p:cNvPr id="28" name="Group 27">
                          <a:extLst>
                            <a:ext uri="{FF2B5EF4-FFF2-40B4-BE49-F238E27FC236}">
                              <a16:creationId xmlns:a16="http://schemas.microsoft.com/office/drawing/2014/main" id="{C17FF934-5E65-41DB-A95C-2B75C4ABF1E7}"/>
                            </a:ext>
                          </a:extLst>
                        </p:cNvPr>
                        <p:cNvGrpSpPr/>
                        <p:nvPr/>
                      </p:nvGrpSpPr>
                      <p:grpSpPr>
                        <a:xfrm>
                          <a:off x="6867716" y="4152757"/>
                          <a:ext cx="1800033" cy="1733690"/>
                          <a:chOff x="6867716" y="4152757"/>
                          <a:chExt cx="1800033" cy="1733690"/>
                        </a:xfrm>
                      </p:grpSpPr>
                      <p:grpSp>
                        <p:nvGrpSpPr>
                          <p:cNvPr id="36" name="Group 35">
                            <a:extLst>
                              <a:ext uri="{FF2B5EF4-FFF2-40B4-BE49-F238E27FC236}">
                                <a16:creationId xmlns:a16="http://schemas.microsoft.com/office/drawing/2014/main" id="{1AA65085-7E30-4AEF-A71A-5A91ED3CFEA6}"/>
                              </a:ext>
                            </a:extLst>
                          </p:cNvPr>
                          <p:cNvGrpSpPr/>
                          <p:nvPr/>
                        </p:nvGrpSpPr>
                        <p:grpSpPr>
                          <a:xfrm>
                            <a:off x="6867716" y="4152757"/>
                            <a:ext cx="1800033" cy="1733690"/>
                            <a:chOff x="6867716" y="4152757"/>
                            <a:chExt cx="1800033" cy="1733690"/>
                          </a:xfrm>
                        </p:grpSpPr>
                        <p:sp>
                          <p:nvSpPr>
                            <p:cNvPr id="38" name="Rectangle 7">
                              <a:extLst>
                                <a:ext uri="{FF2B5EF4-FFF2-40B4-BE49-F238E27FC236}">
                                  <a16:creationId xmlns:a16="http://schemas.microsoft.com/office/drawing/2014/main" id="{EECCB72C-8FD7-4CE8-98EB-FB11D060D676}"/>
                                </a:ext>
                              </a:extLst>
                            </p:cNvPr>
                            <p:cNvSpPr/>
                            <p:nvPr/>
                          </p:nvSpPr>
                          <p:spPr>
                            <a:xfrm>
                              <a:off x="6867716" y="4152757"/>
                              <a:ext cx="1800033" cy="1733690"/>
                            </a:xfrm>
                            <a:custGeom>
                              <a:avLst/>
                              <a:gdLst>
                                <a:gd name="connsiteX0" fmla="*/ 0 w 2588260"/>
                                <a:gd name="connsiteY0" fmla="*/ 0 h 2171700"/>
                                <a:gd name="connsiteX1" fmla="*/ 2588260 w 2588260"/>
                                <a:gd name="connsiteY1" fmla="*/ 0 h 2171700"/>
                                <a:gd name="connsiteX2" fmla="*/ 2588260 w 2588260"/>
                                <a:gd name="connsiteY2" fmla="*/ 2171700 h 2171700"/>
                                <a:gd name="connsiteX3" fmla="*/ 0 w 2588260"/>
                                <a:gd name="connsiteY3" fmla="*/ 2171700 h 2171700"/>
                                <a:gd name="connsiteX4" fmla="*/ 0 w 2588260"/>
                                <a:gd name="connsiteY4" fmla="*/ 0 h 2171700"/>
                                <a:gd name="connsiteX0" fmla="*/ 0 w 2588260"/>
                                <a:gd name="connsiteY0" fmla="*/ 0 h 2171700"/>
                                <a:gd name="connsiteX1" fmla="*/ 2588260 w 2588260"/>
                                <a:gd name="connsiteY1" fmla="*/ 0 h 2171700"/>
                                <a:gd name="connsiteX2" fmla="*/ 1229360 w 2588260"/>
                                <a:gd name="connsiteY2" fmla="*/ 1644650 h 2171700"/>
                                <a:gd name="connsiteX3" fmla="*/ 0 w 2588260"/>
                                <a:gd name="connsiteY3" fmla="*/ 2171700 h 2171700"/>
                                <a:gd name="connsiteX4" fmla="*/ 0 w 2588260"/>
                                <a:gd name="connsiteY4" fmla="*/ 0 h 2171700"/>
                                <a:gd name="connsiteX0" fmla="*/ 0 w 1769110"/>
                                <a:gd name="connsiteY0" fmla="*/ 0 h 2171700"/>
                                <a:gd name="connsiteX1" fmla="*/ 1769110 w 1769110"/>
                                <a:gd name="connsiteY1" fmla="*/ 1206500 h 2171700"/>
                                <a:gd name="connsiteX2" fmla="*/ 1229360 w 1769110"/>
                                <a:gd name="connsiteY2" fmla="*/ 1644650 h 2171700"/>
                                <a:gd name="connsiteX3" fmla="*/ 0 w 1769110"/>
                                <a:gd name="connsiteY3" fmla="*/ 2171700 h 2171700"/>
                                <a:gd name="connsiteX4" fmla="*/ 0 w 1769110"/>
                                <a:gd name="connsiteY4" fmla="*/ 0 h 2171700"/>
                                <a:gd name="connsiteX0" fmla="*/ 1044575 w 1769110"/>
                                <a:gd name="connsiteY0" fmla="*/ 0 h 1987550"/>
                                <a:gd name="connsiteX1" fmla="*/ 1769110 w 1769110"/>
                                <a:gd name="connsiteY1" fmla="*/ 1022350 h 1987550"/>
                                <a:gd name="connsiteX2" fmla="*/ 1229360 w 1769110"/>
                                <a:gd name="connsiteY2" fmla="*/ 1460500 h 1987550"/>
                                <a:gd name="connsiteX3" fmla="*/ 0 w 1769110"/>
                                <a:gd name="connsiteY3" fmla="*/ 1987550 h 1987550"/>
                                <a:gd name="connsiteX4" fmla="*/ 1044575 w 1769110"/>
                                <a:gd name="connsiteY4" fmla="*/ 0 h 1987550"/>
                                <a:gd name="connsiteX0" fmla="*/ 1044575 w 1769110"/>
                                <a:gd name="connsiteY0" fmla="*/ 0 h 1987550"/>
                                <a:gd name="connsiteX1" fmla="*/ 1769110 w 1769110"/>
                                <a:gd name="connsiteY1" fmla="*/ 1022350 h 1987550"/>
                                <a:gd name="connsiteX2" fmla="*/ 1229360 w 1769110"/>
                                <a:gd name="connsiteY2" fmla="*/ 1460500 h 1987550"/>
                                <a:gd name="connsiteX3" fmla="*/ 0 w 1769110"/>
                                <a:gd name="connsiteY3" fmla="*/ 1987550 h 1987550"/>
                                <a:gd name="connsiteX4" fmla="*/ 1044575 w 1769110"/>
                                <a:gd name="connsiteY4" fmla="*/ 0 h 1987550"/>
                                <a:gd name="connsiteX0" fmla="*/ 1044575 w 1769110"/>
                                <a:gd name="connsiteY0" fmla="*/ 0 h 1987550"/>
                                <a:gd name="connsiteX1" fmla="*/ 1769110 w 1769110"/>
                                <a:gd name="connsiteY1" fmla="*/ 1022350 h 1987550"/>
                                <a:gd name="connsiteX2" fmla="*/ 1229360 w 1769110"/>
                                <a:gd name="connsiteY2" fmla="*/ 1460500 h 1987550"/>
                                <a:gd name="connsiteX3" fmla="*/ 0 w 1769110"/>
                                <a:gd name="connsiteY3" fmla="*/ 1987550 h 1987550"/>
                                <a:gd name="connsiteX4" fmla="*/ 1044575 w 1769110"/>
                                <a:gd name="connsiteY4" fmla="*/ 0 h 1987550"/>
                                <a:gd name="connsiteX0" fmla="*/ 1044575 w 1769110"/>
                                <a:gd name="connsiteY0" fmla="*/ 0 h 1987550"/>
                                <a:gd name="connsiteX1" fmla="*/ 1769110 w 1769110"/>
                                <a:gd name="connsiteY1" fmla="*/ 1022350 h 1987550"/>
                                <a:gd name="connsiteX2" fmla="*/ 1229360 w 1769110"/>
                                <a:gd name="connsiteY2" fmla="*/ 1460500 h 1987550"/>
                                <a:gd name="connsiteX3" fmla="*/ 0 w 1769110"/>
                                <a:gd name="connsiteY3" fmla="*/ 1987550 h 1987550"/>
                                <a:gd name="connsiteX4" fmla="*/ 1044575 w 1769110"/>
                                <a:gd name="connsiteY4" fmla="*/ 0 h 1987550"/>
                                <a:gd name="connsiteX0" fmla="*/ 1044575 w 1769110"/>
                                <a:gd name="connsiteY0" fmla="*/ 0 h 1987550"/>
                                <a:gd name="connsiteX1" fmla="*/ 1769110 w 1769110"/>
                                <a:gd name="connsiteY1" fmla="*/ 1022350 h 1987550"/>
                                <a:gd name="connsiteX2" fmla="*/ 1229360 w 1769110"/>
                                <a:gd name="connsiteY2" fmla="*/ 1460500 h 1987550"/>
                                <a:gd name="connsiteX3" fmla="*/ 0 w 1769110"/>
                                <a:gd name="connsiteY3" fmla="*/ 1987550 h 1987550"/>
                                <a:gd name="connsiteX4" fmla="*/ 994410 w 1769110"/>
                                <a:gd name="connsiteY4" fmla="*/ 88900 h 1987550"/>
                                <a:gd name="connsiteX5" fmla="*/ 1044575 w 1769110"/>
                                <a:gd name="connsiteY5" fmla="*/ 0 h 1987550"/>
                                <a:gd name="connsiteX0" fmla="*/ 1044575 w 1769110"/>
                                <a:gd name="connsiteY0" fmla="*/ 104775 h 2092325"/>
                                <a:gd name="connsiteX1" fmla="*/ 1769110 w 1769110"/>
                                <a:gd name="connsiteY1" fmla="*/ 1127125 h 2092325"/>
                                <a:gd name="connsiteX2" fmla="*/ 1229360 w 1769110"/>
                                <a:gd name="connsiteY2" fmla="*/ 1565275 h 2092325"/>
                                <a:gd name="connsiteX3" fmla="*/ 0 w 1769110"/>
                                <a:gd name="connsiteY3" fmla="*/ 2092325 h 2092325"/>
                                <a:gd name="connsiteX4" fmla="*/ 819785 w 1769110"/>
                                <a:gd name="connsiteY4" fmla="*/ 0 h 2092325"/>
                                <a:gd name="connsiteX5" fmla="*/ 1044575 w 1769110"/>
                                <a:gd name="connsiteY5" fmla="*/ 104775 h 2092325"/>
                                <a:gd name="connsiteX0" fmla="*/ 1044575 w 1769110"/>
                                <a:gd name="connsiteY0" fmla="*/ 104775 h 2092325"/>
                                <a:gd name="connsiteX1" fmla="*/ 1769110 w 1769110"/>
                                <a:gd name="connsiteY1" fmla="*/ 1127125 h 2092325"/>
                                <a:gd name="connsiteX2" fmla="*/ 1229360 w 1769110"/>
                                <a:gd name="connsiteY2" fmla="*/ 1565275 h 2092325"/>
                                <a:gd name="connsiteX3" fmla="*/ 0 w 1769110"/>
                                <a:gd name="connsiteY3" fmla="*/ 2092325 h 2092325"/>
                                <a:gd name="connsiteX4" fmla="*/ 819785 w 1769110"/>
                                <a:gd name="connsiteY4" fmla="*/ 0 h 2092325"/>
                                <a:gd name="connsiteX5" fmla="*/ 1044575 w 1769110"/>
                                <a:gd name="connsiteY5" fmla="*/ 104775 h 2092325"/>
                                <a:gd name="connsiteX0" fmla="*/ 1044575 w 1769110"/>
                                <a:gd name="connsiteY0" fmla="*/ 104775 h 2092325"/>
                                <a:gd name="connsiteX1" fmla="*/ 1769110 w 1769110"/>
                                <a:gd name="connsiteY1" fmla="*/ 1127125 h 2092325"/>
                                <a:gd name="connsiteX2" fmla="*/ 1229360 w 1769110"/>
                                <a:gd name="connsiteY2" fmla="*/ 1565275 h 2092325"/>
                                <a:gd name="connsiteX3" fmla="*/ 0 w 1769110"/>
                                <a:gd name="connsiteY3" fmla="*/ 2092325 h 2092325"/>
                                <a:gd name="connsiteX4" fmla="*/ 819785 w 1769110"/>
                                <a:gd name="connsiteY4" fmla="*/ 0 h 2092325"/>
                                <a:gd name="connsiteX5" fmla="*/ 1044575 w 1769110"/>
                                <a:gd name="connsiteY5" fmla="*/ 104775 h 2092325"/>
                                <a:gd name="connsiteX0" fmla="*/ 1044575 w 1769110"/>
                                <a:gd name="connsiteY0" fmla="*/ 104775 h 2092325"/>
                                <a:gd name="connsiteX1" fmla="*/ 1769110 w 1769110"/>
                                <a:gd name="connsiteY1" fmla="*/ 1127125 h 2092325"/>
                                <a:gd name="connsiteX2" fmla="*/ 1229360 w 1769110"/>
                                <a:gd name="connsiteY2" fmla="*/ 1565275 h 2092325"/>
                                <a:gd name="connsiteX3" fmla="*/ 0 w 1769110"/>
                                <a:gd name="connsiteY3" fmla="*/ 2092325 h 2092325"/>
                                <a:gd name="connsiteX4" fmla="*/ 819785 w 1769110"/>
                                <a:gd name="connsiteY4" fmla="*/ 0 h 2092325"/>
                                <a:gd name="connsiteX5" fmla="*/ 1044575 w 1769110"/>
                                <a:gd name="connsiteY5" fmla="*/ 104775 h 2092325"/>
                                <a:gd name="connsiteX0" fmla="*/ 1044575 w 1769110"/>
                                <a:gd name="connsiteY0" fmla="*/ 107950 h 2095500"/>
                                <a:gd name="connsiteX1" fmla="*/ 1769110 w 1769110"/>
                                <a:gd name="connsiteY1" fmla="*/ 1130300 h 2095500"/>
                                <a:gd name="connsiteX2" fmla="*/ 1229360 w 1769110"/>
                                <a:gd name="connsiteY2" fmla="*/ 1568450 h 2095500"/>
                                <a:gd name="connsiteX3" fmla="*/ 0 w 1769110"/>
                                <a:gd name="connsiteY3" fmla="*/ 2095500 h 2095500"/>
                                <a:gd name="connsiteX4" fmla="*/ 816610 w 1769110"/>
                                <a:gd name="connsiteY4" fmla="*/ 0 h 2095500"/>
                                <a:gd name="connsiteX5" fmla="*/ 1044575 w 1769110"/>
                                <a:gd name="connsiteY5" fmla="*/ 107950 h 2095500"/>
                                <a:gd name="connsiteX0" fmla="*/ 1044575 w 1769110"/>
                                <a:gd name="connsiteY0" fmla="*/ 107950 h 2095500"/>
                                <a:gd name="connsiteX1" fmla="*/ 1769110 w 1769110"/>
                                <a:gd name="connsiteY1" fmla="*/ 1130300 h 2095500"/>
                                <a:gd name="connsiteX2" fmla="*/ 1229360 w 1769110"/>
                                <a:gd name="connsiteY2" fmla="*/ 1568450 h 2095500"/>
                                <a:gd name="connsiteX3" fmla="*/ 0 w 1769110"/>
                                <a:gd name="connsiteY3" fmla="*/ 2095500 h 2095500"/>
                                <a:gd name="connsiteX4" fmla="*/ 816610 w 1769110"/>
                                <a:gd name="connsiteY4" fmla="*/ 0 h 2095500"/>
                                <a:gd name="connsiteX5" fmla="*/ 1044575 w 1769110"/>
                                <a:gd name="connsiteY5" fmla="*/ 107950 h 2095500"/>
                                <a:gd name="connsiteX0" fmla="*/ 1044575 w 1769110"/>
                                <a:gd name="connsiteY0" fmla="*/ 107950 h 2095500"/>
                                <a:gd name="connsiteX1" fmla="*/ 1769110 w 1769110"/>
                                <a:gd name="connsiteY1" fmla="*/ 1130300 h 2095500"/>
                                <a:gd name="connsiteX2" fmla="*/ 1229360 w 1769110"/>
                                <a:gd name="connsiteY2" fmla="*/ 1568450 h 2095500"/>
                                <a:gd name="connsiteX3" fmla="*/ 0 w 1769110"/>
                                <a:gd name="connsiteY3" fmla="*/ 2095500 h 2095500"/>
                                <a:gd name="connsiteX4" fmla="*/ 778510 w 1769110"/>
                                <a:gd name="connsiteY4" fmla="*/ 104776 h 2095500"/>
                                <a:gd name="connsiteX5" fmla="*/ 816610 w 1769110"/>
                                <a:gd name="connsiteY5" fmla="*/ 0 h 2095500"/>
                                <a:gd name="connsiteX6" fmla="*/ 1044575 w 1769110"/>
                                <a:gd name="connsiteY6" fmla="*/ 107950 h 2095500"/>
                                <a:gd name="connsiteX0" fmla="*/ 1044575 w 1769110"/>
                                <a:gd name="connsiteY0" fmla="*/ 219074 h 2206624"/>
                                <a:gd name="connsiteX1" fmla="*/ 1769110 w 1769110"/>
                                <a:gd name="connsiteY1" fmla="*/ 1241424 h 2206624"/>
                                <a:gd name="connsiteX2" fmla="*/ 1229360 w 1769110"/>
                                <a:gd name="connsiteY2" fmla="*/ 1679574 h 2206624"/>
                                <a:gd name="connsiteX3" fmla="*/ 0 w 1769110"/>
                                <a:gd name="connsiteY3" fmla="*/ 2206624 h 2206624"/>
                                <a:gd name="connsiteX4" fmla="*/ 559435 w 1769110"/>
                                <a:gd name="connsiteY4" fmla="*/ 0 h 2206624"/>
                                <a:gd name="connsiteX5" fmla="*/ 816610 w 1769110"/>
                                <a:gd name="connsiteY5" fmla="*/ 111124 h 2206624"/>
                                <a:gd name="connsiteX6" fmla="*/ 1044575 w 1769110"/>
                                <a:gd name="connsiteY6" fmla="*/ 219074 h 2206624"/>
                                <a:gd name="connsiteX0" fmla="*/ 1044575 w 1769110"/>
                                <a:gd name="connsiteY0" fmla="*/ 219074 h 2206624"/>
                                <a:gd name="connsiteX1" fmla="*/ 1769110 w 1769110"/>
                                <a:gd name="connsiteY1" fmla="*/ 1241424 h 2206624"/>
                                <a:gd name="connsiteX2" fmla="*/ 1229360 w 1769110"/>
                                <a:gd name="connsiteY2" fmla="*/ 1679574 h 2206624"/>
                                <a:gd name="connsiteX3" fmla="*/ 0 w 1769110"/>
                                <a:gd name="connsiteY3" fmla="*/ 2206624 h 2206624"/>
                                <a:gd name="connsiteX4" fmla="*/ 559435 w 1769110"/>
                                <a:gd name="connsiteY4" fmla="*/ 0 h 2206624"/>
                                <a:gd name="connsiteX5" fmla="*/ 816610 w 1769110"/>
                                <a:gd name="connsiteY5" fmla="*/ 111124 h 2206624"/>
                                <a:gd name="connsiteX6" fmla="*/ 1044575 w 1769110"/>
                                <a:gd name="connsiteY6" fmla="*/ 219074 h 2206624"/>
                                <a:gd name="connsiteX0" fmla="*/ 1044575 w 1769110"/>
                                <a:gd name="connsiteY0" fmla="*/ 219074 h 2206624"/>
                                <a:gd name="connsiteX1" fmla="*/ 1769110 w 1769110"/>
                                <a:gd name="connsiteY1" fmla="*/ 1241424 h 2206624"/>
                                <a:gd name="connsiteX2" fmla="*/ 1229360 w 1769110"/>
                                <a:gd name="connsiteY2" fmla="*/ 1679574 h 2206624"/>
                                <a:gd name="connsiteX3" fmla="*/ 0 w 1769110"/>
                                <a:gd name="connsiteY3" fmla="*/ 2206624 h 2206624"/>
                                <a:gd name="connsiteX4" fmla="*/ 559435 w 1769110"/>
                                <a:gd name="connsiteY4" fmla="*/ 0 h 2206624"/>
                                <a:gd name="connsiteX5" fmla="*/ 816610 w 1769110"/>
                                <a:gd name="connsiteY5" fmla="*/ 111124 h 2206624"/>
                                <a:gd name="connsiteX6" fmla="*/ 1044575 w 1769110"/>
                                <a:gd name="connsiteY6" fmla="*/ 219074 h 2206624"/>
                                <a:gd name="connsiteX0" fmla="*/ 1044575 w 1769110"/>
                                <a:gd name="connsiteY0" fmla="*/ 219074 h 2206624"/>
                                <a:gd name="connsiteX1" fmla="*/ 1769110 w 1769110"/>
                                <a:gd name="connsiteY1" fmla="*/ 1241424 h 2206624"/>
                                <a:gd name="connsiteX2" fmla="*/ 1229360 w 1769110"/>
                                <a:gd name="connsiteY2" fmla="*/ 1679574 h 2206624"/>
                                <a:gd name="connsiteX3" fmla="*/ 0 w 1769110"/>
                                <a:gd name="connsiteY3" fmla="*/ 2206624 h 2206624"/>
                                <a:gd name="connsiteX4" fmla="*/ 559435 w 1769110"/>
                                <a:gd name="connsiteY4" fmla="*/ 0 h 2206624"/>
                                <a:gd name="connsiteX5" fmla="*/ 816610 w 1769110"/>
                                <a:gd name="connsiteY5" fmla="*/ 111124 h 2206624"/>
                                <a:gd name="connsiteX6" fmla="*/ 1044575 w 1769110"/>
                                <a:gd name="connsiteY6" fmla="*/ 219074 h 2206624"/>
                                <a:gd name="connsiteX0" fmla="*/ 1044575 w 1769110"/>
                                <a:gd name="connsiteY0" fmla="*/ 219074 h 2206624"/>
                                <a:gd name="connsiteX1" fmla="*/ 1769110 w 1769110"/>
                                <a:gd name="connsiteY1" fmla="*/ 1241424 h 2206624"/>
                                <a:gd name="connsiteX2" fmla="*/ 1229360 w 1769110"/>
                                <a:gd name="connsiteY2" fmla="*/ 1679574 h 2206624"/>
                                <a:gd name="connsiteX3" fmla="*/ 0 w 1769110"/>
                                <a:gd name="connsiteY3" fmla="*/ 2206624 h 2206624"/>
                                <a:gd name="connsiteX4" fmla="*/ 540385 w 1769110"/>
                                <a:gd name="connsiteY4" fmla="*/ 0 h 2206624"/>
                                <a:gd name="connsiteX5" fmla="*/ 816610 w 1769110"/>
                                <a:gd name="connsiteY5" fmla="*/ 111124 h 2206624"/>
                                <a:gd name="connsiteX6" fmla="*/ 1044575 w 1769110"/>
                                <a:gd name="connsiteY6" fmla="*/ 219074 h 2206624"/>
                                <a:gd name="connsiteX0" fmla="*/ 1044575 w 1769110"/>
                                <a:gd name="connsiteY0" fmla="*/ 228599 h 2216149"/>
                                <a:gd name="connsiteX1" fmla="*/ 1769110 w 1769110"/>
                                <a:gd name="connsiteY1" fmla="*/ 1250949 h 2216149"/>
                                <a:gd name="connsiteX2" fmla="*/ 1229360 w 1769110"/>
                                <a:gd name="connsiteY2" fmla="*/ 1689099 h 2216149"/>
                                <a:gd name="connsiteX3" fmla="*/ 0 w 1769110"/>
                                <a:gd name="connsiteY3" fmla="*/ 2216149 h 2216149"/>
                                <a:gd name="connsiteX4" fmla="*/ 521335 w 1769110"/>
                                <a:gd name="connsiteY4" fmla="*/ 0 h 2216149"/>
                                <a:gd name="connsiteX5" fmla="*/ 816610 w 1769110"/>
                                <a:gd name="connsiteY5" fmla="*/ 120649 h 2216149"/>
                                <a:gd name="connsiteX6" fmla="*/ 1044575 w 1769110"/>
                                <a:gd name="connsiteY6" fmla="*/ 228599 h 2216149"/>
                                <a:gd name="connsiteX0" fmla="*/ 1044575 w 1769110"/>
                                <a:gd name="connsiteY0" fmla="*/ 231774 h 2219324"/>
                                <a:gd name="connsiteX1" fmla="*/ 1769110 w 1769110"/>
                                <a:gd name="connsiteY1" fmla="*/ 1254124 h 2219324"/>
                                <a:gd name="connsiteX2" fmla="*/ 1229360 w 1769110"/>
                                <a:gd name="connsiteY2" fmla="*/ 1692274 h 2219324"/>
                                <a:gd name="connsiteX3" fmla="*/ 0 w 1769110"/>
                                <a:gd name="connsiteY3" fmla="*/ 2219324 h 2219324"/>
                                <a:gd name="connsiteX4" fmla="*/ 521335 w 1769110"/>
                                <a:gd name="connsiteY4" fmla="*/ 0 h 2219324"/>
                                <a:gd name="connsiteX5" fmla="*/ 816610 w 1769110"/>
                                <a:gd name="connsiteY5" fmla="*/ 123824 h 2219324"/>
                                <a:gd name="connsiteX6" fmla="*/ 1044575 w 1769110"/>
                                <a:gd name="connsiteY6" fmla="*/ 231774 h 2219324"/>
                                <a:gd name="connsiteX0" fmla="*/ 1044575 w 1769110"/>
                                <a:gd name="connsiteY0" fmla="*/ 231774 h 2219324"/>
                                <a:gd name="connsiteX1" fmla="*/ 1769110 w 1769110"/>
                                <a:gd name="connsiteY1" fmla="*/ 1254124 h 2219324"/>
                                <a:gd name="connsiteX2" fmla="*/ 1229360 w 1769110"/>
                                <a:gd name="connsiteY2" fmla="*/ 1692274 h 2219324"/>
                                <a:gd name="connsiteX3" fmla="*/ 0 w 1769110"/>
                                <a:gd name="connsiteY3" fmla="*/ 2219324 h 2219324"/>
                                <a:gd name="connsiteX4" fmla="*/ 502285 w 1769110"/>
                                <a:gd name="connsiteY4" fmla="*/ 85726 h 2219324"/>
                                <a:gd name="connsiteX5" fmla="*/ 521335 w 1769110"/>
                                <a:gd name="connsiteY5" fmla="*/ 0 h 2219324"/>
                                <a:gd name="connsiteX6" fmla="*/ 816610 w 1769110"/>
                                <a:gd name="connsiteY6" fmla="*/ 123824 h 2219324"/>
                                <a:gd name="connsiteX7" fmla="*/ 1044575 w 1769110"/>
                                <a:gd name="connsiteY7" fmla="*/ 231774 h 2219324"/>
                                <a:gd name="connsiteX0" fmla="*/ 1193165 w 1917700"/>
                                <a:gd name="connsiteY0" fmla="*/ 231774 h 2219324"/>
                                <a:gd name="connsiteX1" fmla="*/ 1917700 w 1917700"/>
                                <a:gd name="connsiteY1" fmla="*/ 1254124 h 2219324"/>
                                <a:gd name="connsiteX2" fmla="*/ 1377950 w 1917700"/>
                                <a:gd name="connsiteY2" fmla="*/ 1692274 h 2219324"/>
                                <a:gd name="connsiteX3" fmla="*/ 148590 w 1917700"/>
                                <a:gd name="connsiteY3" fmla="*/ 2219324 h 2219324"/>
                                <a:gd name="connsiteX4" fmla="*/ 0 w 1917700"/>
                                <a:gd name="connsiteY4" fmla="*/ 514351 h 2219324"/>
                                <a:gd name="connsiteX5" fmla="*/ 669925 w 1917700"/>
                                <a:gd name="connsiteY5" fmla="*/ 0 h 2219324"/>
                                <a:gd name="connsiteX6" fmla="*/ 965200 w 1917700"/>
                                <a:gd name="connsiteY6" fmla="*/ 123824 h 2219324"/>
                                <a:gd name="connsiteX7" fmla="*/ 1193165 w 1917700"/>
                                <a:gd name="connsiteY7" fmla="*/ 231774 h 2219324"/>
                                <a:gd name="connsiteX0" fmla="*/ 1193165 w 1917700"/>
                                <a:gd name="connsiteY0" fmla="*/ 231774 h 2219324"/>
                                <a:gd name="connsiteX1" fmla="*/ 1917700 w 1917700"/>
                                <a:gd name="connsiteY1" fmla="*/ 1254124 h 2219324"/>
                                <a:gd name="connsiteX2" fmla="*/ 1377950 w 1917700"/>
                                <a:gd name="connsiteY2" fmla="*/ 1692274 h 2219324"/>
                                <a:gd name="connsiteX3" fmla="*/ 148590 w 1917700"/>
                                <a:gd name="connsiteY3" fmla="*/ 2219324 h 2219324"/>
                                <a:gd name="connsiteX4" fmla="*/ 0 w 1917700"/>
                                <a:gd name="connsiteY4" fmla="*/ 514351 h 2219324"/>
                                <a:gd name="connsiteX5" fmla="*/ 669925 w 1917700"/>
                                <a:gd name="connsiteY5" fmla="*/ 0 h 2219324"/>
                                <a:gd name="connsiteX6" fmla="*/ 965200 w 1917700"/>
                                <a:gd name="connsiteY6" fmla="*/ 123824 h 2219324"/>
                                <a:gd name="connsiteX7" fmla="*/ 1193165 w 1917700"/>
                                <a:gd name="connsiteY7" fmla="*/ 231774 h 2219324"/>
                                <a:gd name="connsiteX0" fmla="*/ 1193165 w 1917700"/>
                                <a:gd name="connsiteY0" fmla="*/ 264877 h 2252427"/>
                                <a:gd name="connsiteX1" fmla="*/ 1917700 w 1917700"/>
                                <a:gd name="connsiteY1" fmla="*/ 1287227 h 2252427"/>
                                <a:gd name="connsiteX2" fmla="*/ 1377950 w 1917700"/>
                                <a:gd name="connsiteY2" fmla="*/ 1725377 h 2252427"/>
                                <a:gd name="connsiteX3" fmla="*/ 148590 w 1917700"/>
                                <a:gd name="connsiteY3" fmla="*/ 2252427 h 2252427"/>
                                <a:gd name="connsiteX4" fmla="*/ 0 w 1917700"/>
                                <a:gd name="connsiteY4" fmla="*/ 547454 h 2252427"/>
                                <a:gd name="connsiteX5" fmla="*/ 669925 w 1917700"/>
                                <a:gd name="connsiteY5" fmla="*/ 33103 h 2252427"/>
                                <a:gd name="connsiteX6" fmla="*/ 965200 w 1917700"/>
                                <a:gd name="connsiteY6" fmla="*/ 156927 h 2252427"/>
                                <a:gd name="connsiteX7" fmla="*/ 1193165 w 1917700"/>
                                <a:gd name="connsiteY7" fmla="*/ 264877 h 2252427"/>
                                <a:gd name="connsiteX0" fmla="*/ 1193165 w 1917700"/>
                                <a:gd name="connsiteY0" fmla="*/ 262490 h 2250040"/>
                                <a:gd name="connsiteX1" fmla="*/ 1917700 w 1917700"/>
                                <a:gd name="connsiteY1" fmla="*/ 1284840 h 2250040"/>
                                <a:gd name="connsiteX2" fmla="*/ 1377950 w 1917700"/>
                                <a:gd name="connsiteY2" fmla="*/ 1722990 h 2250040"/>
                                <a:gd name="connsiteX3" fmla="*/ 148590 w 1917700"/>
                                <a:gd name="connsiteY3" fmla="*/ 2250040 h 2250040"/>
                                <a:gd name="connsiteX4" fmla="*/ 0 w 1917700"/>
                                <a:gd name="connsiteY4" fmla="*/ 545067 h 2250040"/>
                                <a:gd name="connsiteX5" fmla="*/ 669925 w 1917700"/>
                                <a:gd name="connsiteY5" fmla="*/ 30716 h 2250040"/>
                                <a:gd name="connsiteX6" fmla="*/ 965200 w 1917700"/>
                                <a:gd name="connsiteY6" fmla="*/ 154540 h 2250040"/>
                                <a:gd name="connsiteX7" fmla="*/ 1193165 w 1917700"/>
                                <a:gd name="connsiteY7" fmla="*/ 262490 h 2250040"/>
                                <a:gd name="connsiteX0" fmla="*/ 1193165 w 1917700"/>
                                <a:gd name="connsiteY0" fmla="*/ 262490 h 2250040"/>
                                <a:gd name="connsiteX1" fmla="*/ 1917700 w 1917700"/>
                                <a:gd name="connsiteY1" fmla="*/ 1284840 h 2250040"/>
                                <a:gd name="connsiteX2" fmla="*/ 1377950 w 1917700"/>
                                <a:gd name="connsiteY2" fmla="*/ 1722990 h 2250040"/>
                                <a:gd name="connsiteX3" fmla="*/ 148590 w 1917700"/>
                                <a:gd name="connsiteY3" fmla="*/ 2250040 h 2250040"/>
                                <a:gd name="connsiteX4" fmla="*/ 0 w 1917700"/>
                                <a:gd name="connsiteY4" fmla="*/ 545067 h 2250040"/>
                                <a:gd name="connsiteX5" fmla="*/ 669925 w 1917700"/>
                                <a:gd name="connsiteY5" fmla="*/ 30716 h 2250040"/>
                                <a:gd name="connsiteX6" fmla="*/ 965200 w 1917700"/>
                                <a:gd name="connsiteY6" fmla="*/ 154540 h 2250040"/>
                                <a:gd name="connsiteX7" fmla="*/ 1193165 w 1917700"/>
                                <a:gd name="connsiteY7" fmla="*/ 262490 h 2250040"/>
                                <a:gd name="connsiteX0" fmla="*/ 1193165 w 1917700"/>
                                <a:gd name="connsiteY0" fmla="*/ 265366 h 2252916"/>
                                <a:gd name="connsiteX1" fmla="*/ 1917700 w 1917700"/>
                                <a:gd name="connsiteY1" fmla="*/ 1287716 h 2252916"/>
                                <a:gd name="connsiteX2" fmla="*/ 1377950 w 1917700"/>
                                <a:gd name="connsiteY2" fmla="*/ 1725866 h 2252916"/>
                                <a:gd name="connsiteX3" fmla="*/ 148590 w 1917700"/>
                                <a:gd name="connsiteY3" fmla="*/ 2252916 h 2252916"/>
                                <a:gd name="connsiteX4" fmla="*/ 0 w 1917700"/>
                                <a:gd name="connsiteY4" fmla="*/ 547943 h 2252916"/>
                                <a:gd name="connsiteX5" fmla="*/ 650875 w 1917700"/>
                                <a:gd name="connsiteY5" fmla="*/ 30417 h 2252916"/>
                                <a:gd name="connsiteX6" fmla="*/ 965200 w 1917700"/>
                                <a:gd name="connsiteY6" fmla="*/ 157416 h 2252916"/>
                                <a:gd name="connsiteX7" fmla="*/ 1193165 w 1917700"/>
                                <a:gd name="connsiteY7" fmla="*/ 265366 h 2252916"/>
                                <a:gd name="connsiteX0" fmla="*/ 1193165 w 1917700"/>
                                <a:gd name="connsiteY0" fmla="*/ 265366 h 2252916"/>
                                <a:gd name="connsiteX1" fmla="*/ 1917700 w 1917700"/>
                                <a:gd name="connsiteY1" fmla="*/ 1287716 h 2252916"/>
                                <a:gd name="connsiteX2" fmla="*/ 1377950 w 1917700"/>
                                <a:gd name="connsiteY2" fmla="*/ 1725866 h 2252916"/>
                                <a:gd name="connsiteX3" fmla="*/ 148590 w 1917700"/>
                                <a:gd name="connsiteY3" fmla="*/ 2252916 h 2252916"/>
                                <a:gd name="connsiteX4" fmla="*/ 0 w 1917700"/>
                                <a:gd name="connsiteY4" fmla="*/ 547943 h 2252916"/>
                                <a:gd name="connsiteX5" fmla="*/ 650875 w 1917700"/>
                                <a:gd name="connsiteY5" fmla="*/ 30417 h 2252916"/>
                                <a:gd name="connsiteX6" fmla="*/ 965200 w 1917700"/>
                                <a:gd name="connsiteY6" fmla="*/ 157416 h 2252916"/>
                                <a:gd name="connsiteX7" fmla="*/ 1193165 w 1917700"/>
                                <a:gd name="connsiteY7" fmla="*/ 265366 h 2252916"/>
                                <a:gd name="connsiteX0" fmla="*/ 1199515 w 1924050"/>
                                <a:gd name="connsiteY0" fmla="*/ 265664 h 2253214"/>
                                <a:gd name="connsiteX1" fmla="*/ 1924050 w 1924050"/>
                                <a:gd name="connsiteY1" fmla="*/ 1288014 h 2253214"/>
                                <a:gd name="connsiteX2" fmla="*/ 1384300 w 1924050"/>
                                <a:gd name="connsiteY2" fmla="*/ 1726164 h 2253214"/>
                                <a:gd name="connsiteX3" fmla="*/ 154940 w 1924050"/>
                                <a:gd name="connsiteY3" fmla="*/ 2253214 h 2253214"/>
                                <a:gd name="connsiteX4" fmla="*/ 0 w 1924050"/>
                                <a:gd name="connsiteY4" fmla="*/ 545066 h 2253214"/>
                                <a:gd name="connsiteX5" fmla="*/ 657225 w 1924050"/>
                                <a:gd name="connsiteY5" fmla="*/ 30715 h 2253214"/>
                                <a:gd name="connsiteX6" fmla="*/ 971550 w 1924050"/>
                                <a:gd name="connsiteY6" fmla="*/ 157714 h 2253214"/>
                                <a:gd name="connsiteX7" fmla="*/ 1199515 w 1924050"/>
                                <a:gd name="connsiteY7" fmla="*/ 265664 h 2253214"/>
                                <a:gd name="connsiteX0" fmla="*/ 1199515 w 1924050"/>
                                <a:gd name="connsiteY0" fmla="*/ 265664 h 2253214"/>
                                <a:gd name="connsiteX1" fmla="*/ 1924050 w 1924050"/>
                                <a:gd name="connsiteY1" fmla="*/ 1288014 h 2253214"/>
                                <a:gd name="connsiteX2" fmla="*/ 1384300 w 1924050"/>
                                <a:gd name="connsiteY2" fmla="*/ 1726164 h 2253214"/>
                                <a:gd name="connsiteX3" fmla="*/ 154940 w 1924050"/>
                                <a:gd name="connsiteY3" fmla="*/ 2253214 h 2253214"/>
                                <a:gd name="connsiteX4" fmla="*/ 6350 w 1924050"/>
                                <a:gd name="connsiteY4" fmla="*/ 697466 h 2253214"/>
                                <a:gd name="connsiteX5" fmla="*/ 0 w 1924050"/>
                                <a:gd name="connsiteY5" fmla="*/ 545066 h 2253214"/>
                                <a:gd name="connsiteX6" fmla="*/ 657225 w 1924050"/>
                                <a:gd name="connsiteY6" fmla="*/ 30715 h 2253214"/>
                                <a:gd name="connsiteX7" fmla="*/ 971550 w 1924050"/>
                                <a:gd name="connsiteY7" fmla="*/ 157714 h 2253214"/>
                                <a:gd name="connsiteX8" fmla="*/ 1199515 w 1924050"/>
                                <a:gd name="connsiteY8" fmla="*/ 265664 h 2253214"/>
                                <a:gd name="connsiteX0" fmla="*/ 1199515 w 1924050"/>
                                <a:gd name="connsiteY0" fmla="*/ 265664 h 2253214"/>
                                <a:gd name="connsiteX1" fmla="*/ 1924050 w 1924050"/>
                                <a:gd name="connsiteY1" fmla="*/ 1288014 h 2253214"/>
                                <a:gd name="connsiteX2" fmla="*/ 1384300 w 1924050"/>
                                <a:gd name="connsiteY2" fmla="*/ 1726164 h 2253214"/>
                                <a:gd name="connsiteX3" fmla="*/ 154940 w 1924050"/>
                                <a:gd name="connsiteY3" fmla="*/ 2253214 h 2253214"/>
                                <a:gd name="connsiteX4" fmla="*/ 152400 w 1924050"/>
                                <a:gd name="connsiteY4" fmla="*/ 618091 h 2253214"/>
                                <a:gd name="connsiteX5" fmla="*/ 0 w 1924050"/>
                                <a:gd name="connsiteY5" fmla="*/ 545066 h 2253214"/>
                                <a:gd name="connsiteX6" fmla="*/ 657225 w 1924050"/>
                                <a:gd name="connsiteY6" fmla="*/ 30715 h 2253214"/>
                                <a:gd name="connsiteX7" fmla="*/ 971550 w 1924050"/>
                                <a:gd name="connsiteY7" fmla="*/ 157714 h 2253214"/>
                                <a:gd name="connsiteX8" fmla="*/ 1199515 w 1924050"/>
                                <a:gd name="connsiteY8" fmla="*/ 265664 h 2253214"/>
                                <a:gd name="connsiteX0" fmla="*/ 1199515 w 1924050"/>
                                <a:gd name="connsiteY0" fmla="*/ 265664 h 2253214"/>
                                <a:gd name="connsiteX1" fmla="*/ 1924050 w 1924050"/>
                                <a:gd name="connsiteY1" fmla="*/ 1288014 h 2253214"/>
                                <a:gd name="connsiteX2" fmla="*/ 1384300 w 1924050"/>
                                <a:gd name="connsiteY2" fmla="*/ 1726164 h 2253214"/>
                                <a:gd name="connsiteX3" fmla="*/ 154940 w 1924050"/>
                                <a:gd name="connsiteY3" fmla="*/ 2253214 h 2253214"/>
                                <a:gd name="connsiteX4" fmla="*/ 152400 w 1924050"/>
                                <a:gd name="connsiteY4" fmla="*/ 618091 h 2253214"/>
                                <a:gd name="connsiteX5" fmla="*/ 0 w 1924050"/>
                                <a:gd name="connsiteY5" fmla="*/ 545066 h 2253214"/>
                                <a:gd name="connsiteX6" fmla="*/ 657225 w 1924050"/>
                                <a:gd name="connsiteY6" fmla="*/ 30715 h 2253214"/>
                                <a:gd name="connsiteX7" fmla="*/ 971550 w 1924050"/>
                                <a:gd name="connsiteY7" fmla="*/ 157714 h 2253214"/>
                                <a:gd name="connsiteX8" fmla="*/ 1199515 w 1924050"/>
                                <a:gd name="connsiteY8" fmla="*/ 265664 h 2253214"/>
                                <a:gd name="connsiteX0" fmla="*/ 1200762 w 1925297"/>
                                <a:gd name="connsiteY0" fmla="*/ 265664 h 2253214"/>
                                <a:gd name="connsiteX1" fmla="*/ 1925297 w 1925297"/>
                                <a:gd name="connsiteY1" fmla="*/ 1288014 h 2253214"/>
                                <a:gd name="connsiteX2" fmla="*/ 1385547 w 1925297"/>
                                <a:gd name="connsiteY2" fmla="*/ 1726164 h 2253214"/>
                                <a:gd name="connsiteX3" fmla="*/ 156187 w 1925297"/>
                                <a:gd name="connsiteY3" fmla="*/ 2253214 h 2253214"/>
                                <a:gd name="connsiteX4" fmla="*/ 153647 w 1925297"/>
                                <a:gd name="connsiteY4" fmla="*/ 618091 h 2253214"/>
                                <a:gd name="connsiteX5" fmla="*/ 1247 w 1925297"/>
                                <a:gd name="connsiteY5" fmla="*/ 545066 h 2253214"/>
                                <a:gd name="connsiteX6" fmla="*/ 658472 w 1925297"/>
                                <a:gd name="connsiteY6" fmla="*/ 30715 h 2253214"/>
                                <a:gd name="connsiteX7" fmla="*/ 972797 w 1925297"/>
                                <a:gd name="connsiteY7" fmla="*/ 157714 h 2253214"/>
                                <a:gd name="connsiteX8" fmla="*/ 1200762 w 1925297"/>
                                <a:gd name="connsiteY8" fmla="*/ 265664 h 2253214"/>
                                <a:gd name="connsiteX0" fmla="*/ 1200220 w 1924755"/>
                                <a:gd name="connsiteY0" fmla="*/ 265664 h 2253214"/>
                                <a:gd name="connsiteX1" fmla="*/ 1924755 w 1924755"/>
                                <a:gd name="connsiteY1" fmla="*/ 1288014 h 2253214"/>
                                <a:gd name="connsiteX2" fmla="*/ 1385005 w 1924755"/>
                                <a:gd name="connsiteY2" fmla="*/ 1726164 h 2253214"/>
                                <a:gd name="connsiteX3" fmla="*/ 155645 w 1924755"/>
                                <a:gd name="connsiteY3" fmla="*/ 2253214 h 2253214"/>
                                <a:gd name="connsiteX4" fmla="*/ 153105 w 1924755"/>
                                <a:gd name="connsiteY4" fmla="*/ 618091 h 2253214"/>
                                <a:gd name="connsiteX5" fmla="*/ 705 w 1924755"/>
                                <a:gd name="connsiteY5" fmla="*/ 545066 h 2253214"/>
                                <a:gd name="connsiteX6" fmla="*/ 657930 w 1924755"/>
                                <a:gd name="connsiteY6" fmla="*/ 30715 h 2253214"/>
                                <a:gd name="connsiteX7" fmla="*/ 972255 w 1924755"/>
                                <a:gd name="connsiteY7" fmla="*/ 157714 h 2253214"/>
                                <a:gd name="connsiteX8" fmla="*/ 1200220 w 1924755"/>
                                <a:gd name="connsiteY8" fmla="*/ 265664 h 2253214"/>
                                <a:gd name="connsiteX0" fmla="*/ 1200322 w 1924857"/>
                                <a:gd name="connsiteY0" fmla="*/ 265664 h 2253214"/>
                                <a:gd name="connsiteX1" fmla="*/ 1924857 w 1924857"/>
                                <a:gd name="connsiteY1" fmla="*/ 1288014 h 2253214"/>
                                <a:gd name="connsiteX2" fmla="*/ 1385107 w 1924857"/>
                                <a:gd name="connsiteY2" fmla="*/ 1726164 h 2253214"/>
                                <a:gd name="connsiteX3" fmla="*/ 155747 w 1924857"/>
                                <a:gd name="connsiteY3" fmla="*/ 2253214 h 2253214"/>
                                <a:gd name="connsiteX4" fmla="*/ 153207 w 1924857"/>
                                <a:gd name="connsiteY4" fmla="*/ 618091 h 2253214"/>
                                <a:gd name="connsiteX5" fmla="*/ 807 w 1924857"/>
                                <a:gd name="connsiteY5" fmla="*/ 545066 h 2253214"/>
                                <a:gd name="connsiteX6" fmla="*/ 658032 w 1924857"/>
                                <a:gd name="connsiteY6" fmla="*/ 30715 h 2253214"/>
                                <a:gd name="connsiteX7" fmla="*/ 972357 w 1924857"/>
                                <a:gd name="connsiteY7" fmla="*/ 157714 h 2253214"/>
                                <a:gd name="connsiteX8" fmla="*/ 1200322 w 1924857"/>
                                <a:gd name="connsiteY8" fmla="*/ 265664 h 2253214"/>
                                <a:gd name="connsiteX0" fmla="*/ 1199620 w 1924155"/>
                                <a:gd name="connsiteY0" fmla="*/ 265664 h 2253214"/>
                                <a:gd name="connsiteX1" fmla="*/ 1924155 w 1924155"/>
                                <a:gd name="connsiteY1" fmla="*/ 1288014 h 2253214"/>
                                <a:gd name="connsiteX2" fmla="*/ 1384405 w 1924155"/>
                                <a:gd name="connsiteY2" fmla="*/ 1726164 h 2253214"/>
                                <a:gd name="connsiteX3" fmla="*/ 155045 w 1924155"/>
                                <a:gd name="connsiteY3" fmla="*/ 2253214 h 2253214"/>
                                <a:gd name="connsiteX4" fmla="*/ 152505 w 1924155"/>
                                <a:gd name="connsiteY4" fmla="*/ 618091 h 2253214"/>
                                <a:gd name="connsiteX5" fmla="*/ 105 w 1924155"/>
                                <a:gd name="connsiteY5" fmla="*/ 545066 h 2253214"/>
                                <a:gd name="connsiteX6" fmla="*/ 657330 w 1924155"/>
                                <a:gd name="connsiteY6" fmla="*/ 30715 h 2253214"/>
                                <a:gd name="connsiteX7" fmla="*/ 971655 w 1924155"/>
                                <a:gd name="connsiteY7" fmla="*/ 157714 h 2253214"/>
                                <a:gd name="connsiteX8" fmla="*/ 1199620 w 1924155"/>
                                <a:gd name="connsiteY8" fmla="*/ 265664 h 2253214"/>
                                <a:gd name="connsiteX0" fmla="*/ 1199620 w 1924155"/>
                                <a:gd name="connsiteY0" fmla="*/ 265664 h 2253214"/>
                                <a:gd name="connsiteX1" fmla="*/ 1924155 w 1924155"/>
                                <a:gd name="connsiteY1" fmla="*/ 1288014 h 2253214"/>
                                <a:gd name="connsiteX2" fmla="*/ 1384405 w 1924155"/>
                                <a:gd name="connsiteY2" fmla="*/ 1726164 h 2253214"/>
                                <a:gd name="connsiteX3" fmla="*/ 155045 w 1924155"/>
                                <a:gd name="connsiteY3" fmla="*/ 2253214 h 2253214"/>
                                <a:gd name="connsiteX4" fmla="*/ 152506 w 1924155"/>
                                <a:gd name="connsiteY4" fmla="*/ 687941 h 2253214"/>
                                <a:gd name="connsiteX5" fmla="*/ 152505 w 1924155"/>
                                <a:gd name="connsiteY5" fmla="*/ 618091 h 2253214"/>
                                <a:gd name="connsiteX6" fmla="*/ 105 w 1924155"/>
                                <a:gd name="connsiteY6" fmla="*/ 545066 h 2253214"/>
                                <a:gd name="connsiteX7" fmla="*/ 657330 w 1924155"/>
                                <a:gd name="connsiteY7" fmla="*/ 30715 h 2253214"/>
                                <a:gd name="connsiteX8" fmla="*/ 971655 w 1924155"/>
                                <a:gd name="connsiteY8" fmla="*/ 157714 h 2253214"/>
                                <a:gd name="connsiteX9" fmla="*/ 1199620 w 1924155"/>
                                <a:gd name="connsiteY9" fmla="*/ 265664 h 2253214"/>
                                <a:gd name="connsiteX0" fmla="*/ 1199620 w 1924155"/>
                                <a:gd name="connsiteY0" fmla="*/ 265664 h 2253214"/>
                                <a:gd name="connsiteX1" fmla="*/ 1924155 w 1924155"/>
                                <a:gd name="connsiteY1" fmla="*/ 1288014 h 2253214"/>
                                <a:gd name="connsiteX2" fmla="*/ 1384405 w 1924155"/>
                                <a:gd name="connsiteY2" fmla="*/ 1726164 h 2253214"/>
                                <a:gd name="connsiteX3" fmla="*/ 155045 w 1924155"/>
                                <a:gd name="connsiteY3" fmla="*/ 2253214 h 2253214"/>
                                <a:gd name="connsiteX4" fmla="*/ 676381 w 1924155"/>
                                <a:gd name="connsiteY4" fmla="*/ 357741 h 2253214"/>
                                <a:gd name="connsiteX5" fmla="*/ 152505 w 1924155"/>
                                <a:gd name="connsiteY5" fmla="*/ 618091 h 2253214"/>
                                <a:gd name="connsiteX6" fmla="*/ 105 w 1924155"/>
                                <a:gd name="connsiteY6" fmla="*/ 545066 h 2253214"/>
                                <a:gd name="connsiteX7" fmla="*/ 657330 w 1924155"/>
                                <a:gd name="connsiteY7" fmla="*/ 30715 h 2253214"/>
                                <a:gd name="connsiteX8" fmla="*/ 971655 w 1924155"/>
                                <a:gd name="connsiteY8" fmla="*/ 157714 h 2253214"/>
                                <a:gd name="connsiteX9" fmla="*/ 1199620 w 1924155"/>
                                <a:gd name="connsiteY9" fmla="*/ 265664 h 2253214"/>
                                <a:gd name="connsiteX0" fmla="*/ 1199620 w 1924155"/>
                                <a:gd name="connsiteY0" fmla="*/ 265664 h 2253214"/>
                                <a:gd name="connsiteX1" fmla="*/ 1924155 w 1924155"/>
                                <a:gd name="connsiteY1" fmla="*/ 1288014 h 2253214"/>
                                <a:gd name="connsiteX2" fmla="*/ 1384405 w 1924155"/>
                                <a:gd name="connsiteY2" fmla="*/ 1726164 h 2253214"/>
                                <a:gd name="connsiteX3" fmla="*/ 155045 w 1924155"/>
                                <a:gd name="connsiteY3" fmla="*/ 2253214 h 2253214"/>
                                <a:gd name="connsiteX4" fmla="*/ 676381 w 1924155"/>
                                <a:gd name="connsiteY4" fmla="*/ 357741 h 2253214"/>
                                <a:gd name="connsiteX5" fmla="*/ 152505 w 1924155"/>
                                <a:gd name="connsiteY5" fmla="*/ 618091 h 2253214"/>
                                <a:gd name="connsiteX6" fmla="*/ 105 w 1924155"/>
                                <a:gd name="connsiteY6" fmla="*/ 545066 h 2253214"/>
                                <a:gd name="connsiteX7" fmla="*/ 657330 w 1924155"/>
                                <a:gd name="connsiteY7" fmla="*/ 30715 h 2253214"/>
                                <a:gd name="connsiteX8" fmla="*/ 971655 w 1924155"/>
                                <a:gd name="connsiteY8" fmla="*/ 157714 h 2253214"/>
                                <a:gd name="connsiteX9" fmla="*/ 1199620 w 1924155"/>
                                <a:gd name="connsiteY9" fmla="*/ 265664 h 2253214"/>
                                <a:gd name="connsiteX0" fmla="*/ 1199620 w 1924155"/>
                                <a:gd name="connsiteY0" fmla="*/ 265664 h 2253214"/>
                                <a:gd name="connsiteX1" fmla="*/ 1924155 w 1924155"/>
                                <a:gd name="connsiteY1" fmla="*/ 1288014 h 2253214"/>
                                <a:gd name="connsiteX2" fmla="*/ 1384405 w 1924155"/>
                                <a:gd name="connsiteY2" fmla="*/ 1726164 h 2253214"/>
                                <a:gd name="connsiteX3" fmla="*/ 155045 w 1924155"/>
                                <a:gd name="connsiteY3" fmla="*/ 2253214 h 2253214"/>
                                <a:gd name="connsiteX4" fmla="*/ 676381 w 1924155"/>
                                <a:gd name="connsiteY4" fmla="*/ 357741 h 2253214"/>
                                <a:gd name="connsiteX5" fmla="*/ 152505 w 1924155"/>
                                <a:gd name="connsiteY5" fmla="*/ 618091 h 2253214"/>
                                <a:gd name="connsiteX6" fmla="*/ 105 w 1924155"/>
                                <a:gd name="connsiteY6" fmla="*/ 545066 h 2253214"/>
                                <a:gd name="connsiteX7" fmla="*/ 657330 w 1924155"/>
                                <a:gd name="connsiteY7" fmla="*/ 30715 h 2253214"/>
                                <a:gd name="connsiteX8" fmla="*/ 971655 w 1924155"/>
                                <a:gd name="connsiteY8" fmla="*/ 157714 h 2253214"/>
                                <a:gd name="connsiteX9" fmla="*/ 1199620 w 1924155"/>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76362 w 1924136"/>
                                <a:gd name="connsiteY4" fmla="*/ 35774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76362 w 1924136"/>
                                <a:gd name="connsiteY4" fmla="*/ 35774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76362 w 1924136"/>
                                <a:gd name="connsiteY4" fmla="*/ 35774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66837 w 1924136"/>
                                <a:gd name="connsiteY4" fmla="*/ 35774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66837 w 1924136"/>
                                <a:gd name="connsiteY4" fmla="*/ 35774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66837 w 1924136"/>
                                <a:gd name="connsiteY4" fmla="*/ 35774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98587 w 1924136"/>
                                <a:gd name="connsiteY4" fmla="*/ 3228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666837 w 1924136"/>
                                <a:gd name="connsiteY4" fmla="*/ 3609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441412 w 1924136"/>
                                <a:gd name="connsiteY4" fmla="*/ 554591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168361 w 1924136"/>
                                <a:gd name="connsiteY5" fmla="*/ 618091 h 2253214"/>
                                <a:gd name="connsiteX6" fmla="*/ 86 w 1924136"/>
                                <a:gd name="connsiteY6" fmla="*/ 545066 h 2253214"/>
                                <a:gd name="connsiteX7" fmla="*/ 657311 w 1924136"/>
                                <a:gd name="connsiteY7" fmla="*/ 30715 h 2253214"/>
                                <a:gd name="connsiteX8" fmla="*/ 971636 w 1924136"/>
                                <a:gd name="connsiteY8" fmla="*/ 157714 h 2253214"/>
                                <a:gd name="connsiteX9" fmla="*/ 1199601 w 1924136"/>
                                <a:gd name="connsiteY9"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6361 w 1924136"/>
                                <a:gd name="connsiteY5" fmla="*/ 335516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6361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6361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6361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6361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1599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1599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2253214"/>
                                <a:gd name="connsiteX1" fmla="*/ 1924136 w 1924136"/>
                                <a:gd name="connsiteY1" fmla="*/ 1288014 h 2253214"/>
                                <a:gd name="connsiteX2" fmla="*/ 1384386 w 1924136"/>
                                <a:gd name="connsiteY2" fmla="*/ 1726164 h 2253214"/>
                                <a:gd name="connsiteX3" fmla="*/ 155026 w 1924136"/>
                                <a:gd name="connsiteY3" fmla="*/ 2253214 h 2253214"/>
                                <a:gd name="connsiteX4" fmla="*/ 1022437 w 1924136"/>
                                <a:gd name="connsiteY4" fmla="*/ 602216 h 2253214"/>
                                <a:gd name="connsiteX5" fmla="*/ 671599 w 1924136"/>
                                <a:gd name="connsiteY5" fmla="*/ 368853 h 2253214"/>
                                <a:gd name="connsiteX6" fmla="*/ 168361 w 1924136"/>
                                <a:gd name="connsiteY6" fmla="*/ 618091 h 2253214"/>
                                <a:gd name="connsiteX7" fmla="*/ 86 w 1924136"/>
                                <a:gd name="connsiteY7" fmla="*/ 545066 h 2253214"/>
                                <a:gd name="connsiteX8" fmla="*/ 657311 w 1924136"/>
                                <a:gd name="connsiteY8" fmla="*/ 30715 h 2253214"/>
                                <a:gd name="connsiteX9" fmla="*/ 971636 w 1924136"/>
                                <a:gd name="connsiteY9" fmla="*/ 157714 h 2253214"/>
                                <a:gd name="connsiteX10" fmla="*/ 1199601 w 1924136"/>
                                <a:gd name="connsiteY10" fmla="*/ 265664 h 2253214"/>
                                <a:gd name="connsiteX0" fmla="*/ 1199601 w 1924136"/>
                                <a:gd name="connsiteY0" fmla="*/ 265664 h 1726164"/>
                                <a:gd name="connsiteX1" fmla="*/ 1924136 w 1924136"/>
                                <a:gd name="connsiteY1" fmla="*/ 1288014 h 1726164"/>
                                <a:gd name="connsiteX2" fmla="*/ 1384386 w 1924136"/>
                                <a:gd name="connsiteY2" fmla="*/ 1726164 h 1726164"/>
                                <a:gd name="connsiteX3" fmla="*/ 750338 w 1924136"/>
                                <a:gd name="connsiteY3" fmla="*/ 986389 h 1726164"/>
                                <a:gd name="connsiteX4" fmla="*/ 1022437 w 1924136"/>
                                <a:gd name="connsiteY4" fmla="*/ 602216 h 1726164"/>
                                <a:gd name="connsiteX5" fmla="*/ 671599 w 1924136"/>
                                <a:gd name="connsiteY5" fmla="*/ 368853 h 1726164"/>
                                <a:gd name="connsiteX6" fmla="*/ 168361 w 1924136"/>
                                <a:gd name="connsiteY6" fmla="*/ 618091 h 1726164"/>
                                <a:gd name="connsiteX7" fmla="*/ 86 w 1924136"/>
                                <a:gd name="connsiteY7" fmla="*/ 545066 h 1726164"/>
                                <a:gd name="connsiteX8" fmla="*/ 657311 w 1924136"/>
                                <a:gd name="connsiteY8" fmla="*/ 30715 h 1726164"/>
                                <a:gd name="connsiteX9" fmla="*/ 971636 w 1924136"/>
                                <a:gd name="connsiteY9" fmla="*/ 157714 h 1726164"/>
                                <a:gd name="connsiteX10" fmla="*/ 1199601 w 1924136"/>
                                <a:gd name="connsiteY10" fmla="*/ 265664 h 1726164"/>
                                <a:gd name="connsiteX0" fmla="*/ 1199601 w 1924136"/>
                                <a:gd name="connsiteY0" fmla="*/ 265664 h 1726164"/>
                                <a:gd name="connsiteX1" fmla="*/ 1924136 w 1924136"/>
                                <a:gd name="connsiteY1" fmla="*/ 1288014 h 1726164"/>
                                <a:gd name="connsiteX2" fmla="*/ 1384386 w 1924136"/>
                                <a:gd name="connsiteY2" fmla="*/ 1726164 h 1726164"/>
                                <a:gd name="connsiteX3" fmla="*/ 621750 w 1924136"/>
                                <a:gd name="connsiteY3" fmla="*/ 914951 h 1726164"/>
                                <a:gd name="connsiteX4" fmla="*/ 1022437 w 1924136"/>
                                <a:gd name="connsiteY4" fmla="*/ 602216 h 1726164"/>
                                <a:gd name="connsiteX5" fmla="*/ 671599 w 1924136"/>
                                <a:gd name="connsiteY5" fmla="*/ 368853 h 1726164"/>
                                <a:gd name="connsiteX6" fmla="*/ 168361 w 1924136"/>
                                <a:gd name="connsiteY6" fmla="*/ 618091 h 1726164"/>
                                <a:gd name="connsiteX7" fmla="*/ 86 w 1924136"/>
                                <a:gd name="connsiteY7" fmla="*/ 545066 h 1726164"/>
                                <a:gd name="connsiteX8" fmla="*/ 657311 w 1924136"/>
                                <a:gd name="connsiteY8" fmla="*/ 30715 h 1726164"/>
                                <a:gd name="connsiteX9" fmla="*/ 971636 w 1924136"/>
                                <a:gd name="connsiteY9" fmla="*/ 157714 h 1726164"/>
                                <a:gd name="connsiteX10" fmla="*/ 1199601 w 1924136"/>
                                <a:gd name="connsiteY10" fmla="*/ 265664 h 1726164"/>
                                <a:gd name="connsiteX0" fmla="*/ 1199601 w 1924136"/>
                                <a:gd name="connsiteY0" fmla="*/ 265664 h 1726164"/>
                                <a:gd name="connsiteX1" fmla="*/ 1924136 w 1924136"/>
                                <a:gd name="connsiteY1" fmla="*/ 1288014 h 1726164"/>
                                <a:gd name="connsiteX2" fmla="*/ 1384386 w 1924136"/>
                                <a:gd name="connsiteY2" fmla="*/ 1726164 h 1726164"/>
                                <a:gd name="connsiteX3" fmla="*/ 621750 w 1924136"/>
                                <a:gd name="connsiteY3" fmla="*/ 914951 h 1726164"/>
                                <a:gd name="connsiteX4" fmla="*/ 1022437 w 1924136"/>
                                <a:gd name="connsiteY4" fmla="*/ 602216 h 1726164"/>
                                <a:gd name="connsiteX5" fmla="*/ 671599 w 1924136"/>
                                <a:gd name="connsiteY5" fmla="*/ 368853 h 1726164"/>
                                <a:gd name="connsiteX6" fmla="*/ 168361 w 1924136"/>
                                <a:gd name="connsiteY6" fmla="*/ 618091 h 1726164"/>
                                <a:gd name="connsiteX7" fmla="*/ 86 w 1924136"/>
                                <a:gd name="connsiteY7" fmla="*/ 545066 h 1726164"/>
                                <a:gd name="connsiteX8" fmla="*/ 657311 w 1924136"/>
                                <a:gd name="connsiteY8" fmla="*/ 30715 h 1726164"/>
                                <a:gd name="connsiteX9" fmla="*/ 971636 w 1924136"/>
                                <a:gd name="connsiteY9" fmla="*/ 157714 h 1726164"/>
                                <a:gd name="connsiteX10" fmla="*/ 1199601 w 1924136"/>
                                <a:gd name="connsiteY10"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621750 w 1924136"/>
                                <a:gd name="connsiteY3" fmla="*/ 914951 h 1726164"/>
                                <a:gd name="connsiteX4" fmla="*/ 1022437 w 1924136"/>
                                <a:gd name="connsiteY4" fmla="*/ 602216 h 1726164"/>
                                <a:gd name="connsiteX5" fmla="*/ 671599 w 1924136"/>
                                <a:gd name="connsiteY5" fmla="*/ 368853 h 1726164"/>
                                <a:gd name="connsiteX6" fmla="*/ 168361 w 1924136"/>
                                <a:gd name="connsiteY6" fmla="*/ 618091 h 1726164"/>
                                <a:gd name="connsiteX7" fmla="*/ 86 w 1924136"/>
                                <a:gd name="connsiteY7" fmla="*/ 545066 h 1726164"/>
                                <a:gd name="connsiteX8" fmla="*/ 657311 w 1924136"/>
                                <a:gd name="connsiteY8" fmla="*/ 30715 h 1726164"/>
                                <a:gd name="connsiteX9" fmla="*/ 971636 w 1924136"/>
                                <a:gd name="connsiteY9" fmla="*/ 157714 h 1726164"/>
                                <a:gd name="connsiteX10" fmla="*/ 1199601 w 1924136"/>
                                <a:gd name="connsiteY10" fmla="*/ 265664 h 1726164"/>
                                <a:gd name="connsiteX0" fmla="*/ 1199601 w 1924136"/>
                                <a:gd name="connsiteY0" fmla="*/ 265664 h 1727784"/>
                                <a:gd name="connsiteX1" fmla="*/ 1924136 w 1924136"/>
                                <a:gd name="connsiteY1" fmla="*/ 1288014 h 1727784"/>
                                <a:gd name="connsiteX2" fmla="*/ 1403436 w 1924136"/>
                                <a:gd name="connsiteY2" fmla="*/ 1726164 h 1727784"/>
                                <a:gd name="connsiteX3" fmla="*/ 1038311 w 1924136"/>
                                <a:gd name="connsiteY3" fmla="*/ 1416604 h 1727784"/>
                                <a:gd name="connsiteX4" fmla="*/ 621750 w 1924136"/>
                                <a:gd name="connsiteY4" fmla="*/ 914951 h 1727784"/>
                                <a:gd name="connsiteX5" fmla="*/ 1022437 w 1924136"/>
                                <a:gd name="connsiteY5" fmla="*/ 602216 h 1727784"/>
                                <a:gd name="connsiteX6" fmla="*/ 671599 w 1924136"/>
                                <a:gd name="connsiteY6" fmla="*/ 368853 h 1727784"/>
                                <a:gd name="connsiteX7" fmla="*/ 168361 w 1924136"/>
                                <a:gd name="connsiteY7" fmla="*/ 618091 h 1727784"/>
                                <a:gd name="connsiteX8" fmla="*/ 86 w 1924136"/>
                                <a:gd name="connsiteY8" fmla="*/ 545066 h 1727784"/>
                                <a:gd name="connsiteX9" fmla="*/ 657311 w 1924136"/>
                                <a:gd name="connsiteY9" fmla="*/ 30715 h 1727784"/>
                                <a:gd name="connsiteX10" fmla="*/ 971636 w 1924136"/>
                                <a:gd name="connsiteY10" fmla="*/ 157714 h 1727784"/>
                                <a:gd name="connsiteX11" fmla="*/ 1199601 w 1924136"/>
                                <a:gd name="connsiteY11" fmla="*/ 265664 h 1727784"/>
                                <a:gd name="connsiteX0" fmla="*/ 1199601 w 1924136"/>
                                <a:gd name="connsiteY0" fmla="*/ 265664 h 1729050"/>
                                <a:gd name="connsiteX1" fmla="*/ 1924136 w 1924136"/>
                                <a:gd name="connsiteY1" fmla="*/ 1288014 h 1729050"/>
                                <a:gd name="connsiteX2" fmla="*/ 1403436 w 1924136"/>
                                <a:gd name="connsiteY2" fmla="*/ 1726164 h 1729050"/>
                                <a:gd name="connsiteX3" fmla="*/ 1071649 w 1924136"/>
                                <a:gd name="connsiteY3" fmla="*/ 1511854 h 1729050"/>
                                <a:gd name="connsiteX4" fmla="*/ 621750 w 1924136"/>
                                <a:gd name="connsiteY4" fmla="*/ 914951 h 1729050"/>
                                <a:gd name="connsiteX5" fmla="*/ 1022437 w 1924136"/>
                                <a:gd name="connsiteY5" fmla="*/ 602216 h 1729050"/>
                                <a:gd name="connsiteX6" fmla="*/ 671599 w 1924136"/>
                                <a:gd name="connsiteY6" fmla="*/ 368853 h 1729050"/>
                                <a:gd name="connsiteX7" fmla="*/ 168361 w 1924136"/>
                                <a:gd name="connsiteY7" fmla="*/ 618091 h 1729050"/>
                                <a:gd name="connsiteX8" fmla="*/ 86 w 1924136"/>
                                <a:gd name="connsiteY8" fmla="*/ 545066 h 1729050"/>
                                <a:gd name="connsiteX9" fmla="*/ 657311 w 1924136"/>
                                <a:gd name="connsiteY9" fmla="*/ 30715 h 1729050"/>
                                <a:gd name="connsiteX10" fmla="*/ 971636 w 1924136"/>
                                <a:gd name="connsiteY10" fmla="*/ 157714 h 1729050"/>
                                <a:gd name="connsiteX11" fmla="*/ 1199601 w 1924136"/>
                                <a:gd name="connsiteY11" fmla="*/ 265664 h 1729050"/>
                                <a:gd name="connsiteX0" fmla="*/ 1199601 w 1924136"/>
                                <a:gd name="connsiteY0" fmla="*/ 265664 h 1729408"/>
                                <a:gd name="connsiteX1" fmla="*/ 1924136 w 1924136"/>
                                <a:gd name="connsiteY1" fmla="*/ 1288014 h 1729408"/>
                                <a:gd name="connsiteX2" fmla="*/ 1403436 w 1924136"/>
                                <a:gd name="connsiteY2" fmla="*/ 1726164 h 1729408"/>
                                <a:gd name="connsiteX3" fmla="*/ 1071649 w 1924136"/>
                                <a:gd name="connsiteY3" fmla="*/ 1511854 h 1729408"/>
                                <a:gd name="connsiteX4" fmla="*/ 621750 w 1924136"/>
                                <a:gd name="connsiteY4" fmla="*/ 914951 h 1729408"/>
                                <a:gd name="connsiteX5" fmla="*/ 1022437 w 1924136"/>
                                <a:gd name="connsiteY5" fmla="*/ 602216 h 1729408"/>
                                <a:gd name="connsiteX6" fmla="*/ 671599 w 1924136"/>
                                <a:gd name="connsiteY6" fmla="*/ 368853 h 1729408"/>
                                <a:gd name="connsiteX7" fmla="*/ 168361 w 1924136"/>
                                <a:gd name="connsiteY7" fmla="*/ 618091 h 1729408"/>
                                <a:gd name="connsiteX8" fmla="*/ 86 w 1924136"/>
                                <a:gd name="connsiteY8" fmla="*/ 545066 h 1729408"/>
                                <a:gd name="connsiteX9" fmla="*/ 657311 w 1924136"/>
                                <a:gd name="connsiteY9" fmla="*/ 30715 h 1729408"/>
                                <a:gd name="connsiteX10" fmla="*/ 971636 w 1924136"/>
                                <a:gd name="connsiteY10" fmla="*/ 157714 h 1729408"/>
                                <a:gd name="connsiteX11" fmla="*/ 1199601 w 1924136"/>
                                <a:gd name="connsiteY11" fmla="*/ 265664 h 1729408"/>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022437 w 1924136"/>
                                <a:gd name="connsiteY5" fmla="*/ 602216 h 1726164"/>
                                <a:gd name="connsiteX6" fmla="*/ 671599 w 1924136"/>
                                <a:gd name="connsiteY6" fmla="*/ 368853 h 1726164"/>
                                <a:gd name="connsiteX7" fmla="*/ 168361 w 1924136"/>
                                <a:gd name="connsiteY7" fmla="*/ 618091 h 1726164"/>
                                <a:gd name="connsiteX8" fmla="*/ 86 w 1924136"/>
                                <a:gd name="connsiteY8" fmla="*/ 545066 h 1726164"/>
                                <a:gd name="connsiteX9" fmla="*/ 657311 w 1924136"/>
                                <a:gd name="connsiteY9" fmla="*/ 30715 h 1726164"/>
                                <a:gd name="connsiteX10" fmla="*/ 971636 w 1924136"/>
                                <a:gd name="connsiteY10" fmla="*/ 157714 h 1726164"/>
                                <a:gd name="connsiteX11" fmla="*/ 1199601 w 1924136"/>
                                <a:gd name="connsiteY11"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685886 w 1924136"/>
                                <a:gd name="connsiteY5" fmla="*/ 811766 h 1726164"/>
                                <a:gd name="connsiteX6" fmla="*/ 1022437 w 1924136"/>
                                <a:gd name="connsiteY6" fmla="*/ 602216 h 1726164"/>
                                <a:gd name="connsiteX7" fmla="*/ 671599 w 1924136"/>
                                <a:gd name="connsiteY7" fmla="*/ 368853 h 1726164"/>
                                <a:gd name="connsiteX8" fmla="*/ 168361 w 1924136"/>
                                <a:gd name="connsiteY8" fmla="*/ 618091 h 1726164"/>
                                <a:gd name="connsiteX9" fmla="*/ 86 w 1924136"/>
                                <a:gd name="connsiteY9" fmla="*/ 545066 h 1726164"/>
                                <a:gd name="connsiteX10" fmla="*/ 657311 w 1924136"/>
                                <a:gd name="connsiteY10" fmla="*/ 30715 h 1726164"/>
                                <a:gd name="connsiteX11" fmla="*/ 971636 w 1924136"/>
                                <a:gd name="connsiteY11" fmla="*/ 157714 h 1726164"/>
                                <a:gd name="connsiteX12" fmla="*/ 1199601 w 1924136"/>
                                <a:gd name="connsiteY12"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304886 w 1924136"/>
                                <a:gd name="connsiteY5" fmla="*/ 559354 h 1726164"/>
                                <a:gd name="connsiteX6" fmla="*/ 1022437 w 1924136"/>
                                <a:gd name="connsiteY6" fmla="*/ 602216 h 1726164"/>
                                <a:gd name="connsiteX7" fmla="*/ 671599 w 1924136"/>
                                <a:gd name="connsiteY7" fmla="*/ 368853 h 1726164"/>
                                <a:gd name="connsiteX8" fmla="*/ 168361 w 1924136"/>
                                <a:gd name="connsiteY8" fmla="*/ 618091 h 1726164"/>
                                <a:gd name="connsiteX9" fmla="*/ 86 w 1924136"/>
                                <a:gd name="connsiteY9" fmla="*/ 545066 h 1726164"/>
                                <a:gd name="connsiteX10" fmla="*/ 657311 w 1924136"/>
                                <a:gd name="connsiteY10" fmla="*/ 30715 h 1726164"/>
                                <a:gd name="connsiteX11" fmla="*/ 971636 w 1924136"/>
                                <a:gd name="connsiteY11" fmla="*/ 157714 h 1726164"/>
                                <a:gd name="connsiteX12" fmla="*/ 1199601 w 1924136"/>
                                <a:gd name="connsiteY12"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304886 w 1924136"/>
                                <a:gd name="connsiteY5" fmla="*/ 559354 h 1726164"/>
                                <a:gd name="connsiteX6" fmla="*/ 1022437 w 1924136"/>
                                <a:gd name="connsiteY6" fmla="*/ 602216 h 1726164"/>
                                <a:gd name="connsiteX7" fmla="*/ 671599 w 1924136"/>
                                <a:gd name="connsiteY7" fmla="*/ 368853 h 1726164"/>
                                <a:gd name="connsiteX8" fmla="*/ 168361 w 1924136"/>
                                <a:gd name="connsiteY8" fmla="*/ 618091 h 1726164"/>
                                <a:gd name="connsiteX9" fmla="*/ 86 w 1924136"/>
                                <a:gd name="connsiteY9" fmla="*/ 545066 h 1726164"/>
                                <a:gd name="connsiteX10" fmla="*/ 657311 w 1924136"/>
                                <a:gd name="connsiteY10" fmla="*/ 30715 h 1726164"/>
                                <a:gd name="connsiteX11" fmla="*/ 971636 w 1924136"/>
                                <a:gd name="connsiteY11" fmla="*/ 157714 h 1726164"/>
                                <a:gd name="connsiteX12" fmla="*/ 1199601 w 1924136"/>
                                <a:gd name="connsiteY12"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14951 h 1726164"/>
                                <a:gd name="connsiteX5" fmla="*/ 152486 w 1924136"/>
                                <a:gd name="connsiteY5" fmla="*/ 340279 h 1726164"/>
                                <a:gd name="connsiteX6" fmla="*/ 1022437 w 1924136"/>
                                <a:gd name="connsiteY6" fmla="*/ 602216 h 1726164"/>
                                <a:gd name="connsiteX7" fmla="*/ 671599 w 1924136"/>
                                <a:gd name="connsiteY7" fmla="*/ 368853 h 1726164"/>
                                <a:gd name="connsiteX8" fmla="*/ 168361 w 1924136"/>
                                <a:gd name="connsiteY8" fmla="*/ 618091 h 1726164"/>
                                <a:gd name="connsiteX9" fmla="*/ 86 w 1924136"/>
                                <a:gd name="connsiteY9" fmla="*/ 545066 h 1726164"/>
                                <a:gd name="connsiteX10" fmla="*/ 657311 w 1924136"/>
                                <a:gd name="connsiteY10" fmla="*/ 30715 h 1726164"/>
                                <a:gd name="connsiteX11" fmla="*/ 971636 w 1924136"/>
                                <a:gd name="connsiteY11" fmla="*/ 157714 h 1726164"/>
                                <a:gd name="connsiteX12" fmla="*/ 1199601 w 1924136"/>
                                <a:gd name="connsiteY12"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502688 w 1924136"/>
                                <a:gd name="connsiteY4" fmla="*/ 862563 h 1726164"/>
                                <a:gd name="connsiteX5" fmla="*/ 152486 w 1924136"/>
                                <a:gd name="connsiteY5" fmla="*/ 340279 h 1726164"/>
                                <a:gd name="connsiteX6" fmla="*/ 1022437 w 1924136"/>
                                <a:gd name="connsiteY6" fmla="*/ 602216 h 1726164"/>
                                <a:gd name="connsiteX7" fmla="*/ 671599 w 1924136"/>
                                <a:gd name="connsiteY7" fmla="*/ 368853 h 1726164"/>
                                <a:gd name="connsiteX8" fmla="*/ 168361 w 1924136"/>
                                <a:gd name="connsiteY8" fmla="*/ 618091 h 1726164"/>
                                <a:gd name="connsiteX9" fmla="*/ 86 w 1924136"/>
                                <a:gd name="connsiteY9" fmla="*/ 545066 h 1726164"/>
                                <a:gd name="connsiteX10" fmla="*/ 657311 w 1924136"/>
                                <a:gd name="connsiteY10" fmla="*/ 30715 h 1726164"/>
                                <a:gd name="connsiteX11" fmla="*/ 971636 w 1924136"/>
                                <a:gd name="connsiteY11" fmla="*/ 157714 h 1726164"/>
                                <a:gd name="connsiteX12" fmla="*/ 1199601 w 1924136"/>
                                <a:gd name="connsiteY12"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152486 w 1924136"/>
                                <a:gd name="connsiteY5" fmla="*/ 340279 h 1726164"/>
                                <a:gd name="connsiteX6" fmla="*/ 1022437 w 1924136"/>
                                <a:gd name="connsiteY6" fmla="*/ 602216 h 1726164"/>
                                <a:gd name="connsiteX7" fmla="*/ 671599 w 1924136"/>
                                <a:gd name="connsiteY7" fmla="*/ 368853 h 1726164"/>
                                <a:gd name="connsiteX8" fmla="*/ 168361 w 1924136"/>
                                <a:gd name="connsiteY8" fmla="*/ 618091 h 1726164"/>
                                <a:gd name="connsiteX9" fmla="*/ 86 w 1924136"/>
                                <a:gd name="connsiteY9" fmla="*/ 545066 h 1726164"/>
                                <a:gd name="connsiteX10" fmla="*/ 657311 w 1924136"/>
                                <a:gd name="connsiteY10" fmla="*/ 30715 h 1726164"/>
                                <a:gd name="connsiteX11" fmla="*/ 971636 w 1924136"/>
                                <a:gd name="connsiteY11" fmla="*/ 157714 h 1726164"/>
                                <a:gd name="connsiteX12" fmla="*/ 1199601 w 1924136"/>
                                <a:gd name="connsiteY12"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62049 w 1924136"/>
                                <a:gd name="connsiteY5" fmla="*/ 702229 h 1726164"/>
                                <a:gd name="connsiteX6" fmla="*/ 152486 w 1924136"/>
                                <a:gd name="connsiteY6" fmla="*/ 340279 h 1726164"/>
                                <a:gd name="connsiteX7" fmla="*/ 1022437 w 1924136"/>
                                <a:gd name="connsiteY7" fmla="*/ 602216 h 1726164"/>
                                <a:gd name="connsiteX8" fmla="*/ 671599 w 1924136"/>
                                <a:gd name="connsiteY8" fmla="*/ 368853 h 1726164"/>
                                <a:gd name="connsiteX9" fmla="*/ 168361 w 1924136"/>
                                <a:gd name="connsiteY9" fmla="*/ 618091 h 1726164"/>
                                <a:gd name="connsiteX10" fmla="*/ 86 w 1924136"/>
                                <a:gd name="connsiteY10" fmla="*/ 545066 h 1726164"/>
                                <a:gd name="connsiteX11" fmla="*/ 657311 w 1924136"/>
                                <a:gd name="connsiteY11" fmla="*/ 30715 h 1726164"/>
                                <a:gd name="connsiteX12" fmla="*/ 971636 w 1924136"/>
                                <a:gd name="connsiteY12" fmla="*/ 157714 h 1726164"/>
                                <a:gd name="connsiteX13" fmla="*/ 1199601 w 1924136"/>
                                <a:gd name="connsiteY13"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52486 w 1924136"/>
                                <a:gd name="connsiteY6" fmla="*/ 340279 h 1726164"/>
                                <a:gd name="connsiteX7" fmla="*/ 1022437 w 1924136"/>
                                <a:gd name="connsiteY7" fmla="*/ 602216 h 1726164"/>
                                <a:gd name="connsiteX8" fmla="*/ 671599 w 1924136"/>
                                <a:gd name="connsiteY8" fmla="*/ 368853 h 1726164"/>
                                <a:gd name="connsiteX9" fmla="*/ 168361 w 1924136"/>
                                <a:gd name="connsiteY9" fmla="*/ 618091 h 1726164"/>
                                <a:gd name="connsiteX10" fmla="*/ 86 w 1924136"/>
                                <a:gd name="connsiteY10" fmla="*/ 545066 h 1726164"/>
                                <a:gd name="connsiteX11" fmla="*/ 657311 w 1924136"/>
                                <a:gd name="connsiteY11" fmla="*/ 30715 h 1726164"/>
                                <a:gd name="connsiteX12" fmla="*/ 971636 w 1924136"/>
                                <a:gd name="connsiteY12" fmla="*/ 157714 h 1726164"/>
                                <a:gd name="connsiteX13" fmla="*/ 1199601 w 1924136"/>
                                <a:gd name="connsiteY13"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52486 w 1924136"/>
                                <a:gd name="connsiteY6" fmla="*/ 340279 h 1726164"/>
                                <a:gd name="connsiteX7" fmla="*/ 1022437 w 1924136"/>
                                <a:gd name="connsiteY7" fmla="*/ 602216 h 1726164"/>
                                <a:gd name="connsiteX8" fmla="*/ 671599 w 1924136"/>
                                <a:gd name="connsiteY8" fmla="*/ 368853 h 1726164"/>
                                <a:gd name="connsiteX9" fmla="*/ 168361 w 1924136"/>
                                <a:gd name="connsiteY9" fmla="*/ 618091 h 1726164"/>
                                <a:gd name="connsiteX10" fmla="*/ 86 w 1924136"/>
                                <a:gd name="connsiteY10" fmla="*/ 545066 h 1726164"/>
                                <a:gd name="connsiteX11" fmla="*/ 657311 w 1924136"/>
                                <a:gd name="connsiteY11" fmla="*/ 30715 h 1726164"/>
                                <a:gd name="connsiteX12" fmla="*/ 971636 w 1924136"/>
                                <a:gd name="connsiteY12" fmla="*/ 157714 h 1726164"/>
                                <a:gd name="connsiteX13" fmla="*/ 1199601 w 1924136"/>
                                <a:gd name="connsiteY13"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52486 w 1924136"/>
                                <a:gd name="connsiteY6" fmla="*/ 340279 h 1726164"/>
                                <a:gd name="connsiteX7" fmla="*/ 276311 w 1924136"/>
                                <a:gd name="connsiteY7" fmla="*/ 354566 h 1726164"/>
                                <a:gd name="connsiteX8" fmla="*/ 1022437 w 1924136"/>
                                <a:gd name="connsiteY8" fmla="*/ 602216 h 1726164"/>
                                <a:gd name="connsiteX9" fmla="*/ 671599 w 1924136"/>
                                <a:gd name="connsiteY9" fmla="*/ 368853 h 1726164"/>
                                <a:gd name="connsiteX10" fmla="*/ 168361 w 1924136"/>
                                <a:gd name="connsiteY10" fmla="*/ 618091 h 1726164"/>
                                <a:gd name="connsiteX11" fmla="*/ 86 w 1924136"/>
                                <a:gd name="connsiteY11" fmla="*/ 545066 h 1726164"/>
                                <a:gd name="connsiteX12" fmla="*/ 657311 w 1924136"/>
                                <a:gd name="connsiteY12" fmla="*/ 30715 h 1726164"/>
                                <a:gd name="connsiteX13" fmla="*/ 971636 w 1924136"/>
                                <a:gd name="connsiteY13" fmla="*/ 157714 h 1726164"/>
                                <a:gd name="connsiteX14" fmla="*/ 1199601 w 1924136"/>
                                <a:gd name="connsiteY14"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52486 w 1924136"/>
                                <a:gd name="connsiteY6" fmla="*/ 340279 h 1726164"/>
                                <a:gd name="connsiteX7" fmla="*/ 428711 w 1924136"/>
                                <a:gd name="connsiteY7" fmla="*/ 230741 h 1726164"/>
                                <a:gd name="connsiteX8" fmla="*/ 1022437 w 1924136"/>
                                <a:gd name="connsiteY8" fmla="*/ 602216 h 1726164"/>
                                <a:gd name="connsiteX9" fmla="*/ 671599 w 1924136"/>
                                <a:gd name="connsiteY9" fmla="*/ 368853 h 1726164"/>
                                <a:gd name="connsiteX10" fmla="*/ 168361 w 1924136"/>
                                <a:gd name="connsiteY10" fmla="*/ 618091 h 1726164"/>
                                <a:gd name="connsiteX11" fmla="*/ 86 w 1924136"/>
                                <a:gd name="connsiteY11" fmla="*/ 545066 h 1726164"/>
                                <a:gd name="connsiteX12" fmla="*/ 657311 w 1924136"/>
                                <a:gd name="connsiteY12" fmla="*/ 30715 h 1726164"/>
                                <a:gd name="connsiteX13" fmla="*/ 971636 w 1924136"/>
                                <a:gd name="connsiteY13" fmla="*/ 157714 h 1726164"/>
                                <a:gd name="connsiteX14" fmla="*/ 1199601 w 1924136"/>
                                <a:gd name="connsiteY14"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52486 w 1924136"/>
                                <a:gd name="connsiteY6" fmla="*/ 340279 h 1726164"/>
                                <a:gd name="connsiteX7" fmla="*/ 428711 w 1924136"/>
                                <a:gd name="connsiteY7" fmla="*/ 230741 h 1726164"/>
                                <a:gd name="connsiteX8" fmla="*/ 1022437 w 1924136"/>
                                <a:gd name="connsiteY8" fmla="*/ 602216 h 1726164"/>
                                <a:gd name="connsiteX9" fmla="*/ 671599 w 1924136"/>
                                <a:gd name="connsiteY9" fmla="*/ 368853 h 1726164"/>
                                <a:gd name="connsiteX10" fmla="*/ 168361 w 1924136"/>
                                <a:gd name="connsiteY10" fmla="*/ 618091 h 1726164"/>
                                <a:gd name="connsiteX11" fmla="*/ 86 w 1924136"/>
                                <a:gd name="connsiteY11" fmla="*/ 545066 h 1726164"/>
                                <a:gd name="connsiteX12" fmla="*/ 657311 w 1924136"/>
                                <a:gd name="connsiteY12" fmla="*/ 30715 h 1726164"/>
                                <a:gd name="connsiteX13" fmla="*/ 971636 w 1924136"/>
                                <a:gd name="connsiteY13" fmla="*/ 157714 h 1726164"/>
                                <a:gd name="connsiteX14" fmla="*/ 1199601 w 1924136"/>
                                <a:gd name="connsiteY14"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52486 w 1924136"/>
                                <a:gd name="connsiteY6" fmla="*/ 340279 h 1726164"/>
                                <a:gd name="connsiteX7" fmla="*/ 428711 w 1924136"/>
                                <a:gd name="connsiteY7" fmla="*/ 230741 h 1726164"/>
                                <a:gd name="connsiteX8" fmla="*/ 1022437 w 1924136"/>
                                <a:gd name="connsiteY8" fmla="*/ 602216 h 1726164"/>
                                <a:gd name="connsiteX9" fmla="*/ 671599 w 1924136"/>
                                <a:gd name="connsiteY9" fmla="*/ 368853 h 1726164"/>
                                <a:gd name="connsiteX10" fmla="*/ 168361 w 1924136"/>
                                <a:gd name="connsiteY10" fmla="*/ 618091 h 1726164"/>
                                <a:gd name="connsiteX11" fmla="*/ 86 w 1924136"/>
                                <a:gd name="connsiteY11" fmla="*/ 545066 h 1726164"/>
                                <a:gd name="connsiteX12" fmla="*/ 657311 w 1924136"/>
                                <a:gd name="connsiteY12" fmla="*/ 30715 h 1726164"/>
                                <a:gd name="connsiteX13" fmla="*/ 971636 w 1924136"/>
                                <a:gd name="connsiteY13" fmla="*/ 157714 h 1726164"/>
                                <a:gd name="connsiteX14" fmla="*/ 1199601 w 1924136"/>
                                <a:gd name="connsiteY14"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38198 w 1924136"/>
                                <a:gd name="connsiteY6" fmla="*/ 335517 h 1726164"/>
                                <a:gd name="connsiteX7" fmla="*/ 428711 w 1924136"/>
                                <a:gd name="connsiteY7" fmla="*/ 230741 h 1726164"/>
                                <a:gd name="connsiteX8" fmla="*/ 1022437 w 1924136"/>
                                <a:gd name="connsiteY8" fmla="*/ 602216 h 1726164"/>
                                <a:gd name="connsiteX9" fmla="*/ 671599 w 1924136"/>
                                <a:gd name="connsiteY9" fmla="*/ 368853 h 1726164"/>
                                <a:gd name="connsiteX10" fmla="*/ 168361 w 1924136"/>
                                <a:gd name="connsiteY10" fmla="*/ 618091 h 1726164"/>
                                <a:gd name="connsiteX11" fmla="*/ 86 w 1924136"/>
                                <a:gd name="connsiteY11" fmla="*/ 545066 h 1726164"/>
                                <a:gd name="connsiteX12" fmla="*/ 657311 w 1924136"/>
                                <a:gd name="connsiteY12" fmla="*/ 30715 h 1726164"/>
                                <a:gd name="connsiteX13" fmla="*/ 971636 w 1924136"/>
                                <a:gd name="connsiteY13" fmla="*/ 157714 h 1726164"/>
                                <a:gd name="connsiteX14" fmla="*/ 1199601 w 1924136"/>
                                <a:gd name="connsiteY14"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38198 w 1924136"/>
                                <a:gd name="connsiteY6" fmla="*/ 335517 h 1726164"/>
                                <a:gd name="connsiteX7" fmla="*/ 428711 w 1924136"/>
                                <a:gd name="connsiteY7" fmla="*/ 230741 h 1726164"/>
                                <a:gd name="connsiteX8" fmla="*/ 1022437 w 1924136"/>
                                <a:gd name="connsiteY8" fmla="*/ 602216 h 1726164"/>
                                <a:gd name="connsiteX9" fmla="*/ 671599 w 1924136"/>
                                <a:gd name="connsiteY9" fmla="*/ 368853 h 1726164"/>
                                <a:gd name="connsiteX10" fmla="*/ 168361 w 1924136"/>
                                <a:gd name="connsiteY10" fmla="*/ 618091 h 1726164"/>
                                <a:gd name="connsiteX11" fmla="*/ 86 w 1924136"/>
                                <a:gd name="connsiteY11" fmla="*/ 545066 h 1726164"/>
                                <a:gd name="connsiteX12" fmla="*/ 657311 w 1924136"/>
                                <a:gd name="connsiteY12" fmla="*/ 30715 h 1726164"/>
                                <a:gd name="connsiteX13" fmla="*/ 971636 w 1924136"/>
                                <a:gd name="connsiteY13" fmla="*/ 157714 h 1726164"/>
                                <a:gd name="connsiteX14" fmla="*/ 1199601 w 1924136"/>
                                <a:gd name="connsiteY14" fmla="*/ 265664 h 1726164"/>
                                <a:gd name="connsiteX0" fmla="*/ 1199601 w 1924136"/>
                                <a:gd name="connsiteY0" fmla="*/ 265664 h 1726164"/>
                                <a:gd name="connsiteX1" fmla="*/ 1924136 w 1924136"/>
                                <a:gd name="connsiteY1" fmla="*/ 1288014 h 1726164"/>
                                <a:gd name="connsiteX2" fmla="*/ 1403436 w 1924136"/>
                                <a:gd name="connsiteY2" fmla="*/ 1726164 h 1726164"/>
                                <a:gd name="connsiteX3" fmla="*/ 1071649 w 1924136"/>
                                <a:gd name="connsiteY3" fmla="*/ 1511854 h 1726164"/>
                                <a:gd name="connsiteX4" fmla="*/ 621750 w 1924136"/>
                                <a:gd name="connsiteY4" fmla="*/ 900663 h 1726164"/>
                                <a:gd name="connsiteX5" fmla="*/ 423949 w 1924136"/>
                                <a:gd name="connsiteY5" fmla="*/ 726042 h 1726164"/>
                                <a:gd name="connsiteX6" fmla="*/ 138198 w 1924136"/>
                                <a:gd name="connsiteY6" fmla="*/ 335517 h 1726164"/>
                                <a:gd name="connsiteX7" fmla="*/ 428711 w 1924136"/>
                                <a:gd name="connsiteY7" fmla="*/ 230741 h 1726164"/>
                                <a:gd name="connsiteX8" fmla="*/ 1022437 w 1924136"/>
                                <a:gd name="connsiteY8" fmla="*/ 602216 h 1726164"/>
                                <a:gd name="connsiteX9" fmla="*/ 168361 w 1924136"/>
                                <a:gd name="connsiteY9" fmla="*/ 618091 h 1726164"/>
                                <a:gd name="connsiteX10" fmla="*/ 86 w 1924136"/>
                                <a:gd name="connsiteY10" fmla="*/ 545066 h 1726164"/>
                                <a:gd name="connsiteX11" fmla="*/ 657311 w 1924136"/>
                                <a:gd name="connsiteY11" fmla="*/ 30715 h 1726164"/>
                                <a:gd name="connsiteX12" fmla="*/ 971636 w 1924136"/>
                                <a:gd name="connsiteY12" fmla="*/ 157714 h 1726164"/>
                                <a:gd name="connsiteX13" fmla="*/ 1199601 w 1924136"/>
                                <a:gd name="connsiteY13" fmla="*/ 265664 h 1726164"/>
                                <a:gd name="connsiteX0" fmla="*/ 1199515 w 1924050"/>
                                <a:gd name="connsiteY0" fmla="*/ 265664 h 1726164"/>
                                <a:gd name="connsiteX1" fmla="*/ 1924050 w 1924050"/>
                                <a:gd name="connsiteY1" fmla="*/ 1288014 h 1726164"/>
                                <a:gd name="connsiteX2" fmla="*/ 1403350 w 1924050"/>
                                <a:gd name="connsiteY2" fmla="*/ 1726164 h 1726164"/>
                                <a:gd name="connsiteX3" fmla="*/ 1071563 w 1924050"/>
                                <a:gd name="connsiteY3" fmla="*/ 1511854 h 1726164"/>
                                <a:gd name="connsiteX4" fmla="*/ 621664 w 1924050"/>
                                <a:gd name="connsiteY4" fmla="*/ 900663 h 1726164"/>
                                <a:gd name="connsiteX5" fmla="*/ 423863 w 1924050"/>
                                <a:gd name="connsiteY5" fmla="*/ 726042 h 1726164"/>
                                <a:gd name="connsiteX6" fmla="*/ 138112 w 1924050"/>
                                <a:gd name="connsiteY6" fmla="*/ 335517 h 1726164"/>
                                <a:gd name="connsiteX7" fmla="*/ 428625 w 1924050"/>
                                <a:gd name="connsiteY7" fmla="*/ 230741 h 1726164"/>
                                <a:gd name="connsiteX8" fmla="*/ 1022351 w 1924050"/>
                                <a:gd name="connsiteY8" fmla="*/ 602216 h 1726164"/>
                                <a:gd name="connsiteX9" fmla="*/ 0 w 1924050"/>
                                <a:gd name="connsiteY9" fmla="*/ 545066 h 1726164"/>
                                <a:gd name="connsiteX10" fmla="*/ 657225 w 1924050"/>
                                <a:gd name="connsiteY10" fmla="*/ 30715 h 1726164"/>
                                <a:gd name="connsiteX11" fmla="*/ 971550 w 1924050"/>
                                <a:gd name="connsiteY11" fmla="*/ 157714 h 1726164"/>
                                <a:gd name="connsiteX12" fmla="*/ 1199515 w 1924050"/>
                                <a:gd name="connsiteY12" fmla="*/ 265664 h 1726164"/>
                                <a:gd name="connsiteX0" fmla="*/ 1066035 w 1790570"/>
                                <a:gd name="connsiteY0" fmla="*/ 234949 h 1695449"/>
                                <a:gd name="connsiteX1" fmla="*/ 1790570 w 1790570"/>
                                <a:gd name="connsiteY1" fmla="*/ 1257299 h 1695449"/>
                                <a:gd name="connsiteX2" fmla="*/ 1269870 w 1790570"/>
                                <a:gd name="connsiteY2" fmla="*/ 1695449 h 1695449"/>
                                <a:gd name="connsiteX3" fmla="*/ 938083 w 1790570"/>
                                <a:gd name="connsiteY3" fmla="*/ 1481139 h 1695449"/>
                                <a:gd name="connsiteX4" fmla="*/ 488184 w 1790570"/>
                                <a:gd name="connsiteY4" fmla="*/ 869948 h 1695449"/>
                                <a:gd name="connsiteX5" fmla="*/ 290383 w 1790570"/>
                                <a:gd name="connsiteY5" fmla="*/ 695327 h 1695449"/>
                                <a:gd name="connsiteX6" fmla="*/ 4632 w 1790570"/>
                                <a:gd name="connsiteY6" fmla="*/ 304802 h 1695449"/>
                                <a:gd name="connsiteX7" fmla="*/ 295145 w 1790570"/>
                                <a:gd name="connsiteY7" fmla="*/ 200026 h 1695449"/>
                                <a:gd name="connsiteX8" fmla="*/ 888871 w 1790570"/>
                                <a:gd name="connsiteY8" fmla="*/ 571501 h 1695449"/>
                                <a:gd name="connsiteX9" fmla="*/ 523745 w 1790570"/>
                                <a:gd name="connsiteY9" fmla="*/ 0 h 1695449"/>
                                <a:gd name="connsiteX10" fmla="*/ 838070 w 1790570"/>
                                <a:gd name="connsiteY10" fmla="*/ 126999 h 1695449"/>
                                <a:gd name="connsiteX11" fmla="*/ 1066035 w 1790570"/>
                                <a:gd name="connsiteY11" fmla="*/ 234949 h 1695449"/>
                                <a:gd name="connsiteX0" fmla="*/ 1066035 w 1790570"/>
                                <a:gd name="connsiteY0" fmla="*/ 234949 h 1695449"/>
                                <a:gd name="connsiteX1" fmla="*/ 1790570 w 1790570"/>
                                <a:gd name="connsiteY1" fmla="*/ 1257299 h 1695449"/>
                                <a:gd name="connsiteX2" fmla="*/ 1269870 w 1790570"/>
                                <a:gd name="connsiteY2" fmla="*/ 1695449 h 1695449"/>
                                <a:gd name="connsiteX3" fmla="*/ 938083 w 1790570"/>
                                <a:gd name="connsiteY3" fmla="*/ 1481139 h 1695449"/>
                                <a:gd name="connsiteX4" fmla="*/ 488184 w 1790570"/>
                                <a:gd name="connsiteY4" fmla="*/ 869948 h 1695449"/>
                                <a:gd name="connsiteX5" fmla="*/ 290383 w 1790570"/>
                                <a:gd name="connsiteY5" fmla="*/ 695327 h 1695449"/>
                                <a:gd name="connsiteX6" fmla="*/ 4632 w 1790570"/>
                                <a:gd name="connsiteY6" fmla="*/ 304802 h 1695449"/>
                                <a:gd name="connsiteX7" fmla="*/ 295145 w 1790570"/>
                                <a:gd name="connsiteY7" fmla="*/ 200026 h 1695449"/>
                                <a:gd name="connsiteX8" fmla="*/ 888871 w 1790570"/>
                                <a:gd name="connsiteY8" fmla="*/ 571501 h 1695449"/>
                                <a:gd name="connsiteX9" fmla="*/ 523745 w 1790570"/>
                                <a:gd name="connsiteY9" fmla="*/ 0 h 1695449"/>
                                <a:gd name="connsiteX10" fmla="*/ 838070 w 1790570"/>
                                <a:gd name="connsiteY10" fmla="*/ 126999 h 1695449"/>
                                <a:gd name="connsiteX11" fmla="*/ 1066035 w 1790570"/>
                                <a:gd name="connsiteY11" fmla="*/ 234949 h 1695449"/>
                                <a:gd name="connsiteX0" fmla="*/ 1066671 w 1791206"/>
                                <a:gd name="connsiteY0" fmla="*/ 234949 h 1695449"/>
                                <a:gd name="connsiteX1" fmla="*/ 1791206 w 1791206"/>
                                <a:gd name="connsiteY1" fmla="*/ 1257299 h 1695449"/>
                                <a:gd name="connsiteX2" fmla="*/ 1270506 w 1791206"/>
                                <a:gd name="connsiteY2" fmla="*/ 1695449 h 1695449"/>
                                <a:gd name="connsiteX3" fmla="*/ 938719 w 1791206"/>
                                <a:gd name="connsiteY3" fmla="*/ 1481139 h 1695449"/>
                                <a:gd name="connsiteX4" fmla="*/ 488820 w 1791206"/>
                                <a:gd name="connsiteY4" fmla="*/ 869948 h 1695449"/>
                                <a:gd name="connsiteX5" fmla="*/ 291019 w 1791206"/>
                                <a:gd name="connsiteY5" fmla="*/ 695327 h 1695449"/>
                                <a:gd name="connsiteX6" fmla="*/ 5268 w 1791206"/>
                                <a:gd name="connsiteY6" fmla="*/ 304802 h 1695449"/>
                                <a:gd name="connsiteX7" fmla="*/ 295781 w 1791206"/>
                                <a:gd name="connsiteY7" fmla="*/ 200026 h 1695449"/>
                                <a:gd name="connsiteX8" fmla="*/ 889507 w 1791206"/>
                                <a:gd name="connsiteY8" fmla="*/ 571501 h 1695449"/>
                                <a:gd name="connsiteX9" fmla="*/ 524381 w 1791206"/>
                                <a:gd name="connsiteY9" fmla="*/ 0 h 1695449"/>
                                <a:gd name="connsiteX10" fmla="*/ 838706 w 1791206"/>
                                <a:gd name="connsiteY10" fmla="*/ 126999 h 1695449"/>
                                <a:gd name="connsiteX11" fmla="*/ 1066671 w 1791206"/>
                                <a:gd name="connsiteY11" fmla="*/ 234949 h 1695449"/>
                                <a:gd name="connsiteX0" fmla="*/ 1066671 w 1791206"/>
                                <a:gd name="connsiteY0" fmla="*/ 234949 h 1695449"/>
                                <a:gd name="connsiteX1" fmla="*/ 1791206 w 1791206"/>
                                <a:gd name="connsiteY1" fmla="*/ 1257299 h 1695449"/>
                                <a:gd name="connsiteX2" fmla="*/ 1270506 w 1791206"/>
                                <a:gd name="connsiteY2" fmla="*/ 1695449 h 1695449"/>
                                <a:gd name="connsiteX3" fmla="*/ 938719 w 1791206"/>
                                <a:gd name="connsiteY3" fmla="*/ 1481139 h 1695449"/>
                                <a:gd name="connsiteX4" fmla="*/ 488820 w 1791206"/>
                                <a:gd name="connsiteY4" fmla="*/ 869948 h 1695449"/>
                                <a:gd name="connsiteX5" fmla="*/ 291019 w 1791206"/>
                                <a:gd name="connsiteY5" fmla="*/ 695327 h 1695449"/>
                                <a:gd name="connsiteX6" fmla="*/ 5268 w 1791206"/>
                                <a:gd name="connsiteY6" fmla="*/ 304802 h 1695449"/>
                                <a:gd name="connsiteX7" fmla="*/ 295781 w 1791206"/>
                                <a:gd name="connsiteY7" fmla="*/ 200026 h 1695449"/>
                                <a:gd name="connsiteX8" fmla="*/ 889507 w 1791206"/>
                                <a:gd name="connsiteY8" fmla="*/ 571501 h 1695449"/>
                                <a:gd name="connsiteX9" fmla="*/ 524381 w 1791206"/>
                                <a:gd name="connsiteY9" fmla="*/ 0 h 1695449"/>
                                <a:gd name="connsiteX10" fmla="*/ 838706 w 1791206"/>
                                <a:gd name="connsiteY10" fmla="*/ 126999 h 1695449"/>
                                <a:gd name="connsiteX11" fmla="*/ 1066671 w 1791206"/>
                                <a:gd name="connsiteY11" fmla="*/ 234949 h 1695449"/>
                                <a:gd name="connsiteX0" fmla="*/ 1065643 w 1790178"/>
                                <a:gd name="connsiteY0" fmla="*/ 234949 h 1695449"/>
                                <a:gd name="connsiteX1" fmla="*/ 1790178 w 1790178"/>
                                <a:gd name="connsiteY1" fmla="*/ 1257299 h 1695449"/>
                                <a:gd name="connsiteX2" fmla="*/ 1269478 w 1790178"/>
                                <a:gd name="connsiteY2" fmla="*/ 1695449 h 1695449"/>
                                <a:gd name="connsiteX3" fmla="*/ 937691 w 1790178"/>
                                <a:gd name="connsiteY3" fmla="*/ 1481139 h 1695449"/>
                                <a:gd name="connsiteX4" fmla="*/ 487792 w 1790178"/>
                                <a:gd name="connsiteY4" fmla="*/ 869948 h 1695449"/>
                                <a:gd name="connsiteX5" fmla="*/ 289991 w 1790178"/>
                                <a:gd name="connsiteY5" fmla="*/ 695327 h 1695449"/>
                                <a:gd name="connsiteX6" fmla="*/ 4240 w 1790178"/>
                                <a:gd name="connsiteY6" fmla="*/ 304802 h 1695449"/>
                                <a:gd name="connsiteX7" fmla="*/ 318565 w 1790178"/>
                                <a:gd name="connsiteY7" fmla="*/ 195264 h 1695449"/>
                                <a:gd name="connsiteX8" fmla="*/ 888479 w 1790178"/>
                                <a:gd name="connsiteY8" fmla="*/ 571501 h 1695449"/>
                                <a:gd name="connsiteX9" fmla="*/ 523353 w 1790178"/>
                                <a:gd name="connsiteY9" fmla="*/ 0 h 1695449"/>
                                <a:gd name="connsiteX10" fmla="*/ 837678 w 1790178"/>
                                <a:gd name="connsiteY10" fmla="*/ 126999 h 1695449"/>
                                <a:gd name="connsiteX11" fmla="*/ 1065643 w 1790178"/>
                                <a:gd name="connsiteY11" fmla="*/ 234949 h 1695449"/>
                                <a:gd name="connsiteX0" fmla="*/ 1065990 w 1790525"/>
                                <a:gd name="connsiteY0" fmla="*/ 234949 h 1695449"/>
                                <a:gd name="connsiteX1" fmla="*/ 1790525 w 1790525"/>
                                <a:gd name="connsiteY1" fmla="*/ 1257299 h 1695449"/>
                                <a:gd name="connsiteX2" fmla="*/ 1269825 w 1790525"/>
                                <a:gd name="connsiteY2" fmla="*/ 1695449 h 1695449"/>
                                <a:gd name="connsiteX3" fmla="*/ 938038 w 1790525"/>
                                <a:gd name="connsiteY3" fmla="*/ 1481139 h 1695449"/>
                                <a:gd name="connsiteX4" fmla="*/ 488139 w 1790525"/>
                                <a:gd name="connsiteY4" fmla="*/ 869948 h 1695449"/>
                                <a:gd name="connsiteX5" fmla="*/ 290338 w 1790525"/>
                                <a:gd name="connsiteY5" fmla="*/ 695327 h 1695449"/>
                                <a:gd name="connsiteX6" fmla="*/ 4587 w 1790525"/>
                                <a:gd name="connsiteY6" fmla="*/ 304802 h 1695449"/>
                                <a:gd name="connsiteX7" fmla="*/ 318912 w 1790525"/>
                                <a:gd name="connsiteY7" fmla="*/ 195264 h 1695449"/>
                                <a:gd name="connsiteX8" fmla="*/ 888826 w 1790525"/>
                                <a:gd name="connsiteY8" fmla="*/ 571501 h 1695449"/>
                                <a:gd name="connsiteX9" fmla="*/ 523700 w 1790525"/>
                                <a:gd name="connsiteY9" fmla="*/ 0 h 1695449"/>
                                <a:gd name="connsiteX10" fmla="*/ 838025 w 1790525"/>
                                <a:gd name="connsiteY10" fmla="*/ 126999 h 1695449"/>
                                <a:gd name="connsiteX11" fmla="*/ 1065990 w 1790525"/>
                                <a:gd name="connsiteY11" fmla="*/ 234949 h 1695449"/>
                                <a:gd name="connsiteX0" fmla="*/ 1084364 w 1808899"/>
                                <a:gd name="connsiteY0" fmla="*/ 234949 h 1695449"/>
                                <a:gd name="connsiteX1" fmla="*/ 1808899 w 1808899"/>
                                <a:gd name="connsiteY1" fmla="*/ 1257299 h 1695449"/>
                                <a:gd name="connsiteX2" fmla="*/ 1288199 w 1808899"/>
                                <a:gd name="connsiteY2" fmla="*/ 1695449 h 1695449"/>
                                <a:gd name="connsiteX3" fmla="*/ 956412 w 1808899"/>
                                <a:gd name="connsiteY3" fmla="*/ 1481139 h 1695449"/>
                                <a:gd name="connsiteX4" fmla="*/ 506513 w 1808899"/>
                                <a:gd name="connsiteY4" fmla="*/ 869948 h 1695449"/>
                                <a:gd name="connsiteX5" fmla="*/ 308712 w 1808899"/>
                                <a:gd name="connsiteY5" fmla="*/ 695327 h 1695449"/>
                                <a:gd name="connsiteX6" fmla="*/ 3911 w 1808899"/>
                                <a:gd name="connsiteY6" fmla="*/ 290514 h 1695449"/>
                                <a:gd name="connsiteX7" fmla="*/ 337286 w 1808899"/>
                                <a:gd name="connsiteY7" fmla="*/ 195264 h 1695449"/>
                                <a:gd name="connsiteX8" fmla="*/ 907200 w 1808899"/>
                                <a:gd name="connsiteY8" fmla="*/ 571501 h 1695449"/>
                                <a:gd name="connsiteX9" fmla="*/ 542074 w 1808899"/>
                                <a:gd name="connsiteY9" fmla="*/ 0 h 1695449"/>
                                <a:gd name="connsiteX10" fmla="*/ 856399 w 1808899"/>
                                <a:gd name="connsiteY10" fmla="*/ 126999 h 1695449"/>
                                <a:gd name="connsiteX11" fmla="*/ 1084364 w 1808899"/>
                                <a:gd name="connsiteY11" fmla="*/ 234949 h 1695449"/>
                                <a:gd name="connsiteX0" fmla="*/ 1075154 w 1799689"/>
                                <a:gd name="connsiteY0" fmla="*/ 234949 h 1695449"/>
                                <a:gd name="connsiteX1" fmla="*/ 1799689 w 1799689"/>
                                <a:gd name="connsiteY1" fmla="*/ 1257299 h 1695449"/>
                                <a:gd name="connsiteX2" fmla="*/ 1278989 w 1799689"/>
                                <a:gd name="connsiteY2" fmla="*/ 1695449 h 1695449"/>
                                <a:gd name="connsiteX3" fmla="*/ 947202 w 1799689"/>
                                <a:gd name="connsiteY3" fmla="*/ 1481139 h 1695449"/>
                                <a:gd name="connsiteX4" fmla="*/ 497303 w 1799689"/>
                                <a:gd name="connsiteY4" fmla="*/ 869948 h 1695449"/>
                                <a:gd name="connsiteX5" fmla="*/ 299502 w 1799689"/>
                                <a:gd name="connsiteY5" fmla="*/ 695327 h 1695449"/>
                                <a:gd name="connsiteX6" fmla="*/ 4226 w 1799689"/>
                                <a:gd name="connsiteY6" fmla="*/ 290514 h 1695449"/>
                                <a:gd name="connsiteX7" fmla="*/ 328076 w 1799689"/>
                                <a:gd name="connsiteY7" fmla="*/ 195264 h 1695449"/>
                                <a:gd name="connsiteX8" fmla="*/ 897990 w 1799689"/>
                                <a:gd name="connsiteY8" fmla="*/ 571501 h 1695449"/>
                                <a:gd name="connsiteX9" fmla="*/ 532864 w 1799689"/>
                                <a:gd name="connsiteY9" fmla="*/ 0 h 1695449"/>
                                <a:gd name="connsiteX10" fmla="*/ 847189 w 1799689"/>
                                <a:gd name="connsiteY10" fmla="*/ 126999 h 1695449"/>
                                <a:gd name="connsiteX11" fmla="*/ 1075154 w 1799689"/>
                                <a:gd name="connsiteY11" fmla="*/ 234949 h 1695449"/>
                                <a:gd name="connsiteX0" fmla="*/ 1075154 w 1799689"/>
                                <a:gd name="connsiteY0" fmla="*/ 234949 h 1695449"/>
                                <a:gd name="connsiteX1" fmla="*/ 1799689 w 1799689"/>
                                <a:gd name="connsiteY1" fmla="*/ 1257299 h 1695449"/>
                                <a:gd name="connsiteX2" fmla="*/ 1278989 w 1799689"/>
                                <a:gd name="connsiteY2" fmla="*/ 1695449 h 1695449"/>
                                <a:gd name="connsiteX3" fmla="*/ 947202 w 1799689"/>
                                <a:gd name="connsiteY3" fmla="*/ 1481139 h 1695449"/>
                                <a:gd name="connsiteX4" fmla="*/ 497303 w 1799689"/>
                                <a:gd name="connsiteY4" fmla="*/ 869948 h 1695449"/>
                                <a:gd name="connsiteX5" fmla="*/ 299502 w 1799689"/>
                                <a:gd name="connsiteY5" fmla="*/ 695327 h 1695449"/>
                                <a:gd name="connsiteX6" fmla="*/ 4226 w 1799689"/>
                                <a:gd name="connsiteY6" fmla="*/ 290514 h 1695449"/>
                                <a:gd name="connsiteX7" fmla="*/ 328076 w 1799689"/>
                                <a:gd name="connsiteY7" fmla="*/ 195264 h 1695449"/>
                                <a:gd name="connsiteX8" fmla="*/ 897990 w 1799689"/>
                                <a:gd name="connsiteY8" fmla="*/ 571501 h 1695449"/>
                                <a:gd name="connsiteX9" fmla="*/ 532864 w 1799689"/>
                                <a:gd name="connsiteY9" fmla="*/ 0 h 1695449"/>
                                <a:gd name="connsiteX10" fmla="*/ 847189 w 1799689"/>
                                <a:gd name="connsiteY10" fmla="*/ 126999 h 1695449"/>
                                <a:gd name="connsiteX11" fmla="*/ 1075154 w 1799689"/>
                                <a:gd name="connsiteY11" fmla="*/ 234949 h 1695449"/>
                                <a:gd name="connsiteX0" fmla="*/ 1075154 w 1799689"/>
                                <a:gd name="connsiteY0" fmla="*/ 234949 h 1695449"/>
                                <a:gd name="connsiteX1" fmla="*/ 1799689 w 1799689"/>
                                <a:gd name="connsiteY1" fmla="*/ 1257299 h 1695449"/>
                                <a:gd name="connsiteX2" fmla="*/ 1278989 w 1799689"/>
                                <a:gd name="connsiteY2" fmla="*/ 1695449 h 1695449"/>
                                <a:gd name="connsiteX3" fmla="*/ 947202 w 1799689"/>
                                <a:gd name="connsiteY3" fmla="*/ 1481139 h 1695449"/>
                                <a:gd name="connsiteX4" fmla="*/ 497303 w 1799689"/>
                                <a:gd name="connsiteY4" fmla="*/ 869948 h 1695449"/>
                                <a:gd name="connsiteX5" fmla="*/ 299502 w 1799689"/>
                                <a:gd name="connsiteY5" fmla="*/ 695327 h 1695449"/>
                                <a:gd name="connsiteX6" fmla="*/ 4226 w 1799689"/>
                                <a:gd name="connsiteY6" fmla="*/ 290514 h 1695449"/>
                                <a:gd name="connsiteX7" fmla="*/ 328076 w 1799689"/>
                                <a:gd name="connsiteY7" fmla="*/ 195264 h 1695449"/>
                                <a:gd name="connsiteX8" fmla="*/ 897990 w 1799689"/>
                                <a:gd name="connsiteY8" fmla="*/ 571501 h 1695449"/>
                                <a:gd name="connsiteX9" fmla="*/ 532864 w 1799689"/>
                                <a:gd name="connsiteY9" fmla="*/ 0 h 1695449"/>
                                <a:gd name="connsiteX10" fmla="*/ 847189 w 1799689"/>
                                <a:gd name="connsiteY10" fmla="*/ 126999 h 1695449"/>
                                <a:gd name="connsiteX11" fmla="*/ 1075154 w 1799689"/>
                                <a:gd name="connsiteY11" fmla="*/ 234949 h 1695449"/>
                                <a:gd name="connsiteX0" fmla="*/ 1075154 w 1799689"/>
                                <a:gd name="connsiteY0" fmla="*/ 234949 h 1695449"/>
                                <a:gd name="connsiteX1" fmla="*/ 1799689 w 1799689"/>
                                <a:gd name="connsiteY1" fmla="*/ 1257299 h 1695449"/>
                                <a:gd name="connsiteX2" fmla="*/ 1278989 w 1799689"/>
                                <a:gd name="connsiteY2" fmla="*/ 1695449 h 1695449"/>
                                <a:gd name="connsiteX3" fmla="*/ 947202 w 1799689"/>
                                <a:gd name="connsiteY3" fmla="*/ 1481139 h 1695449"/>
                                <a:gd name="connsiteX4" fmla="*/ 497303 w 1799689"/>
                                <a:gd name="connsiteY4" fmla="*/ 869948 h 1695449"/>
                                <a:gd name="connsiteX5" fmla="*/ 299502 w 1799689"/>
                                <a:gd name="connsiteY5" fmla="*/ 695327 h 1695449"/>
                                <a:gd name="connsiteX6" fmla="*/ 4226 w 1799689"/>
                                <a:gd name="connsiteY6" fmla="*/ 290514 h 1695449"/>
                                <a:gd name="connsiteX7" fmla="*/ 328076 w 1799689"/>
                                <a:gd name="connsiteY7" fmla="*/ 195264 h 1695449"/>
                                <a:gd name="connsiteX8" fmla="*/ 897990 w 1799689"/>
                                <a:gd name="connsiteY8" fmla="*/ 571501 h 1695449"/>
                                <a:gd name="connsiteX9" fmla="*/ 532864 w 1799689"/>
                                <a:gd name="connsiteY9" fmla="*/ 0 h 1695449"/>
                                <a:gd name="connsiteX10" fmla="*/ 847189 w 1799689"/>
                                <a:gd name="connsiteY10" fmla="*/ 126999 h 1695449"/>
                                <a:gd name="connsiteX11" fmla="*/ 1075154 w 1799689"/>
                                <a:gd name="connsiteY11" fmla="*/ 234949 h 1695449"/>
                                <a:gd name="connsiteX0" fmla="*/ 1075154 w 1799689"/>
                                <a:gd name="connsiteY0" fmla="*/ 253999 h 1714499"/>
                                <a:gd name="connsiteX1" fmla="*/ 1799689 w 1799689"/>
                                <a:gd name="connsiteY1" fmla="*/ 1276349 h 1714499"/>
                                <a:gd name="connsiteX2" fmla="*/ 1278989 w 1799689"/>
                                <a:gd name="connsiteY2" fmla="*/ 1714499 h 1714499"/>
                                <a:gd name="connsiteX3" fmla="*/ 947202 w 1799689"/>
                                <a:gd name="connsiteY3" fmla="*/ 1500189 h 1714499"/>
                                <a:gd name="connsiteX4" fmla="*/ 497303 w 1799689"/>
                                <a:gd name="connsiteY4" fmla="*/ 888998 h 1714499"/>
                                <a:gd name="connsiteX5" fmla="*/ 299502 w 1799689"/>
                                <a:gd name="connsiteY5" fmla="*/ 714377 h 1714499"/>
                                <a:gd name="connsiteX6" fmla="*/ 4226 w 1799689"/>
                                <a:gd name="connsiteY6" fmla="*/ 309564 h 1714499"/>
                                <a:gd name="connsiteX7" fmla="*/ 328076 w 1799689"/>
                                <a:gd name="connsiteY7" fmla="*/ 214314 h 1714499"/>
                                <a:gd name="connsiteX8" fmla="*/ 897990 w 1799689"/>
                                <a:gd name="connsiteY8" fmla="*/ 590551 h 1714499"/>
                                <a:gd name="connsiteX9" fmla="*/ 251877 w 1799689"/>
                                <a:gd name="connsiteY9" fmla="*/ 0 h 1714499"/>
                                <a:gd name="connsiteX10" fmla="*/ 847189 w 1799689"/>
                                <a:gd name="connsiteY10" fmla="*/ 146049 h 1714499"/>
                                <a:gd name="connsiteX11" fmla="*/ 1075154 w 1799689"/>
                                <a:gd name="connsiteY11" fmla="*/ 253999 h 1714499"/>
                                <a:gd name="connsiteX0" fmla="*/ 1075154 w 1799689"/>
                                <a:gd name="connsiteY0" fmla="*/ 266367 h 1726867"/>
                                <a:gd name="connsiteX1" fmla="*/ 1799689 w 1799689"/>
                                <a:gd name="connsiteY1" fmla="*/ 1288717 h 1726867"/>
                                <a:gd name="connsiteX2" fmla="*/ 1278989 w 1799689"/>
                                <a:gd name="connsiteY2" fmla="*/ 1726867 h 1726867"/>
                                <a:gd name="connsiteX3" fmla="*/ 947202 w 1799689"/>
                                <a:gd name="connsiteY3" fmla="*/ 1512557 h 1726867"/>
                                <a:gd name="connsiteX4" fmla="*/ 497303 w 1799689"/>
                                <a:gd name="connsiteY4" fmla="*/ 901366 h 1726867"/>
                                <a:gd name="connsiteX5" fmla="*/ 299502 w 1799689"/>
                                <a:gd name="connsiteY5" fmla="*/ 726745 h 1726867"/>
                                <a:gd name="connsiteX6" fmla="*/ 4226 w 1799689"/>
                                <a:gd name="connsiteY6" fmla="*/ 321932 h 1726867"/>
                                <a:gd name="connsiteX7" fmla="*/ 328076 w 1799689"/>
                                <a:gd name="connsiteY7" fmla="*/ 226682 h 1726867"/>
                                <a:gd name="connsiteX8" fmla="*/ 897990 w 1799689"/>
                                <a:gd name="connsiteY8" fmla="*/ 602919 h 1726867"/>
                                <a:gd name="connsiteX9" fmla="*/ 251877 w 1799689"/>
                                <a:gd name="connsiteY9" fmla="*/ 12368 h 1726867"/>
                                <a:gd name="connsiteX10" fmla="*/ 847189 w 1799689"/>
                                <a:gd name="connsiteY10" fmla="*/ 158417 h 1726867"/>
                                <a:gd name="connsiteX11" fmla="*/ 1075154 w 1799689"/>
                                <a:gd name="connsiteY11" fmla="*/ 266367 h 1726867"/>
                                <a:gd name="connsiteX0" fmla="*/ 1075154 w 1799689"/>
                                <a:gd name="connsiteY0" fmla="*/ 243907 h 1704407"/>
                                <a:gd name="connsiteX1" fmla="*/ 1799689 w 1799689"/>
                                <a:gd name="connsiteY1" fmla="*/ 1266257 h 1704407"/>
                                <a:gd name="connsiteX2" fmla="*/ 1278989 w 1799689"/>
                                <a:gd name="connsiteY2" fmla="*/ 1704407 h 1704407"/>
                                <a:gd name="connsiteX3" fmla="*/ 947202 w 1799689"/>
                                <a:gd name="connsiteY3" fmla="*/ 1490097 h 1704407"/>
                                <a:gd name="connsiteX4" fmla="*/ 497303 w 1799689"/>
                                <a:gd name="connsiteY4" fmla="*/ 878906 h 1704407"/>
                                <a:gd name="connsiteX5" fmla="*/ 299502 w 1799689"/>
                                <a:gd name="connsiteY5" fmla="*/ 704285 h 1704407"/>
                                <a:gd name="connsiteX6" fmla="*/ 4226 w 1799689"/>
                                <a:gd name="connsiteY6" fmla="*/ 299472 h 1704407"/>
                                <a:gd name="connsiteX7" fmla="*/ 328076 w 1799689"/>
                                <a:gd name="connsiteY7" fmla="*/ 204222 h 1704407"/>
                                <a:gd name="connsiteX8" fmla="*/ 897990 w 1799689"/>
                                <a:gd name="connsiteY8" fmla="*/ 580459 h 1704407"/>
                                <a:gd name="connsiteX9" fmla="*/ 256639 w 1799689"/>
                                <a:gd name="connsiteY9" fmla="*/ 13720 h 1704407"/>
                                <a:gd name="connsiteX10" fmla="*/ 847189 w 1799689"/>
                                <a:gd name="connsiteY10" fmla="*/ 135957 h 1704407"/>
                                <a:gd name="connsiteX11" fmla="*/ 1075154 w 1799689"/>
                                <a:gd name="connsiteY11" fmla="*/ 243907 h 1704407"/>
                                <a:gd name="connsiteX0" fmla="*/ 1075154 w 1799689"/>
                                <a:gd name="connsiteY0" fmla="*/ 268472 h 1728972"/>
                                <a:gd name="connsiteX1" fmla="*/ 1799689 w 1799689"/>
                                <a:gd name="connsiteY1" fmla="*/ 1290822 h 1728972"/>
                                <a:gd name="connsiteX2" fmla="*/ 1278989 w 1799689"/>
                                <a:gd name="connsiteY2" fmla="*/ 1728972 h 1728972"/>
                                <a:gd name="connsiteX3" fmla="*/ 947202 w 1799689"/>
                                <a:gd name="connsiteY3" fmla="*/ 1514662 h 1728972"/>
                                <a:gd name="connsiteX4" fmla="*/ 497303 w 1799689"/>
                                <a:gd name="connsiteY4" fmla="*/ 903471 h 1728972"/>
                                <a:gd name="connsiteX5" fmla="*/ 299502 w 1799689"/>
                                <a:gd name="connsiteY5" fmla="*/ 728850 h 1728972"/>
                                <a:gd name="connsiteX6" fmla="*/ 4226 w 1799689"/>
                                <a:gd name="connsiteY6" fmla="*/ 324037 h 1728972"/>
                                <a:gd name="connsiteX7" fmla="*/ 328076 w 1799689"/>
                                <a:gd name="connsiteY7" fmla="*/ 228787 h 1728972"/>
                                <a:gd name="connsiteX8" fmla="*/ 897990 w 1799689"/>
                                <a:gd name="connsiteY8" fmla="*/ 605024 h 1728972"/>
                                <a:gd name="connsiteX9" fmla="*/ 256639 w 1799689"/>
                                <a:gd name="connsiteY9" fmla="*/ 38285 h 1728972"/>
                                <a:gd name="connsiteX10" fmla="*/ 847189 w 1799689"/>
                                <a:gd name="connsiteY10" fmla="*/ 160522 h 1728972"/>
                                <a:gd name="connsiteX11" fmla="*/ 1075154 w 1799689"/>
                                <a:gd name="connsiteY11" fmla="*/ 268472 h 1728972"/>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256639 w 1799689"/>
                                <a:gd name="connsiteY9" fmla="*/ 38794 h 1729481"/>
                                <a:gd name="connsiteX10" fmla="*/ 847189 w 1799689"/>
                                <a:gd name="connsiteY10" fmla="*/ 161031 h 1729481"/>
                                <a:gd name="connsiteX11" fmla="*/ 1075154 w 1799689"/>
                                <a:gd name="connsiteY11"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490003 w 1799689"/>
                                <a:gd name="connsiteY9" fmla="*/ 253109 h 1729481"/>
                                <a:gd name="connsiteX10" fmla="*/ 256639 w 1799689"/>
                                <a:gd name="connsiteY10" fmla="*/ 38794 h 1729481"/>
                                <a:gd name="connsiteX11" fmla="*/ 847189 w 1799689"/>
                                <a:gd name="connsiteY11" fmla="*/ 161031 h 1729481"/>
                                <a:gd name="connsiteX12" fmla="*/ 1075154 w 1799689"/>
                                <a:gd name="connsiteY12"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461428 w 1799689"/>
                                <a:gd name="connsiteY9" fmla="*/ 281684 h 1729481"/>
                                <a:gd name="connsiteX10" fmla="*/ 256639 w 1799689"/>
                                <a:gd name="connsiteY10" fmla="*/ 38794 h 1729481"/>
                                <a:gd name="connsiteX11" fmla="*/ 847189 w 1799689"/>
                                <a:gd name="connsiteY11" fmla="*/ 161031 h 1729481"/>
                                <a:gd name="connsiteX12" fmla="*/ 1075154 w 1799689"/>
                                <a:gd name="connsiteY12"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475715 w 1799689"/>
                                <a:gd name="connsiteY9" fmla="*/ 338834 h 1729481"/>
                                <a:gd name="connsiteX10" fmla="*/ 256639 w 1799689"/>
                                <a:gd name="connsiteY10" fmla="*/ 38794 h 1729481"/>
                                <a:gd name="connsiteX11" fmla="*/ 847189 w 1799689"/>
                                <a:gd name="connsiteY11" fmla="*/ 161031 h 1729481"/>
                                <a:gd name="connsiteX12" fmla="*/ 1075154 w 1799689"/>
                                <a:gd name="connsiteY12"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647165 w 1799689"/>
                                <a:gd name="connsiteY9" fmla="*/ 457897 h 1729481"/>
                                <a:gd name="connsiteX10" fmla="*/ 475715 w 1799689"/>
                                <a:gd name="connsiteY10" fmla="*/ 338834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570965 w 1799689"/>
                                <a:gd name="connsiteY9" fmla="*/ 381697 h 1729481"/>
                                <a:gd name="connsiteX10" fmla="*/ 475715 w 1799689"/>
                                <a:gd name="connsiteY10" fmla="*/ 338834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570965 w 1799689"/>
                                <a:gd name="connsiteY9" fmla="*/ 381697 h 1729481"/>
                                <a:gd name="connsiteX10" fmla="*/ 475715 w 1799689"/>
                                <a:gd name="connsiteY10" fmla="*/ 338834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632878 w 1799689"/>
                                <a:gd name="connsiteY9" fmla="*/ 410272 h 1729481"/>
                                <a:gd name="connsiteX10" fmla="*/ 570965 w 1799689"/>
                                <a:gd name="connsiteY10" fmla="*/ 381697 h 1729481"/>
                                <a:gd name="connsiteX11" fmla="*/ 475715 w 1799689"/>
                                <a:gd name="connsiteY11" fmla="*/ 338834 h 1729481"/>
                                <a:gd name="connsiteX12" fmla="*/ 256639 w 1799689"/>
                                <a:gd name="connsiteY12" fmla="*/ 38794 h 1729481"/>
                                <a:gd name="connsiteX13" fmla="*/ 847189 w 1799689"/>
                                <a:gd name="connsiteY13" fmla="*/ 161031 h 1729481"/>
                                <a:gd name="connsiteX14" fmla="*/ 1075154 w 1799689"/>
                                <a:gd name="connsiteY14"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547153 w 1799689"/>
                                <a:gd name="connsiteY9" fmla="*/ 424560 h 1729481"/>
                                <a:gd name="connsiteX10" fmla="*/ 570965 w 1799689"/>
                                <a:gd name="connsiteY10" fmla="*/ 381697 h 1729481"/>
                                <a:gd name="connsiteX11" fmla="*/ 475715 w 1799689"/>
                                <a:gd name="connsiteY11" fmla="*/ 338834 h 1729481"/>
                                <a:gd name="connsiteX12" fmla="*/ 256639 w 1799689"/>
                                <a:gd name="connsiteY12" fmla="*/ 38794 h 1729481"/>
                                <a:gd name="connsiteX13" fmla="*/ 847189 w 1799689"/>
                                <a:gd name="connsiteY13" fmla="*/ 161031 h 1729481"/>
                                <a:gd name="connsiteX14" fmla="*/ 1075154 w 1799689"/>
                                <a:gd name="connsiteY14"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897990 w 1799689"/>
                                <a:gd name="connsiteY8" fmla="*/ 605533 h 1729481"/>
                                <a:gd name="connsiteX9" fmla="*/ 547153 w 1799689"/>
                                <a:gd name="connsiteY9" fmla="*/ 424560 h 1729481"/>
                                <a:gd name="connsiteX10" fmla="*/ 570965 w 1799689"/>
                                <a:gd name="connsiteY10" fmla="*/ 381697 h 1729481"/>
                                <a:gd name="connsiteX11" fmla="*/ 475715 w 1799689"/>
                                <a:gd name="connsiteY11" fmla="*/ 338834 h 1729481"/>
                                <a:gd name="connsiteX12" fmla="*/ 256639 w 1799689"/>
                                <a:gd name="connsiteY12" fmla="*/ 38794 h 1729481"/>
                                <a:gd name="connsiteX13" fmla="*/ 847189 w 1799689"/>
                                <a:gd name="connsiteY13" fmla="*/ 161031 h 1729481"/>
                                <a:gd name="connsiteX14" fmla="*/ 1075154 w 1799689"/>
                                <a:gd name="connsiteY14"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547153 w 1799689"/>
                                <a:gd name="connsiteY8" fmla="*/ 424560 h 1729481"/>
                                <a:gd name="connsiteX9" fmla="*/ 570965 w 1799689"/>
                                <a:gd name="connsiteY9" fmla="*/ 381697 h 1729481"/>
                                <a:gd name="connsiteX10" fmla="*/ 475715 w 1799689"/>
                                <a:gd name="connsiteY10" fmla="*/ 338834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547153 w 1799689"/>
                                <a:gd name="connsiteY8" fmla="*/ 424560 h 1729481"/>
                                <a:gd name="connsiteX9" fmla="*/ 570965 w 1799689"/>
                                <a:gd name="connsiteY9" fmla="*/ 381697 h 1729481"/>
                                <a:gd name="connsiteX10" fmla="*/ 490002 w 1799689"/>
                                <a:gd name="connsiteY10" fmla="*/ 334071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547153 w 1799689"/>
                                <a:gd name="connsiteY8" fmla="*/ 424560 h 1729481"/>
                                <a:gd name="connsiteX9" fmla="*/ 570965 w 1799689"/>
                                <a:gd name="connsiteY9" fmla="*/ 381697 h 1729481"/>
                                <a:gd name="connsiteX10" fmla="*/ 490002 w 1799689"/>
                                <a:gd name="connsiteY10" fmla="*/ 334071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628115 w 1799689"/>
                                <a:gd name="connsiteY8" fmla="*/ 548385 h 1729481"/>
                                <a:gd name="connsiteX9" fmla="*/ 570965 w 1799689"/>
                                <a:gd name="connsiteY9" fmla="*/ 381697 h 1729481"/>
                                <a:gd name="connsiteX10" fmla="*/ 490002 w 1799689"/>
                                <a:gd name="connsiteY10" fmla="*/ 334071 h 1729481"/>
                                <a:gd name="connsiteX11" fmla="*/ 256639 w 1799689"/>
                                <a:gd name="connsiteY11" fmla="*/ 38794 h 1729481"/>
                                <a:gd name="connsiteX12" fmla="*/ 847189 w 1799689"/>
                                <a:gd name="connsiteY12" fmla="*/ 161031 h 1729481"/>
                                <a:gd name="connsiteX13" fmla="*/ 1075154 w 1799689"/>
                                <a:gd name="connsiteY13"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628115 w 1799689"/>
                                <a:gd name="connsiteY8" fmla="*/ 548385 h 1729481"/>
                                <a:gd name="connsiteX9" fmla="*/ 585253 w 1799689"/>
                                <a:gd name="connsiteY9" fmla="*/ 424559 h 1729481"/>
                                <a:gd name="connsiteX10" fmla="*/ 570965 w 1799689"/>
                                <a:gd name="connsiteY10" fmla="*/ 381697 h 1729481"/>
                                <a:gd name="connsiteX11" fmla="*/ 490002 w 1799689"/>
                                <a:gd name="connsiteY11" fmla="*/ 334071 h 1729481"/>
                                <a:gd name="connsiteX12" fmla="*/ 256639 w 1799689"/>
                                <a:gd name="connsiteY12" fmla="*/ 38794 h 1729481"/>
                                <a:gd name="connsiteX13" fmla="*/ 847189 w 1799689"/>
                                <a:gd name="connsiteY13" fmla="*/ 161031 h 1729481"/>
                                <a:gd name="connsiteX14" fmla="*/ 1075154 w 1799689"/>
                                <a:gd name="connsiteY14" fmla="*/ 268981 h 1729481"/>
                                <a:gd name="connsiteX0" fmla="*/ 1075154 w 1799689"/>
                                <a:gd name="connsiteY0" fmla="*/ 268981 h 1729481"/>
                                <a:gd name="connsiteX1" fmla="*/ 1799689 w 1799689"/>
                                <a:gd name="connsiteY1" fmla="*/ 1291331 h 1729481"/>
                                <a:gd name="connsiteX2" fmla="*/ 1278989 w 1799689"/>
                                <a:gd name="connsiteY2" fmla="*/ 1729481 h 1729481"/>
                                <a:gd name="connsiteX3" fmla="*/ 947202 w 1799689"/>
                                <a:gd name="connsiteY3" fmla="*/ 1515171 h 1729481"/>
                                <a:gd name="connsiteX4" fmla="*/ 497303 w 1799689"/>
                                <a:gd name="connsiteY4" fmla="*/ 903980 h 1729481"/>
                                <a:gd name="connsiteX5" fmla="*/ 299502 w 1799689"/>
                                <a:gd name="connsiteY5" fmla="*/ 729359 h 1729481"/>
                                <a:gd name="connsiteX6" fmla="*/ 4226 w 1799689"/>
                                <a:gd name="connsiteY6" fmla="*/ 324546 h 1729481"/>
                                <a:gd name="connsiteX7" fmla="*/ 328076 w 1799689"/>
                                <a:gd name="connsiteY7" fmla="*/ 229296 h 1729481"/>
                                <a:gd name="connsiteX8" fmla="*/ 628115 w 1799689"/>
                                <a:gd name="connsiteY8" fmla="*/ 548385 h 1729481"/>
                                <a:gd name="connsiteX9" fmla="*/ 551915 w 1799689"/>
                                <a:gd name="connsiteY9" fmla="*/ 415034 h 1729481"/>
                                <a:gd name="connsiteX10" fmla="*/ 570965 w 1799689"/>
                                <a:gd name="connsiteY10" fmla="*/ 381697 h 1729481"/>
                                <a:gd name="connsiteX11" fmla="*/ 490002 w 1799689"/>
                                <a:gd name="connsiteY11" fmla="*/ 334071 h 1729481"/>
                                <a:gd name="connsiteX12" fmla="*/ 256639 w 1799689"/>
                                <a:gd name="connsiteY12" fmla="*/ 38794 h 1729481"/>
                                <a:gd name="connsiteX13" fmla="*/ 847189 w 1799689"/>
                                <a:gd name="connsiteY13" fmla="*/ 161031 h 1729481"/>
                                <a:gd name="connsiteX14" fmla="*/ 1075154 w 1799689"/>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71309 w 1800033"/>
                                <a:gd name="connsiteY10" fmla="*/ 381697 h 1729481"/>
                                <a:gd name="connsiteX11" fmla="*/ 490346 w 1800033"/>
                                <a:gd name="connsiteY11" fmla="*/ 334071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71309 w 1800033"/>
                                <a:gd name="connsiteY10" fmla="*/ 381697 h 1729481"/>
                                <a:gd name="connsiteX11" fmla="*/ 476059 w 1800033"/>
                                <a:gd name="connsiteY11" fmla="*/ 329308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71309 w 1800033"/>
                                <a:gd name="connsiteY10" fmla="*/ 372172 h 1729481"/>
                                <a:gd name="connsiteX11" fmla="*/ 476059 w 1800033"/>
                                <a:gd name="connsiteY11" fmla="*/ 329308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71309 w 1800033"/>
                                <a:gd name="connsiteY10" fmla="*/ 372172 h 1729481"/>
                                <a:gd name="connsiteX11" fmla="*/ 476059 w 1800033"/>
                                <a:gd name="connsiteY11" fmla="*/ 329308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71309 w 1800033"/>
                                <a:gd name="connsiteY10" fmla="*/ 372172 h 1729481"/>
                                <a:gd name="connsiteX11" fmla="*/ 476059 w 1800033"/>
                                <a:gd name="connsiteY11" fmla="*/ 329308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71309 w 1800033"/>
                                <a:gd name="connsiteY10" fmla="*/ 372172 h 1729481"/>
                                <a:gd name="connsiteX11" fmla="*/ 495109 w 1800033"/>
                                <a:gd name="connsiteY11" fmla="*/ 343596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61784 w 1800033"/>
                                <a:gd name="connsiteY10" fmla="*/ 367409 h 1729481"/>
                                <a:gd name="connsiteX11" fmla="*/ 495109 w 1800033"/>
                                <a:gd name="connsiteY11" fmla="*/ 343596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52259 w 1800033"/>
                                <a:gd name="connsiteY10" fmla="*/ 367409 h 1729481"/>
                                <a:gd name="connsiteX11" fmla="*/ 495109 w 1800033"/>
                                <a:gd name="connsiteY11" fmla="*/ 343596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52259 w 1800033"/>
                                <a:gd name="connsiteY10" fmla="*/ 367409 h 1729481"/>
                                <a:gd name="connsiteX11" fmla="*/ 490347 w 1800033"/>
                                <a:gd name="connsiteY11" fmla="*/ 343596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7496 w 1800033"/>
                                <a:gd name="connsiteY10" fmla="*/ 367409 h 1729481"/>
                                <a:gd name="connsiteX11" fmla="*/ 490347 w 1800033"/>
                                <a:gd name="connsiteY11" fmla="*/ 343596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7496 w 1800033"/>
                                <a:gd name="connsiteY10" fmla="*/ 367409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7496 w 1800033"/>
                                <a:gd name="connsiteY10" fmla="*/ 367409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7496 w 1800033"/>
                                <a:gd name="connsiteY10" fmla="*/ 367409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68981 h 1729481"/>
                                <a:gd name="connsiteX1" fmla="*/ 1800033 w 1800033"/>
                                <a:gd name="connsiteY1" fmla="*/ 1291331 h 1729481"/>
                                <a:gd name="connsiteX2" fmla="*/ 1279333 w 1800033"/>
                                <a:gd name="connsiteY2" fmla="*/ 1729481 h 1729481"/>
                                <a:gd name="connsiteX3" fmla="*/ 947546 w 1800033"/>
                                <a:gd name="connsiteY3" fmla="*/ 1515171 h 1729481"/>
                                <a:gd name="connsiteX4" fmla="*/ 497647 w 1800033"/>
                                <a:gd name="connsiteY4" fmla="*/ 903980 h 1729481"/>
                                <a:gd name="connsiteX5" fmla="*/ 299846 w 1800033"/>
                                <a:gd name="connsiteY5" fmla="*/ 729359 h 1729481"/>
                                <a:gd name="connsiteX6" fmla="*/ 4570 w 1800033"/>
                                <a:gd name="connsiteY6" fmla="*/ 324546 h 1729481"/>
                                <a:gd name="connsiteX7" fmla="*/ 328420 w 1800033"/>
                                <a:gd name="connsiteY7" fmla="*/ 229296 h 1729481"/>
                                <a:gd name="connsiteX8" fmla="*/ 628459 w 1800033"/>
                                <a:gd name="connsiteY8" fmla="*/ 548385 h 1729481"/>
                                <a:gd name="connsiteX9" fmla="*/ 552259 w 1800033"/>
                                <a:gd name="connsiteY9" fmla="*/ 415034 h 1729481"/>
                                <a:gd name="connsiteX10" fmla="*/ 545115 w 1800033"/>
                                <a:gd name="connsiteY10" fmla="*/ 374553 h 1729481"/>
                                <a:gd name="connsiteX11" fmla="*/ 499872 w 1800033"/>
                                <a:gd name="connsiteY11" fmla="*/ 355502 h 1729481"/>
                                <a:gd name="connsiteX12" fmla="*/ 256983 w 1800033"/>
                                <a:gd name="connsiteY12" fmla="*/ 38794 h 1729481"/>
                                <a:gd name="connsiteX13" fmla="*/ 847533 w 1800033"/>
                                <a:gd name="connsiteY13" fmla="*/ 161031 h 1729481"/>
                                <a:gd name="connsiteX14" fmla="*/ 1075498 w 1800033"/>
                                <a:gd name="connsiteY14" fmla="*/ 268981 h 1729481"/>
                                <a:gd name="connsiteX0" fmla="*/ 1075498 w 1800033"/>
                                <a:gd name="connsiteY0" fmla="*/ 273190 h 1733690"/>
                                <a:gd name="connsiteX1" fmla="*/ 1800033 w 1800033"/>
                                <a:gd name="connsiteY1" fmla="*/ 1295540 h 1733690"/>
                                <a:gd name="connsiteX2" fmla="*/ 1279333 w 1800033"/>
                                <a:gd name="connsiteY2" fmla="*/ 1733690 h 1733690"/>
                                <a:gd name="connsiteX3" fmla="*/ 947546 w 1800033"/>
                                <a:gd name="connsiteY3" fmla="*/ 1519380 h 1733690"/>
                                <a:gd name="connsiteX4" fmla="*/ 497647 w 1800033"/>
                                <a:gd name="connsiteY4" fmla="*/ 908189 h 1733690"/>
                                <a:gd name="connsiteX5" fmla="*/ 299846 w 1800033"/>
                                <a:gd name="connsiteY5" fmla="*/ 733568 h 1733690"/>
                                <a:gd name="connsiteX6" fmla="*/ 4570 w 1800033"/>
                                <a:gd name="connsiteY6" fmla="*/ 328755 h 1733690"/>
                                <a:gd name="connsiteX7" fmla="*/ 328420 w 1800033"/>
                                <a:gd name="connsiteY7" fmla="*/ 233505 h 1733690"/>
                                <a:gd name="connsiteX8" fmla="*/ 628459 w 1800033"/>
                                <a:gd name="connsiteY8" fmla="*/ 552594 h 1733690"/>
                                <a:gd name="connsiteX9" fmla="*/ 552259 w 1800033"/>
                                <a:gd name="connsiteY9" fmla="*/ 419243 h 1733690"/>
                                <a:gd name="connsiteX10" fmla="*/ 545115 w 1800033"/>
                                <a:gd name="connsiteY10" fmla="*/ 378762 h 1733690"/>
                                <a:gd name="connsiteX11" fmla="*/ 499872 w 1800033"/>
                                <a:gd name="connsiteY11" fmla="*/ 359711 h 1733690"/>
                                <a:gd name="connsiteX12" fmla="*/ 271271 w 1800033"/>
                                <a:gd name="connsiteY12" fmla="*/ 38240 h 1733690"/>
                                <a:gd name="connsiteX13" fmla="*/ 847533 w 1800033"/>
                                <a:gd name="connsiteY13" fmla="*/ 165240 h 1733690"/>
                                <a:gd name="connsiteX14" fmla="*/ 1075498 w 1800033"/>
                                <a:gd name="connsiteY14" fmla="*/ 273190 h 1733690"/>
                                <a:gd name="connsiteX0" fmla="*/ 1075498 w 1800033"/>
                                <a:gd name="connsiteY0" fmla="*/ 273190 h 1733690"/>
                                <a:gd name="connsiteX1" fmla="*/ 1800033 w 1800033"/>
                                <a:gd name="connsiteY1" fmla="*/ 1295540 h 1733690"/>
                                <a:gd name="connsiteX2" fmla="*/ 1279333 w 1800033"/>
                                <a:gd name="connsiteY2" fmla="*/ 1733690 h 1733690"/>
                                <a:gd name="connsiteX3" fmla="*/ 947546 w 1800033"/>
                                <a:gd name="connsiteY3" fmla="*/ 1519380 h 1733690"/>
                                <a:gd name="connsiteX4" fmla="*/ 497647 w 1800033"/>
                                <a:gd name="connsiteY4" fmla="*/ 908189 h 1733690"/>
                                <a:gd name="connsiteX5" fmla="*/ 299846 w 1800033"/>
                                <a:gd name="connsiteY5" fmla="*/ 733568 h 1733690"/>
                                <a:gd name="connsiteX6" fmla="*/ 4570 w 1800033"/>
                                <a:gd name="connsiteY6" fmla="*/ 328755 h 1733690"/>
                                <a:gd name="connsiteX7" fmla="*/ 328420 w 1800033"/>
                                <a:gd name="connsiteY7" fmla="*/ 233505 h 1733690"/>
                                <a:gd name="connsiteX8" fmla="*/ 628459 w 1800033"/>
                                <a:gd name="connsiteY8" fmla="*/ 552594 h 1733690"/>
                                <a:gd name="connsiteX9" fmla="*/ 552259 w 1800033"/>
                                <a:gd name="connsiteY9" fmla="*/ 419243 h 1733690"/>
                                <a:gd name="connsiteX10" fmla="*/ 545115 w 1800033"/>
                                <a:gd name="connsiteY10" fmla="*/ 378762 h 1733690"/>
                                <a:gd name="connsiteX11" fmla="*/ 499872 w 1800033"/>
                                <a:gd name="connsiteY11" fmla="*/ 359711 h 1733690"/>
                                <a:gd name="connsiteX12" fmla="*/ 266508 w 1800033"/>
                                <a:gd name="connsiteY12" fmla="*/ 38240 h 1733690"/>
                                <a:gd name="connsiteX13" fmla="*/ 847533 w 1800033"/>
                                <a:gd name="connsiteY13" fmla="*/ 165240 h 1733690"/>
                                <a:gd name="connsiteX14" fmla="*/ 1075498 w 1800033"/>
                                <a:gd name="connsiteY14" fmla="*/ 273190 h 1733690"/>
                                <a:gd name="connsiteX0" fmla="*/ 1075498 w 1800033"/>
                                <a:gd name="connsiteY0" fmla="*/ 273190 h 1733690"/>
                                <a:gd name="connsiteX1" fmla="*/ 1800033 w 1800033"/>
                                <a:gd name="connsiteY1" fmla="*/ 1295540 h 1733690"/>
                                <a:gd name="connsiteX2" fmla="*/ 1279333 w 1800033"/>
                                <a:gd name="connsiteY2" fmla="*/ 1733690 h 1733690"/>
                                <a:gd name="connsiteX3" fmla="*/ 947546 w 1800033"/>
                                <a:gd name="connsiteY3" fmla="*/ 1519380 h 1733690"/>
                                <a:gd name="connsiteX4" fmla="*/ 497647 w 1800033"/>
                                <a:gd name="connsiteY4" fmla="*/ 908189 h 1733690"/>
                                <a:gd name="connsiteX5" fmla="*/ 299846 w 1800033"/>
                                <a:gd name="connsiteY5" fmla="*/ 733568 h 1733690"/>
                                <a:gd name="connsiteX6" fmla="*/ 4570 w 1800033"/>
                                <a:gd name="connsiteY6" fmla="*/ 328755 h 1733690"/>
                                <a:gd name="connsiteX7" fmla="*/ 328420 w 1800033"/>
                                <a:gd name="connsiteY7" fmla="*/ 233505 h 1733690"/>
                                <a:gd name="connsiteX8" fmla="*/ 628459 w 1800033"/>
                                <a:gd name="connsiteY8" fmla="*/ 552594 h 1733690"/>
                                <a:gd name="connsiteX9" fmla="*/ 552259 w 1800033"/>
                                <a:gd name="connsiteY9" fmla="*/ 419243 h 1733690"/>
                                <a:gd name="connsiteX10" fmla="*/ 545115 w 1800033"/>
                                <a:gd name="connsiteY10" fmla="*/ 378762 h 1733690"/>
                                <a:gd name="connsiteX11" fmla="*/ 499872 w 1800033"/>
                                <a:gd name="connsiteY11" fmla="*/ 359711 h 1733690"/>
                                <a:gd name="connsiteX12" fmla="*/ 261746 w 1800033"/>
                                <a:gd name="connsiteY12" fmla="*/ 38240 h 1733690"/>
                                <a:gd name="connsiteX13" fmla="*/ 847533 w 1800033"/>
                                <a:gd name="connsiteY13" fmla="*/ 165240 h 1733690"/>
                                <a:gd name="connsiteX14" fmla="*/ 1075498 w 1800033"/>
                                <a:gd name="connsiteY14" fmla="*/ 273190 h 173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0033" h="1733690">
                                  <a:moveTo>
                                    <a:pt x="1075498" y="273190"/>
                                  </a:moveTo>
                                  <a:cubicBezTo>
                                    <a:pt x="1402735" y="598098"/>
                                    <a:pt x="1628371" y="989682"/>
                                    <a:pt x="1800033" y="1295540"/>
                                  </a:cubicBezTo>
                                  <a:lnTo>
                                    <a:pt x="1279333" y="1733690"/>
                                  </a:lnTo>
                                  <a:cubicBezTo>
                                    <a:pt x="1231708" y="1674160"/>
                                    <a:pt x="1139739" y="1668869"/>
                                    <a:pt x="947546" y="1519380"/>
                                  </a:cubicBezTo>
                                  <a:cubicBezTo>
                                    <a:pt x="788690" y="1384178"/>
                                    <a:pt x="586018" y="1048683"/>
                                    <a:pt x="497647" y="908189"/>
                                  </a:cubicBezTo>
                                  <a:cubicBezTo>
                                    <a:pt x="396047" y="773252"/>
                                    <a:pt x="401869" y="826965"/>
                                    <a:pt x="299846" y="733568"/>
                                  </a:cubicBezTo>
                                  <a:cubicBezTo>
                                    <a:pt x="221635" y="640171"/>
                                    <a:pt x="11185" y="426386"/>
                                    <a:pt x="4570" y="328755"/>
                                  </a:cubicBezTo>
                                  <a:cubicBezTo>
                                    <a:pt x="-20036" y="262079"/>
                                    <a:pt x="50077" y="37449"/>
                                    <a:pt x="328420" y="233505"/>
                                  </a:cubicBezTo>
                                  <a:cubicBezTo>
                                    <a:pt x="415733" y="288274"/>
                                    <a:pt x="587978" y="527194"/>
                                    <a:pt x="628459" y="552594"/>
                                  </a:cubicBezTo>
                                  <a:cubicBezTo>
                                    <a:pt x="671322" y="585138"/>
                                    <a:pt x="561784" y="447024"/>
                                    <a:pt x="552259" y="419243"/>
                                  </a:cubicBezTo>
                                  <a:cubicBezTo>
                                    <a:pt x="542734" y="391462"/>
                                    <a:pt x="556227" y="398606"/>
                                    <a:pt x="545115" y="378762"/>
                                  </a:cubicBezTo>
                                  <a:cubicBezTo>
                                    <a:pt x="536649" y="358124"/>
                                    <a:pt x="514954" y="384318"/>
                                    <a:pt x="499872" y="359711"/>
                                  </a:cubicBezTo>
                                  <a:cubicBezTo>
                                    <a:pt x="434784" y="289860"/>
                                    <a:pt x="316515" y="115499"/>
                                    <a:pt x="261746" y="38240"/>
                                  </a:cubicBezTo>
                                  <a:cubicBezTo>
                                    <a:pt x="488758" y="-91407"/>
                                    <a:pt x="711008" y="148837"/>
                                    <a:pt x="847533" y="165240"/>
                                  </a:cubicBezTo>
                                  <a:cubicBezTo>
                                    <a:pt x="979613" y="187465"/>
                                    <a:pt x="1025968" y="219215"/>
                                    <a:pt x="1075498" y="273190"/>
                                  </a:cubicBezTo>
                                  <a:close/>
                                </a:path>
                              </a:pathLst>
                            </a:custGeom>
                            <a:solidFill>
                              <a:srgbClr val="ED7D31">
                                <a:lumMod val="40000"/>
                                <a:lumOff val="6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nvGrpSpPr>
                            <p:cNvPr id="39" name="Group 38">
                              <a:extLst>
                                <a:ext uri="{FF2B5EF4-FFF2-40B4-BE49-F238E27FC236}">
                                  <a16:creationId xmlns:a16="http://schemas.microsoft.com/office/drawing/2014/main" id="{D3A22E26-EF7F-4AFC-A498-2FACB91BE047}"/>
                                </a:ext>
                              </a:extLst>
                            </p:cNvPr>
                            <p:cNvGrpSpPr/>
                            <p:nvPr/>
                          </p:nvGrpSpPr>
                          <p:grpSpPr>
                            <a:xfrm>
                              <a:off x="7298625" y="4347529"/>
                              <a:ext cx="445199" cy="443888"/>
                              <a:chOff x="7298625" y="4347529"/>
                              <a:chExt cx="445199" cy="443888"/>
                            </a:xfrm>
                          </p:grpSpPr>
                          <p:sp>
                            <p:nvSpPr>
                              <p:cNvPr id="40" name="Rectangle 16">
                                <a:extLst>
                                  <a:ext uri="{FF2B5EF4-FFF2-40B4-BE49-F238E27FC236}">
                                    <a16:creationId xmlns:a16="http://schemas.microsoft.com/office/drawing/2014/main" id="{7DC50B96-C949-441A-80FA-E9BFDF56CB09}"/>
                                  </a:ext>
                                </a:extLst>
                              </p:cNvPr>
                              <p:cNvSpPr/>
                              <p:nvPr/>
                            </p:nvSpPr>
                            <p:spPr>
                              <a:xfrm>
                                <a:off x="7298625" y="4422225"/>
                                <a:ext cx="445199" cy="369192"/>
                              </a:xfrm>
                              <a:custGeom>
                                <a:avLst/>
                                <a:gdLst>
                                  <a:gd name="connsiteX0" fmla="*/ 0 w 601568"/>
                                  <a:gd name="connsiteY0" fmla="*/ 0 h 485775"/>
                                  <a:gd name="connsiteX1" fmla="*/ 601568 w 601568"/>
                                  <a:gd name="connsiteY1" fmla="*/ 0 h 485775"/>
                                  <a:gd name="connsiteX2" fmla="*/ 601568 w 601568"/>
                                  <a:gd name="connsiteY2" fmla="*/ 485775 h 485775"/>
                                  <a:gd name="connsiteX3" fmla="*/ 0 w 601568"/>
                                  <a:gd name="connsiteY3" fmla="*/ 485775 h 485775"/>
                                  <a:gd name="connsiteX4" fmla="*/ 0 w 601568"/>
                                  <a:gd name="connsiteY4" fmla="*/ 0 h 485775"/>
                                  <a:gd name="connsiteX0" fmla="*/ 0 w 601568"/>
                                  <a:gd name="connsiteY0" fmla="*/ 0 h 485775"/>
                                  <a:gd name="connsiteX1" fmla="*/ 458693 w 601568"/>
                                  <a:gd name="connsiteY1" fmla="*/ 371475 h 485775"/>
                                  <a:gd name="connsiteX2" fmla="*/ 601568 w 601568"/>
                                  <a:gd name="connsiteY2" fmla="*/ 485775 h 485775"/>
                                  <a:gd name="connsiteX3" fmla="*/ 0 w 601568"/>
                                  <a:gd name="connsiteY3" fmla="*/ 485775 h 485775"/>
                                  <a:gd name="connsiteX4" fmla="*/ 0 w 601568"/>
                                  <a:gd name="connsiteY4" fmla="*/ 0 h 485775"/>
                                  <a:gd name="connsiteX0" fmla="*/ 38100 w 601568"/>
                                  <a:gd name="connsiteY0" fmla="*/ 0 h 385762"/>
                                  <a:gd name="connsiteX1" fmla="*/ 458693 w 601568"/>
                                  <a:gd name="connsiteY1" fmla="*/ 271462 h 385762"/>
                                  <a:gd name="connsiteX2" fmla="*/ 601568 w 601568"/>
                                  <a:gd name="connsiteY2" fmla="*/ 385762 h 385762"/>
                                  <a:gd name="connsiteX3" fmla="*/ 0 w 601568"/>
                                  <a:gd name="connsiteY3" fmla="*/ 385762 h 385762"/>
                                  <a:gd name="connsiteX4" fmla="*/ 38100 w 601568"/>
                                  <a:gd name="connsiteY4" fmla="*/ 0 h 385762"/>
                                  <a:gd name="connsiteX0" fmla="*/ 38100 w 601568"/>
                                  <a:gd name="connsiteY0" fmla="*/ 743 h 386505"/>
                                  <a:gd name="connsiteX1" fmla="*/ 458693 w 601568"/>
                                  <a:gd name="connsiteY1" fmla="*/ 272205 h 386505"/>
                                  <a:gd name="connsiteX2" fmla="*/ 601568 w 601568"/>
                                  <a:gd name="connsiteY2" fmla="*/ 386505 h 386505"/>
                                  <a:gd name="connsiteX3" fmla="*/ 0 w 601568"/>
                                  <a:gd name="connsiteY3" fmla="*/ 386505 h 386505"/>
                                  <a:gd name="connsiteX4" fmla="*/ 38100 w 601568"/>
                                  <a:gd name="connsiteY4" fmla="*/ 743 h 386505"/>
                                  <a:gd name="connsiteX0" fmla="*/ 38100 w 458693"/>
                                  <a:gd name="connsiteY0" fmla="*/ 743 h 386505"/>
                                  <a:gd name="connsiteX1" fmla="*/ 458693 w 458693"/>
                                  <a:gd name="connsiteY1" fmla="*/ 272205 h 386505"/>
                                  <a:gd name="connsiteX2" fmla="*/ 158656 w 458693"/>
                                  <a:gd name="connsiteY2" fmla="*/ 191242 h 386505"/>
                                  <a:gd name="connsiteX3" fmla="*/ 0 w 458693"/>
                                  <a:gd name="connsiteY3" fmla="*/ 386505 h 386505"/>
                                  <a:gd name="connsiteX4" fmla="*/ 38100 w 458693"/>
                                  <a:gd name="connsiteY4" fmla="*/ 743 h 386505"/>
                                  <a:gd name="connsiteX0" fmla="*/ 38100 w 458693"/>
                                  <a:gd name="connsiteY0" fmla="*/ 743 h 386505"/>
                                  <a:gd name="connsiteX1" fmla="*/ 458693 w 458693"/>
                                  <a:gd name="connsiteY1" fmla="*/ 272205 h 386505"/>
                                  <a:gd name="connsiteX2" fmla="*/ 158656 w 458693"/>
                                  <a:gd name="connsiteY2" fmla="*/ 191242 h 386505"/>
                                  <a:gd name="connsiteX3" fmla="*/ 0 w 458693"/>
                                  <a:gd name="connsiteY3" fmla="*/ 386505 h 386505"/>
                                  <a:gd name="connsiteX4" fmla="*/ 38100 w 458693"/>
                                  <a:gd name="connsiteY4" fmla="*/ 743 h 386505"/>
                                  <a:gd name="connsiteX0" fmla="*/ 38100 w 458693"/>
                                  <a:gd name="connsiteY0" fmla="*/ 743 h 386505"/>
                                  <a:gd name="connsiteX1" fmla="*/ 458693 w 458693"/>
                                  <a:gd name="connsiteY1" fmla="*/ 272205 h 386505"/>
                                  <a:gd name="connsiteX2" fmla="*/ 158656 w 458693"/>
                                  <a:gd name="connsiteY2" fmla="*/ 191242 h 386505"/>
                                  <a:gd name="connsiteX3" fmla="*/ 0 w 458693"/>
                                  <a:gd name="connsiteY3" fmla="*/ 386505 h 386505"/>
                                  <a:gd name="connsiteX4" fmla="*/ 38100 w 458693"/>
                                  <a:gd name="connsiteY4" fmla="*/ 743 h 386505"/>
                                  <a:gd name="connsiteX0" fmla="*/ 38100 w 458693"/>
                                  <a:gd name="connsiteY0" fmla="*/ 960 h 386722"/>
                                  <a:gd name="connsiteX1" fmla="*/ 458693 w 458693"/>
                                  <a:gd name="connsiteY1" fmla="*/ 272422 h 386722"/>
                                  <a:gd name="connsiteX2" fmla="*/ 158656 w 458693"/>
                                  <a:gd name="connsiteY2" fmla="*/ 191459 h 386722"/>
                                  <a:gd name="connsiteX3" fmla="*/ 0 w 458693"/>
                                  <a:gd name="connsiteY3" fmla="*/ 386722 h 386722"/>
                                  <a:gd name="connsiteX4" fmla="*/ 38100 w 458693"/>
                                  <a:gd name="connsiteY4" fmla="*/ 960 h 386722"/>
                                  <a:gd name="connsiteX0" fmla="*/ 0 w 420593"/>
                                  <a:gd name="connsiteY0" fmla="*/ 960 h 292031"/>
                                  <a:gd name="connsiteX1" fmla="*/ 420593 w 420593"/>
                                  <a:gd name="connsiteY1" fmla="*/ 272422 h 292031"/>
                                  <a:gd name="connsiteX2" fmla="*/ 120556 w 420593"/>
                                  <a:gd name="connsiteY2" fmla="*/ 191459 h 292031"/>
                                  <a:gd name="connsiteX3" fmla="*/ 0 w 420593"/>
                                  <a:gd name="connsiteY3" fmla="*/ 960 h 292031"/>
                                  <a:gd name="connsiteX0" fmla="*/ 0 w 420593"/>
                                  <a:gd name="connsiteY0" fmla="*/ 960 h 296260"/>
                                  <a:gd name="connsiteX1" fmla="*/ 420593 w 420593"/>
                                  <a:gd name="connsiteY1" fmla="*/ 272422 h 296260"/>
                                  <a:gd name="connsiteX2" fmla="*/ 120556 w 420593"/>
                                  <a:gd name="connsiteY2" fmla="*/ 191459 h 296260"/>
                                  <a:gd name="connsiteX3" fmla="*/ 0 w 420593"/>
                                  <a:gd name="connsiteY3" fmla="*/ 960 h 296260"/>
                                  <a:gd name="connsiteX0" fmla="*/ 0 w 420593"/>
                                  <a:gd name="connsiteY0" fmla="*/ 960 h 298375"/>
                                  <a:gd name="connsiteX1" fmla="*/ 420593 w 420593"/>
                                  <a:gd name="connsiteY1" fmla="*/ 272422 h 298375"/>
                                  <a:gd name="connsiteX2" fmla="*/ 120556 w 420593"/>
                                  <a:gd name="connsiteY2" fmla="*/ 191459 h 298375"/>
                                  <a:gd name="connsiteX3" fmla="*/ 0 w 420593"/>
                                  <a:gd name="connsiteY3" fmla="*/ 960 h 298375"/>
                                  <a:gd name="connsiteX0" fmla="*/ 0 w 442818"/>
                                  <a:gd name="connsiteY0" fmla="*/ 698 h 358438"/>
                                  <a:gd name="connsiteX1" fmla="*/ 442818 w 442818"/>
                                  <a:gd name="connsiteY1" fmla="*/ 332485 h 358438"/>
                                  <a:gd name="connsiteX2" fmla="*/ 142781 w 442818"/>
                                  <a:gd name="connsiteY2" fmla="*/ 251522 h 358438"/>
                                  <a:gd name="connsiteX3" fmla="*/ 0 w 442818"/>
                                  <a:gd name="connsiteY3" fmla="*/ 698 h 358438"/>
                                  <a:gd name="connsiteX0" fmla="*/ 0 w 442818"/>
                                  <a:gd name="connsiteY0" fmla="*/ 698 h 366164"/>
                                  <a:gd name="connsiteX1" fmla="*/ 442818 w 442818"/>
                                  <a:gd name="connsiteY1" fmla="*/ 332485 h 366164"/>
                                  <a:gd name="connsiteX2" fmla="*/ 195169 w 442818"/>
                                  <a:gd name="connsiteY2" fmla="*/ 275335 h 366164"/>
                                  <a:gd name="connsiteX3" fmla="*/ 0 w 442818"/>
                                  <a:gd name="connsiteY3" fmla="*/ 698 h 366164"/>
                                  <a:gd name="connsiteX0" fmla="*/ 0 w 442818"/>
                                  <a:gd name="connsiteY0" fmla="*/ 698 h 366164"/>
                                  <a:gd name="connsiteX1" fmla="*/ 442818 w 442818"/>
                                  <a:gd name="connsiteY1" fmla="*/ 332485 h 366164"/>
                                  <a:gd name="connsiteX2" fmla="*/ 195169 w 442818"/>
                                  <a:gd name="connsiteY2" fmla="*/ 275335 h 366164"/>
                                  <a:gd name="connsiteX3" fmla="*/ 111825 w 442818"/>
                                  <a:gd name="connsiteY3" fmla="*/ 153891 h 366164"/>
                                  <a:gd name="connsiteX4" fmla="*/ 0 w 442818"/>
                                  <a:gd name="connsiteY4" fmla="*/ 698 h 366164"/>
                                  <a:gd name="connsiteX0" fmla="*/ 0 w 442818"/>
                                  <a:gd name="connsiteY0" fmla="*/ 698 h 366164"/>
                                  <a:gd name="connsiteX1" fmla="*/ 442818 w 442818"/>
                                  <a:gd name="connsiteY1" fmla="*/ 332485 h 366164"/>
                                  <a:gd name="connsiteX2" fmla="*/ 195169 w 442818"/>
                                  <a:gd name="connsiteY2" fmla="*/ 275335 h 366164"/>
                                  <a:gd name="connsiteX3" fmla="*/ 133256 w 442818"/>
                                  <a:gd name="connsiteY3" fmla="*/ 165797 h 366164"/>
                                  <a:gd name="connsiteX4" fmla="*/ 0 w 442818"/>
                                  <a:gd name="connsiteY4" fmla="*/ 698 h 366164"/>
                                  <a:gd name="connsiteX0" fmla="*/ 0 w 442818"/>
                                  <a:gd name="connsiteY0" fmla="*/ 698 h 366164"/>
                                  <a:gd name="connsiteX1" fmla="*/ 442818 w 442818"/>
                                  <a:gd name="connsiteY1" fmla="*/ 332485 h 366164"/>
                                  <a:gd name="connsiteX2" fmla="*/ 195169 w 442818"/>
                                  <a:gd name="connsiteY2" fmla="*/ 275335 h 366164"/>
                                  <a:gd name="connsiteX3" fmla="*/ 133256 w 442818"/>
                                  <a:gd name="connsiteY3" fmla="*/ 165797 h 366164"/>
                                  <a:gd name="connsiteX4" fmla="*/ 64200 w 442818"/>
                                  <a:gd name="connsiteY4" fmla="*/ 77691 h 366164"/>
                                  <a:gd name="connsiteX5" fmla="*/ 0 w 442818"/>
                                  <a:gd name="connsiteY5" fmla="*/ 698 h 366164"/>
                                  <a:gd name="connsiteX0" fmla="*/ 0 w 442818"/>
                                  <a:gd name="connsiteY0" fmla="*/ 698 h 366164"/>
                                  <a:gd name="connsiteX1" fmla="*/ 442818 w 442818"/>
                                  <a:gd name="connsiteY1" fmla="*/ 332485 h 366164"/>
                                  <a:gd name="connsiteX2" fmla="*/ 195169 w 442818"/>
                                  <a:gd name="connsiteY2" fmla="*/ 275335 h 366164"/>
                                  <a:gd name="connsiteX3" fmla="*/ 133256 w 442818"/>
                                  <a:gd name="connsiteY3" fmla="*/ 165797 h 366164"/>
                                  <a:gd name="connsiteX4" fmla="*/ 73725 w 442818"/>
                                  <a:gd name="connsiteY4" fmla="*/ 91979 h 366164"/>
                                  <a:gd name="connsiteX5" fmla="*/ 0 w 442818"/>
                                  <a:gd name="connsiteY5" fmla="*/ 698 h 366164"/>
                                  <a:gd name="connsiteX0" fmla="*/ 0 w 442818"/>
                                  <a:gd name="connsiteY0" fmla="*/ 698 h 366164"/>
                                  <a:gd name="connsiteX1" fmla="*/ 442818 w 442818"/>
                                  <a:gd name="connsiteY1" fmla="*/ 332485 h 366164"/>
                                  <a:gd name="connsiteX2" fmla="*/ 195169 w 442818"/>
                                  <a:gd name="connsiteY2" fmla="*/ 275335 h 366164"/>
                                  <a:gd name="connsiteX3" fmla="*/ 126112 w 442818"/>
                                  <a:gd name="connsiteY3" fmla="*/ 149128 h 366164"/>
                                  <a:gd name="connsiteX4" fmla="*/ 73725 w 442818"/>
                                  <a:gd name="connsiteY4" fmla="*/ 91979 h 366164"/>
                                  <a:gd name="connsiteX5" fmla="*/ 0 w 442818"/>
                                  <a:gd name="connsiteY5" fmla="*/ 698 h 366164"/>
                                  <a:gd name="connsiteX0" fmla="*/ 0 w 442818"/>
                                  <a:gd name="connsiteY0" fmla="*/ 698 h 366164"/>
                                  <a:gd name="connsiteX1" fmla="*/ 442818 w 442818"/>
                                  <a:gd name="connsiteY1" fmla="*/ 332485 h 366164"/>
                                  <a:gd name="connsiteX2" fmla="*/ 195169 w 442818"/>
                                  <a:gd name="connsiteY2" fmla="*/ 275335 h 366164"/>
                                  <a:gd name="connsiteX3" fmla="*/ 126112 w 442818"/>
                                  <a:gd name="connsiteY3" fmla="*/ 149128 h 366164"/>
                                  <a:gd name="connsiteX4" fmla="*/ 73725 w 442818"/>
                                  <a:gd name="connsiteY4" fmla="*/ 91979 h 366164"/>
                                  <a:gd name="connsiteX5" fmla="*/ 0 w 442818"/>
                                  <a:gd name="connsiteY5" fmla="*/ 698 h 366164"/>
                                  <a:gd name="connsiteX0" fmla="*/ 0 w 442818"/>
                                  <a:gd name="connsiteY0" fmla="*/ 698 h 366164"/>
                                  <a:gd name="connsiteX1" fmla="*/ 442818 w 442818"/>
                                  <a:gd name="connsiteY1" fmla="*/ 332485 h 366164"/>
                                  <a:gd name="connsiteX2" fmla="*/ 195169 w 442818"/>
                                  <a:gd name="connsiteY2" fmla="*/ 275335 h 366164"/>
                                  <a:gd name="connsiteX3" fmla="*/ 126112 w 442818"/>
                                  <a:gd name="connsiteY3" fmla="*/ 149128 h 366164"/>
                                  <a:gd name="connsiteX4" fmla="*/ 73725 w 442818"/>
                                  <a:gd name="connsiteY4" fmla="*/ 91979 h 366164"/>
                                  <a:gd name="connsiteX5" fmla="*/ 0 w 442818"/>
                                  <a:gd name="connsiteY5" fmla="*/ 698 h 366164"/>
                                  <a:gd name="connsiteX0" fmla="*/ 0 w 442818"/>
                                  <a:gd name="connsiteY0" fmla="*/ 698 h 366164"/>
                                  <a:gd name="connsiteX1" fmla="*/ 442818 w 442818"/>
                                  <a:gd name="connsiteY1" fmla="*/ 332485 h 366164"/>
                                  <a:gd name="connsiteX2" fmla="*/ 195169 w 442818"/>
                                  <a:gd name="connsiteY2" fmla="*/ 275335 h 366164"/>
                                  <a:gd name="connsiteX3" fmla="*/ 118968 w 442818"/>
                                  <a:gd name="connsiteY3" fmla="*/ 141984 h 366164"/>
                                  <a:gd name="connsiteX4" fmla="*/ 73725 w 442818"/>
                                  <a:gd name="connsiteY4" fmla="*/ 91979 h 366164"/>
                                  <a:gd name="connsiteX5" fmla="*/ 0 w 442818"/>
                                  <a:gd name="connsiteY5" fmla="*/ 698 h 366164"/>
                                  <a:gd name="connsiteX0" fmla="*/ 0 w 442818"/>
                                  <a:gd name="connsiteY0" fmla="*/ 698 h 366164"/>
                                  <a:gd name="connsiteX1" fmla="*/ 442818 w 442818"/>
                                  <a:gd name="connsiteY1" fmla="*/ 332485 h 366164"/>
                                  <a:gd name="connsiteX2" fmla="*/ 195169 w 442818"/>
                                  <a:gd name="connsiteY2" fmla="*/ 275335 h 366164"/>
                                  <a:gd name="connsiteX3" fmla="*/ 118968 w 442818"/>
                                  <a:gd name="connsiteY3" fmla="*/ 141984 h 366164"/>
                                  <a:gd name="connsiteX4" fmla="*/ 73725 w 442818"/>
                                  <a:gd name="connsiteY4" fmla="*/ 91979 h 366164"/>
                                  <a:gd name="connsiteX5" fmla="*/ 0 w 442818"/>
                                  <a:gd name="connsiteY5" fmla="*/ 698 h 366164"/>
                                  <a:gd name="connsiteX0" fmla="*/ 0 w 449962"/>
                                  <a:gd name="connsiteY0" fmla="*/ 715 h 361419"/>
                                  <a:gd name="connsiteX1" fmla="*/ 449962 w 449962"/>
                                  <a:gd name="connsiteY1" fmla="*/ 327740 h 361419"/>
                                  <a:gd name="connsiteX2" fmla="*/ 202313 w 449962"/>
                                  <a:gd name="connsiteY2" fmla="*/ 270590 h 361419"/>
                                  <a:gd name="connsiteX3" fmla="*/ 126112 w 449962"/>
                                  <a:gd name="connsiteY3" fmla="*/ 137239 h 361419"/>
                                  <a:gd name="connsiteX4" fmla="*/ 80869 w 449962"/>
                                  <a:gd name="connsiteY4" fmla="*/ 87234 h 361419"/>
                                  <a:gd name="connsiteX5" fmla="*/ 0 w 449962"/>
                                  <a:gd name="connsiteY5" fmla="*/ 715 h 361419"/>
                                  <a:gd name="connsiteX0" fmla="*/ 0 w 449962"/>
                                  <a:gd name="connsiteY0" fmla="*/ 3795 h 364499"/>
                                  <a:gd name="connsiteX1" fmla="*/ 449962 w 449962"/>
                                  <a:gd name="connsiteY1" fmla="*/ 330820 h 364499"/>
                                  <a:gd name="connsiteX2" fmla="*/ 202313 w 449962"/>
                                  <a:gd name="connsiteY2" fmla="*/ 273670 h 364499"/>
                                  <a:gd name="connsiteX3" fmla="*/ 126112 w 449962"/>
                                  <a:gd name="connsiteY3" fmla="*/ 140319 h 364499"/>
                                  <a:gd name="connsiteX4" fmla="*/ 80869 w 449962"/>
                                  <a:gd name="connsiteY4" fmla="*/ 90314 h 364499"/>
                                  <a:gd name="connsiteX5" fmla="*/ 0 w 449962"/>
                                  <a:gd name="connsiteY5" fmla="*/ 3795 h 364499"/>
                                  <a:gd name="connsiteX0" fmla="*/ 0 w 445199"/>
                                  <a:gd name="connsiteY0" fmla="*/ 3726 h 369192"/>
                                  <a:gd name="connsiteX1" fmla="*/ 445199 w 445199"/>
                                  <a:gd name="connsiteY1" fmla="*/ 335513 h 369192"/>
                                  <a:gd name="connsiteX2" fmla="*/ 197550 w 445199"/>
                                  <a:gd name="connsiteY2" fmla="*/ 278363 h 369192"/>
                                  <a:gd name="connsiteX3" fmla="*/ 121349 w 445199"/>
                                  <a:gd name="connsiteY3" fmla="*/ 145012 h 369192"/>
                                  <a:gd name="connsiteX4" fmla="*/ 76106 w 445199"/>
                                  <a:gd name="connsiteY4" fmla="*/ 95007 h 369192"/>
                                  <a:gd name="connsiteX5" fmla="*/ 0 w 445199"/>
                                  <a:gd name="connsiteY5" fmla="*/ 3726 h 36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99" h="369192">
                                    <a:moveTo>
                                      <a:pt x="0" y="3726"/>
                                    </a:moveTo>
                                    <a:cubicBezTo>
                                      <a:pt x="190203" y="-31993"/>
                                      <a:pt x="347864" y="197401"/>
                                      <a:pt x="445199" y="335513"/>
                                    </a:cubicBezTo>
                                    <a:cubicBezTo>
                                      <a:pt x="335662" y="384724"/>
                                      <a:pt x="354712" y="391076"/>
                                      <a:pt x="197550" y="278363"/>
                                    </a:cubicBezTo>
                                    <a:lnTo>
                                      <a:pt x="121349" y="145012"/>
                                    </a:lnTo>
                                    <a:cubicBezTo>
                                      <a:pt x="111030" y="106912"/>
                                      <a:pt x="112618" y="102151"/>
                                      <a:pt x="76106" y="95007"/>
                                    </a:cubicBezTo>
                                    <a:lnTo>
                                      <a:pt x="0" y="3726"/>
                                    </a:lnTo>
                                    <a:close/>
                                  </a:path>
                                </a:pathLst>
                              </a:cu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nvGrpSpPr>
                              <p:cNvPr id="41" name="Group 40">
                                <a:extLst>
                                  <a:ext uri="{FF2B5EF4-FFF2-40B4-BE49-F238E27FC236}">
                                    <a16:creationId xmlns:a16="http://schemas.microsoft.com/office/drawing/2014/main" id="{623B3937-DA76-4A41-ADFA-F073F56E4933}"/>
                                  </a:ext>
                                </a:extLst>
                              </p:cNvPr>
                              <p:cNvGrpSpPr/>
                              <p:nvPr/>
                            </p:nvGrpSpPr>
                            <p:grpSpPr>
                              <a:xfrm>
                                <a:off x="7384272" y="4347529"/>
                                <a:ext cx="242078" cy="404652"/>
                                <a:chOff x="7384272" y="4347529"/>
                                <a:chExt cx="242078" cy="404652"/>
                              </a:xfrm>
                            </p:grpSpPr>
                            <p:sp>
                              <p:nvSpPr>
                                <p:cNvPr id="42" name="Rectangle 19">
                                  <a:extLst>
                                    <a:ext uri="{FF2B5EF4-FFF2-40B4-BE49-F238E27FC236}">
                                      <a16:creationId xmlns:a16="http://schemas.microsoft.com/office/drawing/2014/main" id="{7B3E6113-5DED-40F1-88C3-467102388DE8}"/>
                                    </a:ext>
                                  </a:extLst>
                                </p:cNvPr>
                                <p:cNvSpPr/>
                                <p:nvPr/>
                              </p:nvSpPr>
                              <p:spPr>
                                <a:xfrm>
                                  <a:off x="7384272" y="4347529"/>
                                  <a:ext cx="84288" cy="180400"/>
                                </a:xfrm>
                                <a:custGeom>
                                  <a:avLst/>
                                  <a:gdLst>
                                    <a:gd name="connsiteX0" fmla="*/ 0 w 204604"/>
                                    <a:gd name="connsiteY0" fmla="*/ 0 h 240725"/>
                                    <a:gd name="connsiteX1" fmla="*/ 204604 w 204604"/>
                                    <a:gd name="connsiteY1" fmla="*/ 0 h 240725"/>
                                    <a:gd name="connsiteX2" fmla="*/ 204604 w 204604"/>
                                    <a:gd name="connsiteY2" fmla="*/ 240725 h 240725"/>
                                    <a:gd name="connsiteX3" fmla="*/ 0 w 204604"/>
                                    <a:gd name="connsiteY3" fmla="*/ 240725 h 240725"/>
                                    <a:gd name="connsiteX4" fmla="*/ 0 w 204604"/>
                                    <a:gd name="connsiteY4" fmla="*/ 0 h 240725"/>
                                    <a:gd name="connsiteX0" fmla="*/ 0 w 204604"/>
                                    <a:gd name="connsiteY0" fmla="*/ 0 h 240725"/>
                                    <a:gd name="connsiteX1" fmla="*/ 153804 w 204604"/>
                                    <a:gd name="connsiteY1" fmla="*/ 9525 h 240725"/>
                                    <a:gd name="connsiteX2" fmla="*/ 204604 w 204604"/>
                                    <a:gd name="connsiteY2" fmla="*/ 240725 h 240725"/>
                                    <a:gd name="connsiteX3" fmla="*/ 0 w 204604"/>
                                    <a:gd name="connsiteY3" fmla="*/ 240725 h 240725"/>
                                    <a:gd name="connsiteX4" fmla="*/ 0 w 204604"/>
                                    <a:gd name="connsiteY4" fmla="*/ 0 h 240725"/>
                                    <a:gd name="connsiteX0" fmla="*/ 0 w 204604"/>
                                    <a:gd name="connsiteY0" fmla="*/ 0 h 240725"/>
                                    <a:gd name="connsiteX1" fmla="*/ 153804 w 204604"/>
                                    <a:gd name="connsiteY1" fmla="*/ 9525 h 240725"/>
                                    <a:gd name="connsiteX2" fmla="*/ 204604 w 204604"/>
                                    <a:gd name="connsiteY2" fmla="*/ 240725 h 240725"/>
                                    <a:gd name="connsiteX3" fmla="*/ 50800 w 204604"/>
                                    <a:gd name="connsiteY3" fmla="*/ 193100 h 240725"/>
                                    <a:gd name="connsiteX4" fmla="*/ 0 w 204604"/>
                                    <a:gd name="connsiteY4" fmla="*/ 0 h 240725"/>
                                    <a:gd name="connsiteX0" fmla="*/ 0 w 153804"/>
                                    <a:gd name="connsiteY0" fmla="*/ 183575 h 231200"/>
                                    <a:gd name="connsiteX1" fmla="*/ 103004 w 153804"/>
                                    <a:gd name="connsiteY1" fmla="*/ 0 h 231200"/>
                                    <a:gd name="connsiteX2" fmla="*/ 153804 w 153804"/>
                                    <a:gd name="connsiteY2" fmla="*/ 231200 h 231200"/>
                                    <a:gd name="connsiteX3" fmla="*/ 0 w 153804"/>
                                    <a:gd name="connsiteY3" fmla="*/ 183575 h 231200"/>
                                    <a:gd name="connsiteX0" fmla="*/ 0 w 153804"/>
                                    <a:gd name="connsiteY0" fmla="*/ 183575 h 231200"/>
                                    <a:gd name="connsiteX1" fmla="*/ 103004 w 153804"/>
                                    <a:gd name="connsiteY1" fmla="*/ 0 h 231200"/>
                                    <a:gd name="connsiteX2" fmla="*/ 153804 w 153804"/>
                                    <a:gd name="connsiteY2" fmla="*/ 231200 h 231200"/>
                                    <a:gd name="connsiteX3" fmla="*/ 0 w 153804"/>
                                    <a:gd name="connsiteY3" fmla="*/ 183575 h 231200"/>
                                    <a:gd name="connsiteX0" fmla="*/ 0 w 103004"/>
                                    <a:gd name="connsiteY0" fmla="*/ 183575 h 183575"/>
                                    <a:gd name="connsiteX1" fmla="*/ 103004 w 103004"/>
                                    <a:gd name="connsiteY1" fmla="*/ 0 h 183575"/>
                                    <a:gd name="connsiteX2" fmla="*/ 0 w 103004"/>
                                    <a:gd name="connsiteY2" fmla="*/ 183575 h 183575"/>
                                    <a:gd name="connsiteX0" fmla="*/ 0 w 83954"/>
                                    <a:gd name="connsiteY0" fmla="*/ 180400 h 180400"/>
                                    <a:gd name="connsiteX1" fmla="*/ 83954 w 83954"/>
                                    <a:gd name="connsiteY1" fmla="*/ 0 h 180400"/>
                                    <a:gd name="connsiteX2" fmla="*/ 0 w 83954"/>
                                    <a:gd name="connsiteY2" fmla="*/ 180400 h 180400"/>
                                    <a:gd name="connsiteX0" fmla="*/ 2405 w 86359"/>
                                    <a:gd name="connsiteY0" fmla="*/ 180400 h 180400"/>
                                    <a:gd name="connsiteX1" fmla="*/ 86359 w 86359"/>
                                    <a:gd name="connsiteY1" fmla="*/ 0 h 180400"/>
                                    <a:gd name="connsiteX2" fmla="*/ 2405 w 86359"/>
                                    <a:gd name="connsiteY2" fmla="*/ 180400 h 180400"/>
                                    <a:gd name="connsiteX0" fmla="*/ 0 w 83954"/>
                                    <a:gd name="connsiteY0" fmla="*/ 180400 h 180400"/>
                                    <a:gd name="connsiteX1" fmla="*/ 83954 w 83954"/>
                                    <a:gd name="connsiteY1" fmla="*/ 0 h 180400"/>
                                    <a:gd name="connsiteX2" fmla="*/ 0 w 83954"/>
                                    <a:gd name="connsiteY2" fmla="*/ 180400 h 180400"/>
                                    <a:gd name="connsiteX0" fmla="*/ 0 w 83954"/>
                                    <a:gd name="connsiteY0" fmla="*/ 180400 h 180400"/>
                                    <a:gd name="connsiteX1" fmla="*/ 83954 w 83954"/>
                                    <a:gd name="connsiteY1" fmla="*/ 0 h 180400"/>
                                    <a:gd name="connsiteX2" fmla="*/ 0 w 83954"/>
                                    <a:gd name="connsiteY2" fmla="*/ 180400 h 180400"/>
                                    <a:gd name="connsiteX0" fmla="*/ 0 w 83954"/>
                                    <a:gd name="connsiteY0" fmla="*/ 180400 h 180400"/>
                                    <a:gd name="connsiteX1" fmla="*/ 83954 w 83954"/>
                                    <a:gd name="connsiteY1" fmla="*/ 0 h 180400"/>
                                    <a:gd name="connsiteX2" fmla="*/ 0 w 83954"/>
                                    <a:gd name="connsiteY2" fmla="*/ 180400 h 180400"/>
                                    <a:gd name="connsiteX0" fmla="*/ 0 w 83954"/>
                                    <a:gd name="connsiteY0" fmla="*/ 180400 h 180400"/>
                                    <a:gd name="connsiteX1" fmla="*/ 83954 w 83954"/>
                                    <a:gd name="connsiteY1" fmla="*/ 0 h 180400"/>
                                    <a:gd name="connsiteX2" fmla="*/ 0 w 83954"/>
                                    <a:gd name="connsiteY2" fmla="*/ 180400 h 180400"/>
                                    <a:gd name="connsiteX0" fmla="*/ 334 w 84288"/>
                                    <a:gd name="connsiteY0" fmla="*/ 180400 h 180400"/>
                                    <a:gd name="connsiteX1" fmla="*/ 84288 w 84288"/>
                                    <a:gd name="connsiteY1" fmla="*/ 0 h 180400"/>
                                    <a:gd name="connsiteX2" fmla="*/ 334 w 84288"/>
                                    <a:gd name="connsiteY2" fmla="*/ 180400 h 180400"/>
                                  </a:gdLst>
                                  <a:ahLst/>
                                  <a:cxnLst>
                                    <a:cxn ang="0">
                                      <a:pos x="connsiteX0" y="connsiteY0"/>
                                    </a:cxn>
                                    <a:cxn ang="0">
                                      <a:pos x="connsiteX1" y="connsiteY1"/>
                                    </a:cxn>
                                    <a:cxn ang="0">
                                      <a:pos x="connsiteX2" y="connsiteY2"/>
                                    </a:cxn>
                                  </a:cxnLst>
                                  <a:rect l="l" t="t" r="r" b="b"/>
                                  <a:pathLst>
                                    <a:path w="84288" h="180400">
                                      <a:moveTo>
                                        <a:pt x="334" y="180400"/>
                                      </a:moveTo>
                                      <a:cubicBezTo>
                                        <a:pt x="-3431" y="131908"/>
                                        <a:pt x="24553" y="51667"/>
                                        <a:pt x="84288" y="0"/>
                                      </a:cubicBezTo>
                                      <a:cubicBezTo>
                                        <a:pt x="37253" y="69658"/>
                                        <a:pt x="37844" y="126617"/>
                                        <a:pt x="334" y="180400"/>
                                      </a:cubicBezTo>
                                      <a:close/>
                                    </a:path>
                                  </a:pathLst>
                                </a:custGeom>
                                <a:solidFill>
                                  <a:srgbClr val="EF8D4B"/>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43" name="Rectangle 20">
                                  <a:extLst>
                                    <a:ext uri="{FF2B5EF4-FFF2-40B4-BE49-F238E27FC236}">
                                      <a16:creationId xmlns:a16="http://schemas.microsoft.com/office/drawing/2014/main" id="{A438F649-E8F8-46C8-95D2-B310DE1C9EA1}"/>
                                    </a:ext>
                                  </a:extLst>
                                </p:cNvPr>
                                <p:cNvSpPr/>
                                <p:nvPr/>
                              </p:nvSpPr>
                              <p:spPr>
                                <a:xfrm>
                                  <a:off x="7531550" y="4526629"/>
                                  <a:ext cx="94800" cy="225552"/>
                                </a:xfrm>
                                <a:custGeom>
                                  <a:avLst/>
                                  <a:gdLst>
                                    <a:gd name="connsiteX0" fmla="*/ 0 w 115438"/>
                                    <a:gd name="connsiteY0" fmla="*/ 0 h 381921"/>
                                    <a:gd name="connsiteX1" fmla="*/ 115438 w 115438"/>
                                    <a:gd name="connsiteY1" fmla="*/ 0 h 381921"/>
                                    <a:gd name="connsiteX2" fmla="*/ 115438 w 115438"/>
                                    <a:gd name="connsiteY2" fmla="*/ 381921 h 381921"/>
                                    <a:gd name="connsiteX3" fmla="*/ 0 w 115438"/>
                                    <a:gd name="connsiteY3" fmla="*/ 381921 h 381921"/>
                                    <a:gd name="connsiteX4" fmla="*/ 0 w 115438"/>
                                    <a:gd name="connsiteY4" fmla="*/ 0 h 381921"/>
                                    <a:gd name="connsiteX0" fmla="*/ 3175 w 118613"/>
                                    <a:gd name="connsiteY0" fmla="*/ 0 h 381921"/>
                                    <a:gd name="connsiteX1" fmla="*/ 118613 w 118613"/>
                                    <a:gd name="connsiteY1" fmla="*/ 0 h 381921"/>
                                    <a:gd name="connsiteX2" fmla="*/ 118613 w 118613"/>
                                    <a:gd name="connsiteY2" fmla="*/ 381921 h 381921"/>
                                    <a:gd name="connsiteX3" fmla="*/ 0 w 118613"/>
                                    <a:gd name="connsiteY3" fmla="*/ 305721 h 381921"/>
                                    <a:gd name="connsiteX4" fmla="*/ 3175 w 118613"/>
                                    <a:gd name="connsiteY4" fmla="*/ 0 h 381921"/>
                                    <a:gd name="connsiteX0" fmla="*/ 3175 w 118613"/>
                                    <a:gd name="connsiteY0" fmla="*/ 0 h 315246"/>
                                    <a:gd name="connsiteX1" fmla="*/ 118613 w 118613"/>
                                    <a:gd name="connsiteY1" fmla="*/ 0 h 315246"/>
                                    <a:gd name="connsiteX2" fmla="*/ 51938 w 118613"/>
                                    <a:gd name="connsiteY2" fmla="*/ 315246 h 315246"/>
                                    <a:gd name="connsiteX3" fmla="*/ 0 w 118613"/>
                                    <a:gd name="connsiteY3" fmla="*/ 305721 h 315246"/>
                                    <a:gd name="connsiteX4" fmla="*/ 3175 w 118613"/>
                                    <a:gd name="connsiteY4" fmla="*/ 0 h 315246"/>
                                    <a:gd name="connsiteX0" fmla="*/ 0 w 118613"/>
                                    <a:gd name="connsiteY0" fmla="*/ 305728 h 315253"/>
                                    <a:gd name="connsiteX1" fmla="*/ 118613 w 118613"/>
                                    <a:gd name="connsiteY1" fmla="*/ 7 h 315253"/>
                                    <a:gd name="connsiteX2" fmla="*/ 51938 w 118613"/>
                                    <a:gd name="connsiteY2" fmla="*/ 315253 h 315253"/>
                                    <a:gd name="connsiteX3" fmla="*/ 0 w 118613"/>
                                    <a:gd name="connsiteY3" fmla="*/ 305728 h 315253"/>
                                    <a:gd name="connsiteX0" fmla="*/ 0 w 99563"/>
                                    <a:gd name="connsiteY0" fmla="*/ 216833 h 226358"/>
                                    <a:gd name="connsiteX1" fmla="*/ 99563 w 99563"/>
                                    <a:gd name="connsiteY1" fmla="*/ 12 h 226358"/>
                                    <a:gd name="connsiteX2" fmla="*/ 51938 w 99563"/>
                                    <a:gd name="connsiteY2" fmla="*/ 226358 h 226358"/>
                                    <a:gd name="connsiteX3" fmla="*/ 0 w 99563"/>
                                    <a:gd name="connsiteY3" fmla="*/ 216833 h 226358"/>
                                    <a:gd name="connsiteX0" fmla="*/ 0 w 99563"/>
                                    <a:gd name="connsiteY0" fmla="*/ 216833 h 226358"/>
                                    <a:gd name="connsiteX1" fmla="*/ 99563 w 99563"/>
                                    <a:gd name="connsiteY1" fmla="*/ 12 h 226358"/>
                                    <a:gd name="connsiteX2" fmla="*/ 51938 w 99563"/>
                                    <a:gd name="connsiteY2" fmla="*/ 226358 h 226358"/>
                                    <a:gd name="connsiteX3" fmla="*/ 0 w 99563"/>
                                    <a:gd name="connsiteY3" fmla="*/ 216833 h 226358"/>
                                    <a:gd name="connsiteX0" fmla="*/ 0 w 99563"/>
                                    <a:gd name="connsiteY0" fmla="*/ 216833 h 226358"/>
                                    <a:gd name="connsiteX1" fmla="*/ 99563 w 99563"/>
                                    <a:gd name="connsiteY1" fmla="*/ 12 h 226358"/>
                                    <a:gd name="connsiteX2" fmla="*/ 51938 w 99563"/>
                                    <a:gd name="connsiteY2" fmla="*/ 226358 h 226358"/>
                                    <a:gd name="connsiteX3" fmla="*/ 0 w 99563"/>
                                    <a:gd name="connsiteY3" fmla="*/ 216833 h 226358"/>
                                    <a:gd name="connsiteX0" fmla="*/ 0 w 99563"/>
                                    <a:gd name="connsiteY0" fmla="*/ 216833 h 232708"/>
                                    <a:gd name="connsiteX1" fmla="*/ 99563 w 99563"/>
                                    <a:gd name="connsiteY1" fmla="*/ 12 h 232708"/>
                                    <a:gd name="connsiteX2" fmla="*/ 48763 w 99563"/>
                                    <a:gd name="connsiteY2" fmla="*/ 232708 h 232708"/>
                                    <a:gd name="connsiteX3" fmla="*/ 0 w 99563"/>
                                    <a:gd name="connsiteY3" fmla="*/ 216833 h 232708"/>
                                    <a:gd name="connsiteX0" fmla="*/ 0 w 99563"/>
                                    <a:gd name="connsiteY0" fmla="*/ 216821 h 232696"/>
                                    <a:gd name="connsiteX1" fmla="*/ 99563 w 99563"/>
                                    <a:gd name="connsiteY1" fmla="*/ 0 h 232696"/>
                                    <a:gd name="connsiteX2" fmla="*/ 48763 w 99563"/>
                                    <a:gd name="connsiteY2" fmla="*/ 232696 h 232696"/>
                                    <a:gd name="connsiteX3" fmla="*/ 0 w 99563"/>
                                    <a:gd name="connsiteY3" fmla="*/ 216821 h 232696"/>
                                    <a:gd name="connsiteX0" fmla="*/ 0 w 99563"/>
                                    <a:gd name="connsiteY0" fmla="*/ 216821 h 232696"/>
                                    <a:gd name="connsiteX1" fmla="*/ 99563 w 99563"/>
                                    <a:gd name="connsiteY1" fmla="*/ 0 h 232696"/>
                                    <a:gd name="connsiteX2" fmla="*/ 48763 w 99563"/>
                                    <a:gd name="connsiteY2" fmla="*/ 232696 h 232696"/>
                                    <a:gd name="connsiteX3" fmla="*/ 0 w 99563"/>
                                    <a:gd name="connsiteY3" fmla="*/ 216821 h 232696"/>
                                    <a:gd name="connsiteX0" fmla="*/ 0 w 99563"/>
                                    <a:gd name="connsiteY0" fmla="*/ 216821 h 232696"/>
                                    <a:gd name="connsiteX1" fmla="*/ 99563 w 99563"/>
                                    <a:gd name="connsiteY1" fmla="*/ 0 h 232696"/>
                                    <a:gd name="connsiteX2" fmla="*/ 39238 w 99563"/>
                                    <a:gd name="connsiteY2" fmla="*/ 232696 h 232696"/>
                                    <a:gd name="connsiteX3" fmla="*/ 0 w 99563"/>
                                    <a:gd name="connsiteY3" fmla="*/ 216821 h 232696"/>
                                    <a:gd name="connsiteX0" fmla="*/ 0 w 99563"/>
                                    <a:gd name="connsiteY0" fmla="*/ 216821 h 232696"/>
                                    <a:gd name="connsiteX1" fmla="*/ 99563 w 99563"/>
                                    <a:gd name="connsiteY1" fmla="*/ 0 h 232696"/>
                                    <a:gd name="connsiteX2" fmla="*/ 39238 w 99563"/>
                                    <a:gd name="connsiteY2" fmla="*/ 232696 h 232696"/>
                                    <a:gd name="connsiteX3" fmla="*/ 0 w 99563"/>
                                    <a:gd name="connsiteY3" fmla="*/ 216821 h 232696"/>
                                    <a:gd name="connsiteX0" fmla="*/ 0 w 94800"/>
                                    <a:gd name="connsiteY0" fmla="*/ 195389 h 232696"/>
                                    <a:gd name="connsiteX1" fmla="*/ 94800 w 94800"/>
                                    <a:gd name="connsiteY1" fmla="*/ 0 h 232696"/>
                                    <a:gd name="connsiteX2" fmla="*/ 34475 w 94800"/>
                                    <a:gd name="connsiteY2" fmla="*/ 232696 h 232696"/>
                                    <a:gd name="connsiteX3" fmla="*/ 0 w 94800"/>
                                    <a:gd name="connsiteY3" fmla="*/ 195389 h 232696"/>
                                    <a:gd name="connsiteX0" fmla="*/ 0 w 94800"/>
                                    <a:gd name="connsiteY0" fmla="*/ 195389 h 232696"/>
                                    <a:gd name="connsiteX1" fmla="*/ 94800 w 94800"/>
                                    <a:gd name="connsiteY1" fmla="*/ 0 h 232696"/>
                                    <a:gd name="connsiteX2" fmla="*/ 41619 w 94800"/>
                                    <a:gd name="connsiteY2" fmla="*/ 232696 h 232696"/>
                                    <a:gd name="connsiteX3" fmla="*/ 0 w 94800"/>
                                    <a:gd name="connsiteY3" fmla="*/ 195389 h 232696"/>
                                    <a:gd name="connsiteX0" fmla="*/ 0 w 94800"/>
                                    <a:gd name="connsiteY0" fmla="*/ 195389 h 225552"/>
                                    <a:gd name="connsiteX1" fmla="*/ 94800 w 94800"/>
                                    <a:gd name="connsiteY1" fmla="*/ 0 h 225552"/>
                                    <a:gd name="connsiteX2" fmla="*/ 41619 w 94800"/>
                                    <a:gd name="connsiteY2" fmla="*/ 225552 h 225552"/>
                                    <a:gd name="connsiteX3" fmla="*/ 0 w 94800"/>
                                    <a:gd name="connsiteY3" fmla="*/ 195389 h 225552"/>
                                  </a:gdLst>
                                  <a:ahLst/>
                                  <a:cxnLst>
                                    <a:cxn ang="0">
                                      <a:pos x="connsiteX0" y="connsiteY0"/>
                                    </a:cxn>
                                    <a:cxn ang="0">
                                      <a:pos x="connsiteX1" y="connsiteY1"/>
                                    </a:cxn>
                                    <a:cxn ang="0">
                                      <a:pos x="connsiteX2" y="connsiteY2"/>
                                    </a:cxn>
                                    <a:cxn ang="0">
                                      <a:pos x="connsiteX3" y="connsiteY3"/>
                                    </a:cxn>
                                  </a:cxnLst>
                                  <a:rect l="l" t="t" r="r" b="b"/>
                                  <a:pathLst>
                                    <a:path w="94800" h="225552">
                                      <a:moveTo>
                                        <a:pt x="0" y="195389"/>
                                      </a:moveTo>
                                      <a:cubicBezTo>
                                        <a:pt x="17462" y="139673"/>
                                        <a:pt x="70269" y="1588"/>
                                        <a:pt x="94800" y="0"/>
                                      </a:cubicBezTo>
                                      <a:cubicBezTo>
                                        <a:pt x="78925" y="75449"/>
                                        <a:pt x="44794" y="153278"/>
                                        <a:pt x="41619" y="225552"/>
                                      </a:cubicBezTo>
                                      <a:lnTo>
                                        <a:pt x="0" y="195389"/>
                                      </a:lnTo>
                                      <a:close/>
                                    </a:path>
                                  </a:pathLst>
                                </a:custGeom>
                                <a:solidFill>
                                  <a:srgbClr val="EF8D4B"/>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grpSp>
                      <p:sp>
                        <p:nvSpPr>
                          <p:cNvPr id="37" name="Rectangle 18">
                            <a:extLst>
                              <a:ext uri="{FF2B5EF4-FFF2-40B4-BE49-F238E27FC236}">
                                <a16:creationId xmlns:a16="http://schemas.microsoft.com/office/drawing/2014/main" id="{9149376E-4596-4D04-95DC-3C809C46AFCF}"/>
                              </a:ext>
                            </a:extLst>
                          </p:cNvPr>
                          <p:cNvSpPr/>
                          <p:nvPr/>
                        </p:nvSpPr>
                        <p:spPr>
                          <a:xfrm>
                            <a:off x="6916815" y="4345996"/>
                            <a:ext cx="279864" cy="281380"/>
                          </a:xfrm>
                          <a:custGeom>
                            <a:avLst/>
                            <a:gdLst>
                              <a:gd name="connsiteX0" fmla="*/ 0 w 250718"/>
                              <a:gd name="connsiteY0" fmla="*/ 0 h 533400"/>
                              <a:gd name="connsiteX1" fmla="*/ 250718 w 250718"/>
                              <a:gd name="connsiteY1" fmla="*/ 0 h 533400"/>
                              <a:gd name="connsiteX2" fmla="*/ 250718 w 250718"/>
                              <a:gd name="connsiteY2" fmla="*/ 533400 h 533400"/>
                              <a:gd name="connsiteX3" fmla="*/ 0 w 250718"/>
                              <a:gd name="connsiteY3" fmla="*/ 533400 h 533400"/>
                              <a:gd name="connsiteX4" fmla="*/ 0 w 250718"/>
                              <a:gd name="connsiteY4" fmla="*/ 0 h 533400"/>
                              <a:gd name="connsiteX0" fmla="*/ 0 w 295168"/>
                              <a:gd name="connsiteY0" fmla="*/ 0 h 533400"/>
                              <a:gd name="connsiteX1" fmla="*/ 295168 w 295168"/>
                              <a:gd name="connsiteY1" fmla="*/ 206375 h 533400"/>
                              <a:gd name="connsiteX2" fmla="*/ 250718 w 295168"/>
                              <a:gd name="connsiteY2" fmla="*/ 533400 h 533400"/>
                              <a:gd name="connsiteX3" fmla="*/ 0 w 295168"/>
                              <a:gd name="connsiteY3" fmla="*/ 533400 h 533400"/>
                              <a:gd name="connsiteX4" fmla="*/ 0 w 295168"/>
                              <a:gd name="connsiteY4" fmla="*/ 0 h 533400"/>
                              <a:gd name="connsiteX0" fmla="*/ 0 w 295168"/>
                              <a:gd name="connsiteY0" fmla="*/ 0 h 533400"/>
                              <a:gd name="connsiteX1" fmla="*/ 295168 w 295168"/>
                              <a:gd name="connsiteY1" fmla="*/ 206375 h 533400"/>
                              <a:gd name="connsiteX2" fmla="*/ 123718 w 295168"/>
                              <a:gd name="connsiteY2" fmla="*/ 365125 h 533400"/>
                              <a:gd name="connsiteX3" fmla="*/ 0 w 295168"/>
                              <a:gd name="connsiteY3" fmla="*/ 533400 h 533400"/>
                              <a:gd name="connsiteX4" fmla="*/ 0 w 295168"/>
                              <a:gd name="connsiteY4" fmla="*/ 0 h 533400"/>
                              <a:gd name="connsiteX0" fmla="*/ 0 w 295168"/>
                              <a:gd name="connsiteY0" fmla="*/ 0 h 365125"/>
                              <a:gd name="connsiteX1" fmla="*/ 295168 w 295168"/>
                              <a:gd name="connsiteY1" fmla="*/ 206375 h 365125"/>
                              <a:gd name="connsiteX2" fmla="*/ 123718 w 295168"/>
                              <a:gd name="connsiteY2" fmla="*/ 365125 h 365125"/>
                              <a:gd name="connsiteX3" fmla="*/ 0 w 295168"/>
                              <a:gd name="connsiteY3" fmla="*/ 0 h 365125"/>
                              <a:gd name="connsiteX0" fmla="*/ 0 w 263418"/>
                              <a:gd name="connsiteY0" fmla="*/ 0 h 250825"/>
                              <a:gd name="connsiteX1" fmla="*/ 263418 w 263418"/>
                              <a:gd name="connsiteY1" fmla="*/ 92075 h 250825"/>
                              <a:gd name="connsiteX2" fmla="*/ 91968 w 263418"/>
                              <a:gd name="connsiteY2" fmla="*/ 250825 h 250825"/>
                              <a:gd name="connsiteX3" fmla="*/ 0 w 263418"/>
                              <a:gd name="connsiteY3" fmla="*/ 0 h 250825"/>
                              <a:gd name="connsiteX0" fmla="*/ 0 w 263418"/>
                              <a:gd name="connsiteY0" fmla="*/ 24372 h 275197"/>
                              <a:gd name="connsiteX1" fmla="*/ 263418 w 263418"/>
                              <a:gd name="connsiteY1" fmla="*/ 116447 h 275197"/>
                              <a:gd name="connsiteX2" fmla="*/ 91968 w 263418"/>
                              <a:gd name="connsiteY2" fmla="*/ 275197 h 275197"/>
                              <a:gd name="connsiteX3" fmla="*/ 0 w 263418"/>
                              <a:gd name="connsiteY3" fmla="*/ 24372 h 275197"/>
                              <a:gd name="connsiteX0" fmla="*/ 18182 w 281600"/>
                              <a:gd name="connsiteY0" fmla="*/ 24372 h 275197"/>
                              <a:gd name="connsiteX1" fmla="*/ 281600 w 281600"/>
                              <a:gd name="connsiteY1" fmla="*/ 116447 h 275197"/>
                              <a:gd name="connsiteX2" fmla="*/ 110150 w 281600"/>
                              <a:gd name="connsiteY2" fmla="*/ 275197 h 275197"/>
                              <a:gd name="connsiteX3" fmla="*/ 18182 w 281600"/>
                              <a:gd name="connsiteY3" fmla="*/ 24372 h 275197"/>
                              <a:gd name="connsiteX0" fmla="*/ 25413 w 288831"/>
                              <a:gd name="connsiteY0" fmla="*/ 24372 h 275197"/>
                              <a:gd name="connsiteX1" fmla="*/ 288831 w 288831"/>
                              <a:gd name="connsiteY1" fmla="*/ 116447 h 275197"/>
                              <a:gd name="connsiteX2" fmla="*/ 117381 w 288831"/>
                              <a:gd name="connsiteY2" fmla="*/ 275197 h 275197"/>
                              <a:gd name="connsiteX3" fmla="*/ 25413 w 288831"/>
                              <a:gd name="connsiteY3" fmla="*/ 24372 h 275197"/>
                              <a:gd name="connsiteX0" fmla="*/ 25413 w 288831"/>
                              <a:gd name="connsiteY0" fmla="*/ 37319 h 288144"/>
                              <a:gd name="connsiteX1" fmla="*/ 288831 w 288831"/>
                              <a:gd name="connsiteY1" fmla="*/ 129394 h 288144"/>
                              <a:gd name="connsiteX2" fmla="*/ 117381 w 288831"/>
                              <a:gd name="connsiteY2" fmla="*/ 288144 h 288144"/>
                              <a:gd name="connsiteX3" fmla="*/ 25413 w 288831"/>
                              <a:gd name="connsiteY3" fmla="*/ 37319 h 288144"/>
                              <a:gd name="connsiteX0" fmla="*/ 25413 w 288831"/>
                              <a:gd name="connsiteY0" fmla="*/ 39953 h 290778"/>
                              <a:gd name="connsiteX1" fmla="*/ 288831 w 288831"/>
                              <a:gd name="connsiteY1" fmla="*/ 132028 h 290778"/>
                              <a:gd name="connsiteX2" fmla="*/ 117381 w 288831"/>
                              <a:gd name="connsiteY2" fmla="*/ 290778 h 290778"/>
                              <a:gd name="connsiteX3" fmla="*/ 25413 w 288831"/>
                              <a:gd name="connsiteY3" fmla="*/ 39953 h 290778"/>
                              <a:gd name="connsiteX0" fmla="*/ 25413 w 288831"/>
                              <a:gd name="connsiteY0" fmla="*/ 29259 h 280084"/>
                              <a:gd name="connsiteX1" fmla="*/ 288831 w 288831"/>
                              <a:gd name="connsiteY1" fmla="*/ 121334 h 280084"/>
                              <a:gd name="connsiteX2" fmla="*/ 117381 w 288831"/>
                              <a:gd name="connsiteY2" fmla="*/ 280084 h 280084"/>
                              <a:gd name="connsiteX3" fmla="*/ 25413 w 288831"/>
                              <a:gd name="connsiteY3" fmla="*/ 29259 h 280084"/>
                              <a:gd name="connsiteX0" fmla="*/ 33706 w 297124"/>
                              <a:gd name="connsiteY0" fmla="*/ 29259 h 280084"/>
                              <a:gd name="connsiteX1" fmla="*/ 297124 w 297124"/>
                              <a:gd name="connsiteY1" fmla="*/ 121334 h 280084"/>
                              <a:gd name="connsiteX2" fmla="*/ 125674 w 297124"/>
                              <a:gd name="connsiteY2" fmla="*/ 280084 h 280084"/>
                              <a:gd name="connsiteX3" fmla="*/ 33706 w 297124"/>
                              <a:gd name="connsiteY3" fmla="*/ 29259 h 280084"/>
                              <a:gd name="connsiteX0" fmla="*/ 32321 w 295739"/>
                              <a:gd name="connsiteY0" fmla="*/ 29259 h 280084"/>
                              <a:gd name="connsiteX1" fmla="*/ 295739 w 295739"/>
                              <a:gd name="connsiteY1" fmla="*/ 121334 h 280084"/>
                              <a:gd name="connsiteX2" fmla="*/ 124289 w 295739"/>
                              <a:gd name="connsiteY2" fmla="*/ 280084 h 280084"/>
                              <a:gd name="connsiteX3" fmla="*/ 32321 w 295739"/>
                              <a:gd name="connsiteY3" fmla="*/ 29259 h 280084"/>
                              <a:gd name="connsiteX0" fmla="*/ 32321 w 283039"/>
                              <a:gd name="connsiteY0" fmla="*/ 27931 h 278756"/>
                              <a:gd name="connsiteX1" fmla="*/ 283039 w 283039"/>
                              <a:gd name="connsiteY1" fmla="*/ 129531 h 278756"/>
                              <a:gd name="connsiteX2" fmla="*/ 124289 w 283039"/>
                              <a:gd name="connsiteY2" fmla="*/ 278756 h 278756"/>
                              <a:gd name="connsiteX3" fmla="*/ 32321 w 283039"/>
                              <a:gd name="connsiteY3" fmla="*/ 27931 h 278756"/>
                              <a:gd name="connsiteX0" fmla="*/ 32321 w 283039"/>
                              <a:gd name="connsiteY0" fmla="*/ 27931 h 278756"/>
                              <a:gd name="connsiteX1" fmla="*/ 283039 w 283039"/>
                              <a:gd name="connsiteY1" fmla="*/ 129531 h 278756"/>
                              <a:gd name="connsiteX2" fmla="*/ 124289 w 283039"/>
                              <a:gd name="connsiteY2" fmla="*/ 278756 h 278756"/>
                              <a:gd name="connsiteX3" fmla="*/ 32321 w 283039"/>
                              <a:gd name="connsiteY3" fmla="*/ 27931 h 278756"/>
                              <a:gd name="connsiteX0" fmla="*/ 32321 w 283039"/>
                              <a:gd name="connsiteY0" fmla="*/ 31844 h 282669"/>
                              <a:gd name="connsiteX1" fmla="*/ 283039 w 283039"/>
                              <a:gd name="connsiteY1" fmla="*/ 133444 h 282669"/>
                              <a:gd name="connsiteX2" fmla="*/ 124289 w 283039"/>
                              <a:gd name="connsiteY2" fmla="*/ 282669 h 282669"/>
                              <a:gd name="connsiteX3" fmla="*/ 32321 w 283039"/>
                              <a:gd name="connsiteY3" fmla="*/ 31844 h 282669"/>
                              <a:gd name="connsiteX0" fmla="*/ 32321 w 270339"/>
                              <a:gd name="connsiteY0" fmla="*/ 30148 h 280973"/>
                              <a:gd name="connsiteX1" fmla="*/ 270339 w 270339"/>
                              <a:gd name="connsiteY1" fmla="*/ 144448 h 280973"/>
                              <a:gd name="connsiteX2" fmla="*/ 124289 w 270339"/>
                              <a:gd name="connsiteY2" fmla="*/ 280973 h 280973"/>
                              <a:gd name="connsiteX3" fmla="*/ 32321 w 270339"/>
                              <a:gd name="connsiteY3" fmla="*/ 30148 h 280973"/>
                              <a:gd name="connsiteX0" fmla="*/ 32321 w 279864"/>
                              <a:gd name="connsiteY0" fmla="*/ 30555 h 281380"/>
                              <a:gd name="connsiteX1" fmla="*/ 279864 w 279864"/>
                              <a:gd name="connsiteY1" fmla="*/ 141680 h 281380"/>
                              <a:gd name="connsiteX2" fmla="*/ 124289 w 279864"/>
                              <a:gd name="connsiteY2" fmla="*/ 281380 h 281380"/>
                              <a:gd name="connsiteX3" fmla="*/ 32321 w 279864"/>
                              <a:gd name="connsiteY3" fmla="*/ 30555 h 281380"/>
                              <a:gd name="connsiteX0" fmla="*/ 32321 w 279864"/>
                              <a:gd name="connsiteY0" fmla="*/ 30555 h 281380"/>
                              <a:gd name="connsiteX1" fmla="*/ 279864 w 279864"/>
                              <a:gd name="connsiteY1" fmla="*/ 141680 h 281380"/>
                              <a:gd name="connsiteX2" fmla="*/ 124289 w 279864"/>
                              <a:gd name="connsiteY2" fmla="*/ 281380 h 281380"/>
                              <a:gd name="connsiteX3" fmla="*/ 32321 w 279864"/>
                              <a:gd name="connsiteY3" fmla="*/ 30555 h 281380"/>
                              <a:gd name="connsiteX0" fmla="*/ 32321 w 279864"/>
                              <a:gd name="connsiteY0" fmla="*/ 30555 h 281380"/>
                              <a:gd name="connsiteX1" fmla="*/ 279864 w 279864"/>
                              <a:gd name="connsiteY1" fmla="*/ 141680 h 281380"/>
                              <a:gd name="connsiteX2" fmla="*/ 124289 w 279864"/>
                              <a:gd name="connsiteY2" fmla="*/ 281380 h 281380"/>
                              <a:gd name="connsiteX3" fmla="*/ 32321 w 279864"/>
                              <a:gd name="connsiteY3" fmla="*/ 30555 h 281380"/>
                            </a:gdLst>
                            <a:ahLst/>
                            <a:cxnLst>
                              <a:cxn ang="0">
                                <a:pos x="connsiteX0" y="connsiteY0"/>
                              </a:cxn>
                              <a:cxn ang="0">
                                <a:pos x="connsiteX1" y="connsiteY1"/>
                              </a:cxn>
                              <a:cxn ang="0">
                                <a:pos x="connsiteX2" y="connsiteY2"/>
                              </a:cxn>
                              <a:cxn ang="0">
                                <a:pos x="connsiteX3" y="connsiteY3"/>
                              </a:cxn>
                            </a:cxnLst>
                            <a:rect l="l" t="t" r="r" b="b"/>
                            <a:pathLst>
                              <a:path w="279864" h="281380">
                                <a:moveTo>
                                  <a:pt x="32321" y="30555"/>
                                </a:moveTo>
                                <a:cubicBezTo>
                                  <a:pt x="132827" y="-65753"/>
                                  <a:pt x="252383" y="91938"/>
                                  <a:pt x="279864" y="141680"/>
                                </a:cubicBezTo>
                                <a:lnTo>
                                  <a:pt x="124289" y="281380"/>
                                </a:lnTo>
                                <a:cubicBezTo>
                                  <a:pt x="36483" y="242222"/>
                                  <a:pt x="-48148" y="123688"/>
                                  <a:pt x="32321" y="30555"/>
                                </a:cubicBezTo>
                                <a:close/>
                              </a:path>
                            </a:pathLst>
                          </a:custGeom>
                          <a:solidFill>
                            <a:srgbClr val="ED7D31">
                              <a:lumMod val="20000"/>
                              <a:lumOff val="80000"/>
                            </a:srgb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nvGrpSpPr>
                        <p:cNvPr id="29" name="Group 28">
                          <a:extLst>
                            <a:ext uri="{FF2B5EF4-FFF2-40B4-BE49-F238E27FC236}">
                              <a16:creationId xmlns:a16="http://schemas.microsoft.com/office/drawing/2014/main" id="{3EAC5885-E25F-4E18-ABB4-1ED48F103A6C}"/>
                            </a:ext>
                          </a:extLst>
                        </p:cNvPr>
                        <p:cNvGrpSpPr/>
                        <p:nvPr/>
                      </p:nvGrpSpPr>
                      <p:grpSpPr>
                        <a:xfrm>
                          <a:off x="8064854" y="5407940"/>
                          <a:ext cx="1491065" cy="1876827"/>
                          <a:chOff x="8064854" y="5407940"/>
                          <a:chExt cx="1491065" cy="1876827"/>
                        </a:xfrm>
                      </p:grpSpPr>
                      <p:sp>
                        <p:nvSpPr>
                          <p:cNvPr id="30" name="Rectangle 22">
                            <a:extLst>
                              <a:ext uri="{FF2B5EF4-FFF2-40B4-BE49-F238E27FC236}">
                                <a16:creationId xmlns:a16="http://schemas.microsoft.com/office/drawing/2014/main" id="{AC264A07-0467-4760-8A1F-A21D15CE6601}"/>
                              </a:ext>
                            </a:extLst>
                          </p:cNvPr>
                          <p:cNvSpPr/>
                          <p:nvPr/>
                        </p:nvSpPr>
                        <p:spPr>
                          <a:xfrm>
                            <a:off x="8064854" y="5407940"/>
                            <a:ext cx="720725" cy="606314"/>
                          </a:xfrm>
                          <a:custGeom>
                            <a:avLst/>
                            <a:gdLst>
                              <a:gd name="connsiteX0" fmla="*/ 0 w 923925"/>
                              <a:gd name="connsiteY0" fmla="*/ 0 h 949214"/>
                              <a:gd name="connsiteX1" fmla="*/ 923925 w 923925"/>
                              <a:gd name="connsiteY1" fmla="*/ 0 h 949214"/>
                              <a:gd name="connsiteX2" fmla="*/ 923925 w 923925"/>
                              <a:gd name="connsiteY2" fmla="*/ 949214 h 949214"/>
                              <a:gd name="connsiteX3" fmla="*/ 0 w 923925"/>
                              <a:gd name="connsiteY3" fmla="*/ 949214 h 949214"/>
                              <a:gd name="connsiteX4" fmla="*/ 0 w 923925"/>
                              <a:gd name="connsiteY4" fmla="*/ 0 h 949214"/>
                              <a:gd name="connsiteX0" fmla="*/ 0 w 923925"/>
                              <a:gd name="connsiteY0" fmla="*/ 0 h 949214"/>
                              <a:gd name="connsiteX1" fmla="*/ 746125 w 923925"/>
                              <a:gd name="connsiteY1" fmla="*/ 66675 h 949214"/>
                              <a:gd name="connsiteX2" fmla="*/ 923925 w 923925"/>
                              <a:gd name="connsiteY2" fmla="*/ 949214 h 949214"/>
                              <a:gd name="connsiteX3" fmla="*/ 0 w 923925"/>
                              <a:gd name="connsiteY3" fmla="*/ 949214 h 949214"/>
                              <a:gd name="connsiteX4" fmla="*/ 0 w 923925"/>
                              <a:gd name="connsiteY4" fmla="*/ 0 h 949214"/>
                              <a:gd name="connsiteX0" fmla="*/ 0 w 815975"/>
                              <a:gd name="connsiteY0" fmla="*/ 0 h 949214"/>
                              <a:gd name="connsiteX1" fmla="*/ 746125 w 815975"/>
                              <a:gd name="connsiteY1" fmla="*/ 66675 h 949214"/>
                              <a:gd name="connsiteX2" fmla="*/ 815975 w 815975"/>
                              <a:gd name="connsiteY2" fmla="*/ 158639 h 949214"/>
                              <a:gd name="connsiteX3" fmla="*/ 0 w 815975"/>
                              <a:gd name="connsiteY3" fmla="*/ 949214 h 949214"/>
                              <a:gd name="connsiteX4" fmla="*/ 0 w 815975"/>
                              <a:gd name="connsiteY4" fmla="*/ 0 h 949214"/>
                              <a:gd name="connsiteX0" fmla="*/ 95250 w 815975"/>
                              <a:gd name="connsiteY0" fmla="*/ 511175 h 882539"/>
                              <a:gd name="connsiteX1" fmla="*/ 746125 w 815975"/>
                              <a:gd name="connsiteY1" fmla="*/ 0 h 882539"/>
                              <a:gd name="connsiteX2" fmla="*/ 815975 w 815975"/>
                              <a:gd name="connsiteY2" fmla="*/ 91964 h 882539"/>
                              <a:gd name="connsiteX3" fmla="*/ 0 w 815975"/>
                              <a:gd name="connsiteY3" fmla="*/ 882539 h 882539"/>
                              <a:gd name="connsiteX4" fmla="*/ 95250 w 815975"/>
                              <a:gd name="connsiteY4" fmla="*/ 511175 h 882539"/>
                              <a:gd name="connsiteX0" fmla="*/ 0 w 720725"/>
                              <a:gd name="connsiteY0" fmla="*/ 511175 h 606314"/>
                              <a:gd name="connsiteX1" fmla="*/ 650875 w 720725"/>
                              <a:gd name="connsiteY1" fmla="*/ 0 h 606314"/>
                              <a:gd name="connsiteX2" fmla="*/ 720725 w 720725"/>
                              <a:gd name="connsiteY2" fmla="*/ 91964 h 606314"/>
                              <a:gd name="connsiteX3" fmla="*/ 82550 w 720725"/>
                              <a:gd name="connsiteY3" fmla="*/ 606314 h 606314"/>
                              <a:gd name="connsiteX4" fmla="*/ 0 w 720725"/>
                              <a:gd name="connsiteY4" fmla="*/ 511175 h 606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5" h="606314">
                                <a:moveTo>
                                  <a:pt x="0" y="511175"/>
                                </a:moveTo>
                                <a:lnTo>
                                  <a:pt x="650875" y="0"/>
                                </a:lnTo>
                                <a:lnTo>
                                  <a:pt x="720725" y="91964"/>
                                </a:lnTo>
                                <a:lnTo>
                                  <a:pt x="82550" y="606314"/>
                                </a:lnTo>
                                <a:lnTo>
                                  <a:pt x="0" y="511175"/>
                                </a:lnTo>
                                <a:close/>
                              </a:path>
                            </a:pathLst>
                          </a:custGeom>
                          <a:solidFill>
                            <a:sysClr val="window" lastClr="FFFFFF">
                              <a:lumMod val="95000"/>
                            </a:sys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nvGrpSpPr>
                          <p:cNvPr id="31" name="Group 30">
                            <a:extLst>
                              <a:ext uri="{FF2B5EF4-FFF2-40B4-BE49-F238E27FC236}">
                                <a16:creationId xmlns:a16="http://schemas.microsoft.com/office/drawing/2014/main" id="{23E56BCF-61BB-4EBC-8917-1F31DB46D37B}"/>
                              </a:ext>
                            </a:extLst>
                          </p:cNvPr>
                          <p:cNvGrpSpPr/>
                          <p:nvPr/>
                        </p:nvGrpSpPr>
                        <p:grpSpPr>
                          <a:xfrm>
                            <a:off x="8083550" y="5429891"/>
                            <a:ext cx="1472369" cy="1854876"/>
                            <a:chOff x="8083550" y="5429891"/>
                            <a:chExt cx="1472369" cy="1854876"/>
                          </a:xfrm>
                        </p:grpSpPr>
                        <p:sp>
                          <p:nvSpPr>
                            <p:cNvPr id="32" name="Rectangle 23">
                              <a:extLst>
                                <a:ext uri="{FF2B5EF4-FFF2-40B4-BE49-F238E27FC236}">
                                  <a16:creationId xmlns:a16="http://schemas.microsoft.com/office/drawing/2014/main" id="{A06D28FA-579E-4ABB-B34D-CC0EF2866C18}"/>
                                </a:ext>
                              </a:extLst>
                            </p:cNvPr>
                            <p:cNvSpPr/>
                            <p:nvPr/>
                          </p:nvSpPr>
                          <p:spPr>
                            <a:xfrm>
                              <a:off x="8083550" y="5429891"/>
                              <a:ext cx="1472369" cy="1854876"/>
                            </a:xfrm>
                            <a:custGeom>
                              <a:avLst/>
                              <a:gdLst>
                                <a:gd name="connsiteX0" fmla="*/ 0 w 708025"/>
                                <a:gd name="connsiteY0" fmla="*/ 0 h 996311"/>
                                <a:gd name="connsiteX1" fmla="*/ 708025 w 708025"/>
                                <a:gd name="connsiteY1" fmla="*/ 0 h 996311"/>
                                <a:gd name="connsiteX2" fmla="*/ 708025 w 708025"/>
                                <a:gd name="connsiteY2" fmla="*/ 996311 h 996311"/>
                                <a:gd name="connsiteX3" fmla="*/ 0 w 708025"/>
                                <a:gd name="connsiteY3" fmla="*/ 996311 h 996311"/>
                                <a:gd name="connsiteX4" fmla="*/ 0 w 708025"/>
                                <a:gd name="connsiteY4" fmla="*/ 0 h 996311"/>
                                <a:gd name="connsiteX0" fmla="*/ 0 w 1111250"/>
                                <a:gd name="connsiteY0" fmla="*/ 533400 h 996311"/>
                                <a:gd name="connsiteX1" fmla="*/ 1111250 w 1111250"/>
                                <a:gd name="connsiteY1" fmla="*/ 0 h 996311"/>
                                <a:gd name="connsiteX2" fmla="*/ 1111250 w 1111250"/>
                                <a:gd name="connsiteY2" fmla="*/ 996311 h 996311"/>
                                <a:gd name="connsiteX3" fmla="*/ 403225 w 1111250"/>
                                <a:gd name="connsiteY3" fmla="*/ 996311 h 996311"/>
                                <a:gd name="connsiteX4" fmla="*/ 0 w 1111250"/>
                                <a:gd name="connsiteY4" fmla="*/ 533400 h 996311"/>
                                <a:gd name="connsiteX0" fmla="*/ 0 w 1111250"/>
                                <a:gd name="connsiteY0" fmla="*/ 625475 h 1088386"/>
                                <a:gd name="connsiteX1" fmla="*/ 768350 w 1111250"/>
                                <a:gd name="connsiteY1" fmla="*/ 0 h 1088386"/>
                                <a:gd name="connsiteX2" fmla="*/ 1111250 w 1111250"/>
                                <a:gd name="connsiteY2" fmla="*/ 1088386 h 1088386"/>
                                <a:gd name="connsiteX3" fmla="*/ 403225 w 1111250"/>
                                <a:gd name="connsiteY3" fmla="*/ 1088386 h 1088386"/>
                                <a:gd name="connsiteX4" fmla="*/ 0 w 1111250"/>
                                <a:gd name="connsiteY4" fmla="*/ 625475 h 1088386"/>
                                <a:gd name="connsiteX0" fmla="*/ 0 w 1219200"/>
                                <a:gd name="connsiteY0" fmla="*/ 625475 h 1088386"/>
                                <a:gd name="connsiteX1" fmla="*/ 768350 w 1219200"/>
                                <a:gd name="connsiteY1" fmla="*/ 0 h 1088386"/>
                                <a:gd name="connsiteX2" fmla="*/ 1219200 w 1219200"/>
                                <a:gd name="connsiteY2" fmla="*/ 570861 h 1088386"/>
                                <a:gd name="connsiteX3" fmla="*/ 403225 w 1219200"/>
                                <a:gd name="connsiteY3" fmla="*/ 1088386 h 1088386"/>
                                <a:gd name="connsiteX4" fmla="*/ 0 w 1219200"/>
                                <a:gd name="connsiteY4" fmla="*/ 625475 h 1088386"/>
                                <a:gd name="connsiteX0" fmla="*/ 0 w 1219200"/>
                                <a:gd name="connsiteY0" fmla="*/ 625475 h 1088386"/>
                                <a:gd name="connsiteX1" fmla="*/ 768350 w 1219200"/>
                                <a:gd name="connsiteY1" fmla="*/ 0 h 1088386"/>
                                <a:gd name="connsiteX2" fmla="*/ 1219200 w 1219200"/>
                                <a:gd name="connsiteY2" fmla="*/ 570861 h 1088386"/>
                                <a:gd name="connsiteX3" fmla="*/ 1095375 w 1219200"/>
                                <a:gd name="connsiteY3" fmla="*/ 647061 h 1088386"/>
                                <a:gd name="connsiteX4" fmla="*/ 403225 w 1219200"/>
                                <a:gd name="connsiteY4" fmla="*/ 1088386 h 1088386"/>
                                <a:gd name="connsiteX5" fmla="*/ 0 w 1219200"/>
                                <a:gd name="connsiteY5" fmla="*/ 625475 h 1088386"/>
                                <a:gd name="connsiteX0" fmla="*/ 0 w 1222375"/>
                                <a:gd name="connsiteY0" fmla="*/ 625475 h 1158236"/>
                                <a:gd name="connsiteX1" fmla="*/ 768350 w 1222375"/>
                                <a:gd name="connsiteY1" fmla="*/ 0 h 1158236"/>
                                <a:gd name="connsiteX2" fmla="*/ 1219200 w 1222375"/>
                                <a:gd name="connsiteY2" fmla="*/ 570861 h 1158236"/>
                                <a:gd name="connsiteX3" fmla="*/ 1222375 w 1222375"/>
                                <a:gd name="connsiteY3" fmla="*/ 1158236 h 1158236"/>
                                <a:gd name="connsiteX4" fmla="*/ 403225 w 1222375"/>
                                <a:gd name="connsiteY4" fmla="*/ 1088386 h 1158236"/>
                                <a:gd name="connsiteX5" fmla="*/ 0 w 1222375"/>
                                <a:gd name="connsiteY5" fmla="*/ 625475 h 1158236"/>
                                <a:gd name="connsiteX0" fmla="*/ 0 w 1222375"/>
                                <a:gd name="connsiteY0" fmla="*/ 625475 h 1161411"/>
                                <a:gd name="connsiteX1" fmla="*/ 768350 w 1222375"/>
                                <a:gd name="connsiteY1" fmla="*/ 0 h 1161411"/>
                                <a:gd name="connsiteX2" fmla="*/ 1219200 w 1222375"/>
                                <a:gd name="connsiteY2" fmla="*/ 570861 h 1161411"/>
                                <a:gd name="connsiteX3" fmla="*/ 1222375 w 1222375"/>
                                <a:gd name="connsiteY3" fmla="*/ 1158236 h 1161411"/>
                                <a:gd name="connsiteX4" fmla="*/ 403225 w 1222375"/>
                                <a:gd name="connsiteY4" fmla="*/ 1161411 h 1161411"/>
                                <a:gd name="connsiteX5" fmla="*/ 0 w 1222375"/>
                                <a:gd name="connsiteY5" fmla="*/ 625475 h 1161411"/>
                                <a:gd name="connsiteX0" fmla="*/ 0 w 1222375"/>
                                <a:gd name="connsiteY0" fmla="*/ 625475 h 1183636"/>
                                <a:gd name="connsiteX1" fmla="*/ 768350 w 1222375"/>
                                <a:gd name="connsiteY1" fmla="*/ 0 h 1183636"/>
                                <a:gd name="connsiteX2" fmla="*/ 1219200 w 1222375"/>
                                <a:gd name="connsiteY2" fmla="*/ 570861 h 1183636"/>
                                <a:gd name="connsiteX3" fmla="*/ 1222375 w 1222375"/>
                                <a:gd name="connsiteY3" fmla="*/ 1158236 h 1183636"/>
                                <a:gd name="connsiteX4" fmla="*/ 396875 w 1222375"/>
                                <a:gd name="connsiteY4" fmla="*/ 1183636 h 1183636"/>
                                <a:gd name="connsiteX5" fmla="*/ 0 w 1222375"/>
                                <a:gd name="connsiteY5" fmla="*/ 625475 h 1183636"/>
                                <a:gd name="connsiteX0" fmla="*/ 0 w 1222375"/>
                                <a:gd name="connsiteY0" fmla="*/ 625475 h 1177286"/>
                                <a:gd name="connsiteX1" fmla="*/ 768350 w 1222375"/>
                                <a:gd name="connsiteY1" fmla="*/ 0 h 1177286"/>
                                <a:gd name="connsiteX2" fmla="*/ 1219200 w 1222375"/>
                                <a:gd name="connsiteY2" fmla="*/ 570861 h 1177286"/>
                                <a:gd name="connsiteX3" fmla="*/ 1222375 w 1222375"/>
                                <a:gd name="connsiteY3" fmla="*/ 1158236 h 1177286"/>
                                <a:gd name="connsiteX4" fmla="*/ 396875 w 1222375"/>
                                <a:gd name="connsiteY4" fmla="*/ 1177286 h 1177286"/>
                                <a:gd name="connsiteX5" fmla="*/ 0 w 1222375"/>
                                <a:gd name="connsiteY5" fmla="*/ 625475 h 1177286"/>
                                <a:gd name="connsiteX0" fmla="*/ 0 w 1222375"/>
                                <a:gd name="connsiteY0" fmla="*/ 625475 h 1177286"/>
                                <a:gd name="connsiteX1" fmla="*/ 768350 w 1222375"/>
                                <a:gd name="connsiteY1" fmla="*/ 0 h 1177286"/>
                                <a:gd name="connsiteX2" fmla="*/ 1219200 w 1222375"/>
                                <a:gd name="connsiteY2" fmla="*/ 570861 h 1177286"/>
                                <a:gd name="connsiteX3" fmla="*/ 1222375 w 1222375"/>
                                <a:gd name="connsiteY3" fmla="*/ 1174111 h 1177286"/>
                                <a:gd name="connsiteX4" fmla="*/ 396875 w 1222375"/>
                                <a:gd name="connsiteY4" fmla="*/ 1177286 h 1177286"/>
                                <a:gd name="connsiteX5" fmla="*/ 0 w 1222375"/>
                                <a:gd name="connsiteY5" fmla="*/ 625475 h 1177286"/>
                                <a:gd name="connsiteX0" fmla="*/ 0 w 1222375"/>
                                <a:gd name="connsiteY0" fmla="*/ 625475 h 1174111"/>
                                <a:gd name="connsiteX1" fmla="*/ 768350 w 1222375"/>
                                <a:gd name="connsiteY1" fmla="*/ 0 h 1174111"/>
                                <a:gd name="connsiteX2" fmla="*/ 1219200 w 1222375"/>
                                <a:gd name="connsiteY2" fmla="*/ 570861 h 1174111"/>
                                <a:gd name="connsiteX3" fmla="*/ 1222375 w 1222375"/>
                                <a:gd name="connsiteY3" fmla="*/ 1174111 h 1174111"/>
                                <a:gd name="connsiteX4" fmla="*/ 393700 w 1222375"/>
                                <a:gd name="connsiteY4" fmla="*/ 1170936 h 1174111"/>
                                <a:gd name="connsiteX5" fmla="*/ 0 w 1222375"/>
                                <a:gd name="connsiteY5" fmla="*/ 625475 h 1174111"/>
                                <a:gd name="connsiteX0" fmla="*/ 0 w 1222375"/>
                                <a:gd name="connsiteY0" fmla="*/ 625475 h 1808494"/>
                                <a:gd name="connsiteX1" fmla="*/ 768350 w 1222375"/>
                                <a:gd name="connsiteY1" fmla="*/ 0 h 1808494"/>
                                <a:gd name="connsiteX2" fmla="*/ 1219200 w 1222375"/>
                                <a:gd name="connsiteY2" fmla="*/ 570861 h 1808494"/>
                                <a:gd name="connsiteX3" fmla="*/ 1222375 w 1222375"/>
                                <a:gd name="connsiteY3" fmla="*/ 1174111 h 1808494"/>
                                <a:gd name="connsiteX4" fmla="*/ 932265 w 1222375"/>
                                <a:gd name="connsiteY4" fmla="*/ 1808494 h 1808494"/>
                                <a:gd name="connsiteX5" fmla="*/ 0 w 1222375"/>
                                <a:gd name="connsiteY5" fmla="*/ 625475 h 1808494"/>
                                <a:gd name="connsiteX0" fmla="*/ 0 w 1360345"/>
                                <a:gd name="connsiteY0" fmla="*/ 625475 h 1808494"/>
                                <a:gd name="connsiteX1" fmla="*/ 768350 w 1360345"/>
                                <a:gd name="connsiteY1" fmla="*/ 0 h 1808494"/>
                                <a:gd name="connsiteX2" fmla="*/ 1360340 w 1360345"/>
                                <a:gd name="connsiteY2" fmla="*/ 672805 h 1808494"/>
                                <a:gd name="connsiteX3" fmla="*/ 1222375 w 1360345"/>
                                <a:gd name="connsiteY3" fmla="*/ 1174111 h 1808494"/>
                                <a:gd name="connsiteX4" fmla="*/ 932265 w 1360345"/>
                                <a:gd name="connsiteY4" fmla="*/ 1808494 h 1808494"/>
                                <a:gd name="connsiteX5" fmla="*/ 0 w 1360345"/>
                                <a:gd name="connsiteY5" fmla="*/ 625475 h 1808494"/>
                                <a:gd name="connsiteX0" fmla="*/ 0 w 1362567"/>
                                <a:gd name="connsiteY0" fmla="*/ 625475 h 1808549"/>
                                <a:gd name="connsiteX1" fmla="*/ 768350 w 1362567"/>
                                <a:gd name="connsiteY1" fmla="*/ 0 h 1808549"/>
                                <a:gd name="connsiteX2" fmla="*/ 1360340 w 1362567"/>
                                <a:gd name="connsiteY2" fmla="*/ 672805 h 1808549"/>
                                <a:gd name="connsiteX3" fmla="*/ 932265 w 1362567"/>
                                <a:gd name="connsiteY3" fmla="*/ 1808494 h 1808549"/>
                                <a:gd name="connsiteX4" fmla="*/ 0 w 1362567"/>
                                <a:gd name="connsiteY4" fmla="*/ 625475 h 1808549"/>
                                <a:gd name="connsiteX0" fmla="*/ 0 w 1422273"/>
                                <a:gd name="connsiteY0" fmla="*/ 625475 h 1808550"/>
                                <a:gd name="connsiteX1" fmla="*/ 768350 w 1422273"/>
                                <a:gd name="connsiteY1" fmla="*/ 0 h 1808550"/>
                                <a:gd name="connsiteX2" fmla="*/ 1420471 w 1422273"/>
                                <a:gd name="connsiteY2" fmla="*/ 698138 h 1808550"/>
                                <a:gd name="connsiteX3" fmla="*/ 932265 w 1422273"/>
                                <a:gd name="connsiteY3" fmla="*/ 1808494 h 1808550"/>
                                <a:gd name="connsiteX4" fmla="*/ 0 w 1422273"/>
                                <a:gd name="connsiteY4" fmla="*/ 625475 h 1808550"/>
                                <a:gd name="connsiteX0" fmla="*/ 0 w 1421812"/>
                                <a:gd name="connsiteY0" fmla="*/ 625475 h 1808494"/>
                                <a:gd name="connsiteX1" fmla="*/ 768350 w 1421812"/>
                                <a:gd name="connsiteY1" fmla="*/ 0 h 1808494"/>
                                <a:gd name="connsiteX2" fmla="*/ 1420471 w 1421812"/>
                                <a:gd name="connsiteY2" fmla="*/ 698138 h 1808494"/>
                                <a:gd name="connsiteX3" fmla="*/ 932265 w 1421812"/>
                                <a:gd name="connsiteY3" fmla="*/ 1808494 h 1808494"/>
                                <a:gd name="connsiteX4" fmla="*/ 0 w 1421812"/>
                                <a:gd name="connsiteY4" fmla="*/ 625475 h 1808494"/>
                                <a:gd name="connsiteX0" fmla="*/ 0 w 1474832"/>
                                <a:gd name="connsiteY0" fmla="*/ 625475 h 1808494"/>
                                <a:gd name="connsiteX1" fmla="*/ 768350 w 1474832"/>
                                <a:gd name="connsiteY1" fmla="*/ 0 h 1808494"/>
                                <a:gd name="connsiteX2" fmla="*/ 1473642 w 1474832"/>
                                <a:gd name="connsiteY2" fmla="*/ 706378 h 1808494"/>
                                <a:gd name="connsiteX3" fmla="*/ 932265 w 1474832"/>
                                <a:gd name="connsiteY3" fmla="*/ 1808494 h 1808494"/>
                                <a:gd name="connsiteX4" fmla="*/ 0 w 1474832"/>
                                <a:gd name="connsiteY4" fmla="*/ 625475 h 1808494"/>
                                <a:gd name="connsiteX0" fmla="*/ 0 w 1473642"/>
                                <a:gd name="connsiteY0" fmla="*/ 625475 h 1808494"/>
                                <a:gd name="connsiteX1" fmla="*/ 768350 w 1473642"/>
                                <a:gd name="connsiteY1" fmla="*/ 0 h 1808494"/>
                                <a:gd name="connsiteX2" fmla="*/ 1473642 w 1473642"/>
                                <a:gd name="connsiteY2" fmla="*/ 706378 h 1808494"/>
                                <a:gd name="connsiteX3" fmla="*/ 932265 w 1473642"/>
                                <a:gd name="connsiteY3" fmla="*/ 1808494 h 1808494"/>
                                <a:gd name="connsiteX4" fmla="*/ 0 w 1473642"/>
                                <a:gd name="connsiteY4" fmla="*/ 625475 h 1808494"/>
                                <a:gd name="connsiteX0" fmla="*/ 0 w 1473642"/>
                                <a:gd name="connsiteY0" fmla="*/ 625475 h 1823694"/>
                                <a:gd name="connsiteX1" fmla="*/ 768350 w 1473642"/>
                                <a:gd name="connsiteY1" fmla="*/ 0 h 1823694"/>
                                <a:gd name="connsiteX2" fmla="*/ 1473642 w 1473642"/>
                                <a:gd name="connsiteY2" fmla="*/ 706378 h 1823694"/>
                                <a:gd name="connsiteX3" fmla="*/ 968344 w 1473642"/>
                                <a:gd name="connsiteY3" fmla="*/ 1823694 h 1823694"/>
                                <a:gd name="connsiteX4" fmla="*/ 0 w 1473642"/>
                                <a:gd name="connsiteY4" fmla="*/ 625475 h 1823694"/>
                                <a:gd name="connsiteX0" fmla="*/ 0 w 1473642"/>
                                <a:gd name="connsiteY0" fmla="*/ 625475 h 1823694"/>
                                <a:gd name="connsiteX1" fmla="*/ 768350 w 1473642"/>
                                <a:gd name="connsiteY1" fmla="*/ 0 h 1823694"/>
                                <a:gd name="connsiteX2" fmla="*/ 1473642 w 1473642"/>
                                <a:gd name="connsiteY2" fmla="*/ 706378 h 1823694"/>
                                <a:gd name="connsiteX3" fmla="*/ 968344 w 1473642"/>
                                <a:gd name="connsiteY3" fmla="*/ 1823694 h 1823694"/>
                                <a:gd name="connsiteX4" fmla="*/ 0 w 1473642"/>
                                <a:gd name="connsiteY4" fmla="*/ 625475 h 1823694"/>
                                <a:gd name="connsiteX0" fmla="*/ 0 w 1449590"/>
                                <a:gd name="connsiteY0" fmla="*/ 625475 h 1823694"/>
                                <a:gd name="connsiteX1" fmla="*/ 768350 w 1449590"/>
                                <a:gd name="connsiteY1" fmla="*/ 0 h 1823694"/>
                                <a:gd name="connsiteX2" fmla="*/ 1449590 w 1449590"/>
                                <a:gd name="connsiteY2" fmla="*/ 696245 h 1823694"/>
                                <a:gd name="connsiteX3" fmla="*/ 968344 w 1449590"/>
                                <a:gd name="connsiteY3" fmla="*/ 1823694 h 1823694"/>
                                <a:gd name="connsiteX4" fmla="*/ 0 w 1449590"/>
                                <a:gd name="connsiteY4" fmla="*/ 625475 h 1823694"/>
                                <a:gd name="connsiteX0" fmla="*/ 0 w 1449590"/>
                                <a:gd name="connsiteY0" fmla="*/ 625475 h 1823694"/>
                                <a:gd name="connsiteX1" fmla="*/ 768350 w 1449590"/>
                                <a:gd name="connsiteY1" fmla="*/ 0 h 1823694"/>
                                <a:gd name="connsiteX2" fmla="*/ 1449590 w 1449590"/>
                                <a:gd name="connsiteY2" fmla="*/ 696245 h 1823694"/>
                                <a:gd name="connsiteX3" fmla="*/ 968344 w 1449590"/>
                                <a:gd name="connsiteY3" fmla="*/ 1823694 h 1823694"/>
                                <a:gd name="connsiteX4" fmla="*/ 0 w 1449590"/>
                                <a:gd name="connsiteY4" fmla="*/ 625475 h 1823694"/>
                                <a:gd name="connsiteX0" fmla="*/ 0 w 1472369"/>
                                <a:gd name="connsiteY0" fmla="*/ 625475 h 1823694"/>
                                <a:gd name="connsiteX1" fmla="*/ 768350 w 1472369"/>
                                <a:gd name="connsiteY1" fmla="*/ 0 h 1823694"/>
                                <a:gd name="connsiteX2" fmla="*/ 1472369 w 1472369"/>
                                <a:gd name="connsiteY2" fmla="*/ 705840 h 1823694"/>
                                <a:gd name="connsiteX3" fmla="*/ 968344 w 1472369"/>
                                <a:gd name="connsiteY3" fmla="*/ 1823694 h 1823694"/>
                                <a:gd name="connsiteX4" fmla="*/ 0 w 1472369"/>
                                <a:gd name="connsiteY4" fmla="*/ 625475 h 1823694"/>
                                <a:gd name="connsiteX0" fmla="*/ 0 w 1472369"/>
                                <a:gd name="connsiteY0" fmla="*/ 625475 h 1823694"/>
                                <a:gd name="connsiteX1" fmla="*/ 768350 w 1472369"/>
                                <a:gd name="connsiteY1" fmla="*/ 0 h 1823694"/>
                                <a:gd name="connsiteX2" fmla="*/ 1472369 w 1472369"/>
                                <a:gd name="connsiteY2" fmla="*/ 705840 h 1823694"/>
                                <a:gd name="connsiteX3" fmla="*/ 968344 w 1472369"/>
                                <a:gd name="connsiteY3" fmla="*/ 1823694 h 1823694"/>
                                <a:gd name="connsiteX4" fmla="*/ 0 w 1472369"/>
                                <a:gd name="connsiteY4" fmla="*/ 625475 h 1823694"/>
                                <a:gd name="connsiteX0" fmla="*/ 0 w 1472369"/>
                                <a:gd name="connsiteY0" fmla="*/ 625475 h 1826893"/>
                                <a:gd name="connsiteX1" fmla="*/ 768350 w 1472369"/>
                                <a:gd name="connsiteY1" fmla="*/ 0 h 1826893"/>
                                <a:gd name="connsiteX2" fmla="*/ 1472369 w 1472369"/>
                                <a:gd name="connsiteY2" fmla="*/ 705840 h 1826893"/>
                                <a:gd name="connsiteX3" fmla="*/ 975938 w 1472369"/>
                                <a:gd name="connsiteY3" fmla="*/ 1826893 h 1826893"/>
                                <a:gd name="connsiteX4" fmla="*/ 0 w 1472369"/>
                                <a:gd name="connsiteY4" fmla="*/ 625475 h 1826893"/>
                                <a:gd name="connsiteX0" fmla="*/ 0 w 1472369"/>
                                <a:gd name="connsiteY0" fmla="*/ 625475 h 1826893"/>
                                <a:gd name="connsiteX1" fmla="*/ 768350 w 1472369"/>
                                <a:gd name="connsiteY1" fmla="*/ 0 h 1826893"/>
                                <a:gd name="connsiteX2" fmla="*/ 1472369 w 1472369"/>
                                <a:gd name="connsiteY2" fmla="*/ 705840 h 1826893"/>
                                <a:gd name="connsiteX3" fmla="*/ 975938 w 1472369"/>
                                <a:gd name="connsiteY3" fmla="*/ 1826893 h 1826893"/>
                                <a:gd name="connsiteX4" fmla="*/ 0 w 1472369"/>
                                <a:gd name="connsiteY4" fmla="*/ 625475 h 1826893"/>
                                <a:gd name="connsiteX0" fmla="*/ 0 w 1472369"/>
                                <a:gd name="connsiteY0" fmla="*/ 625475 h 1830092"/>
                                <a:gd name="connsiteX1" fmla="*/ 768350 w 1472369"/>
                                <a:gd name="connsiteY1" fmla="*/ 0 h 1830092"/>
                                <a:gd name="connsiteX2" fmla="*/ 1472369 w 1472369"/>
                                <a:gd name="connsiteY2" fmla="*/ 705840 h 1830092"/>
                                <a:gd name="connsiteX3" fmla="*/ 983532 w 1472369"/>
                                <a:gd name="connsiteY3" fmla="*/ 1830092 h 1830092"/>
                                <a:gd name="connsiteX4" fmla="*/ 0 w 1472369"/>
                                <a:gd name="connsiteY4" fmla="*/ 625475 h 1830092"/>
                                <a:gd name="connsiteX0" fmla="*/ 0 w 1472369"/>
                                <a:gd name="connsiteY0" fmla="*/ 625475 h 1830092"/>
                                <a:gd name="connsiteX1" fmla="*/ 768350 w 1472369"/>
                                <a:gd name="connsiteY1" fmla="*/ 0 h 1830092"/>
                                <a:gd name="connsiteX2" fmla="*/ 1472369 w 1472369"/>
                                <a:gd name="connsiteY2" fmla="*/ 705840 h 1830092"/>
                                <a:gd name="connsiteX3" fmla="*/ 983532 w 1472369"/>
                                <a:gd name="connsiteY3" fmla="*/ 1830092 h 1830092"/>
                                <a:gd name="connsiteX4" fmla="*/ 0 w 1472369"/>
                                <a:gd name="connsiteY4" fmla="*/ 625475 h 1830092"/>
                                <a:gd name="connsiteX0" fmla="*/ 0 w 1472369"/>
                                <a:gd name="connsiteY0" fmla="*/ 625475 h 1830092"/>
                                <a:gd name="connsiteX1" fmla="*/ 768350 w 1472369"/>
                                <a:gd name="connsiteY1" fmla="*/ 0 h 1830092"/>
                                <a:gd name="connsiteX2" fmla="*/ 1472369 w 1472369"/>
                                <a:gd name="connsiteY2" fmla="*/ 705840 h 1830092"/>
                                <a:gd name="connsiteX3" fmla="*/ 983532 w 1472369"/>
                                <a:gd name="connsiteY3" fmla="*/ 1830092 h 1830092"/>
                                <a:gd name="connsiteX4" fmla="*/ 0 w 1472369"/>
                                <a:gd name="connsiteY4" fmla="*/ 625475 h 1830092"/>
                                <a:gd name="connsiteX0" fmla="*/ 0 w 1472369"/>
                                <a:gd name="connsiteY0" fmla="*/ 625475 h 1848478"/>
                                <a:gd name="connsiteX1" fmla="*/ 768350 w 1472369"/>
                                <a:gd name="connsiteY1" fmla="*/ 0 h 1848478"/>
                                <a:gd name="connsiteX2" fmla="*/ 1472369 w 1472369"/>
                                <a:gd name="connsiteY2" fmla="*/ 705840 h 1848478"/>
                                <a:gd name="connsiteX3" fmla="*/ 984727 w 1472369"/>
                                <a:gd name="connsiteY3" fmla="*/ 1848478 h 1848478"/>
                                <a:gd name="connsiteX4" fmla="*/ 0 w 1472369"/>
                                <a:gd name="connsiteY4" fmla="*/ 625475 h 1848478"/>
                                <a:gd name="connsiteX0" fmla="*/ 0 w 1472369"/>
                                <a:gd name="connsiteY0" fmla="*/ 625475 h 1854876"/>
                                <a:gd name="connsiteX1" fmla="*/ 768350 w 1472369"/>
                                <a:gd name="connsiteY1" fmla="*/ 0 h 1854876"/>
                                <a:gd name="connsiteX2" fmla="*/ 1472369 w 1472369"/>
                                <a:gd name="connsiteY2" fmla="*/ 705840 h 1854876"/>
                                <a:gd name="connsiteX3" fmla="*/ 999914 w 1472369"/>
                                <a:gd name="connsiteY3" fmla="*/ 1854876 h 1854876"/>
                                <a:gd name="connsiteX4" fmla="*/ 0 w 1472369"/>
                                <a:gd name="connsiteY4" fmla="*/ 625475 h 185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369" h="1854876">
                                  <a:moveTo>
                                    <a:pt x="0" y="625475"/>
                                  </a:moveTo>
                                  <a:lnTo>
                                    <a:pt x="768350" y="0"/>
                                  </a:lnTo>
                                  <a:cubicBezTo>
                                    <a:pt x="995430" y="232082"/>
                                    <a:pt x="1245289" y="473758"/>
                                    <a:pt x="1472369" y="705840"/>
                                  </a:cubicBezTo>
                                  <a:cubicBezTo>
                                    <a:pt x="1340162" y="1025014"/>
                                    <a:pt x="1054437" y="1694814"/>
                                    <a:pt x="999914" y="1854876"/>
                                  </a:cubicBezTo>
                                  <a:lnTo>
                                    <a:pt x="0" y="625475"/>
                                  </a:lnTo>
                                  <a:close/>
                                </a:path>
                              </a:pathLst>
                            </a:custGeom>
                            <a:solidFill>
                              <a:sysClr val="windowText" lastClr="000000"/>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nvGrpSpPr>
                            <p:cNvPr id="33" name="Group 32">
                              <a:extLst>
                                <a:ext uri="{FF2B5EF4-FFF2-40B4-BE49-F238E27FC236}">
                                  <a16:creationId xmlns:a16="http://schemas.microsoft.com/office/drawing/2014/main" id="{C6CE1127-8425-4EE9-9876-9472DDFE268A}"/>
                                </a:ext>
                              </a:extLst>
                            </p:cNvPr>
                            <p:cNvGrpSpPr/>
                            <p:nvPr/>
                          </p:nvGrpSpPr>
                          <p:grpSpPr>
                            <a:xfrm>
                              <a:off x="8201025" y="6086070"/>
                              <a:ext cx="224191" cy="256857"/>
                              <a:chOff x="8201025" y="6086070"/>
                              <a:chExt cx="224191" cy="256857"/>
                            </a:xfrm>
                          </p:grpSpPr>
                          <p:sp>
                            <p:nvSpPr>
                              <p:cNvPr id="34" name="Oval 33">
                                <a:extLst>
                                  <a:ext uri="{FF2B5EF4-FFF2-40B4-BE49-F238E27FC236}">
                                    <a16:creationId xmlns:a16="http://schemas.microsoft.com/office/drawing/2014/main" id="{3AA89C7B-79CC-4B9F-90AF-4B886E8874B8}"/>
                                  </a:ext>
                                </a:extLst>
                              </p:cNvPr>
                              <p:cNvSpPr/>
                              <p:nvPr/>
                            </p:nvSpPr>
                            <p:spPr>
                              <a:xfrm>
                                <a:off x="8201025" y="6086070"/>
                                <a:ext cx="95250" cy="95250"/>
                              </a:xfrm>
                              <a:prstGeom prst="ellipse">
                                <a:avLst/>
                              </a:prstGeom>
                              <a:solidFill>
                                <a:sysClr val="window" lastClr="FFFFFF">
                                  <a:lumMod val="95000"/>
                                </a:sys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35" name="Oval 34">
                                <a:extLst>
                                  <a:ext uri="{FF2B5EF4-FFF2-40B4-BE49-F238E27FC236}">
                                    <a16:creationId xmlns:a16="http://schemas.microsoft.com/office/drawing/2014/main" id="{6A46C425-5789-4BB0-9F3D-91A1253A804A}"/>
                                  </a:ext>
                                </a:extLst>
                              </p:cNvPr>
                              <p:cNvSpPr/>
                              <p:nvPr/>
                            </p:nvSpPr>
                            <p:spPr>
                              <a:xfrm>
                                <a:off x="8329966" y="6247677"/>
                                <a:ext cx="95250" cy="95250"/>
                              </a:xfrm>
                              <a:prstGeom prst="ellipse">
                                <a:avLst/>
                              </a:prstGeom>
                              <a:solidFill>
                                <a:sysClr val="window" lastClr="FFFFFF">
                                  <a:lumMod val="95000"/>
                                </a:sys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grpSp>
                  </p:grpSp>
                </p:grpSp>
                <p:grpSp>
                  <p:nvGrpSpPr>
                    <p:cNvPr id="23" name="Group 22">
                      <a:extLst>
                        <a:ext uri="{FF2B5EF4-FFF2-40B4-BE49-F238E27FC236}">
                          <a16:creationId xmlns:a16="http://schemas.microsoft.com/office/drawing/2014/main" id="{2DED034D-346C-4A4D-93EF-0F22BBE31CCB}"/>
                        </a:ext>
                      </a:extLst>
                    </p:cNvPr>
                    <p:cNvGrpSpPr/>
                    <p:nvPr/>
                  </p:nvGrpSpPr>
                  <p:grpSpPr>
                    <a:xfrm>
                      <a:off x="3045171" y="832816"/>
                      <a:ext cx="1995607" cy="1981014"/>
                      <a:chOff x="3887716" y="1885273"/>
                      <a:chExt cx="2554589" cy="2554588"/>
                    </a:xfrm>
                  </p:grpSpPr>
                  <p:sp>
                    <p:nvSpPr>
                      <p:cNvPr id="24" name="Donut 101">
                        <a:extLst>
                          <a:ext uri="{FF2B5EF4-FFF2-40B4-BE49-F238E27FC236}">
                            <a16:creationId xmlns:a16="http://schemas.microsoft.com/office/drawing/2014/main" id="{B479DB4F-91FF-4C74-BA75-57F935D35D92}"/>
                          </a:ext>
                        </a:extLst>
                      </p:cNvPr>
                      <p:cNvSpPr/>
                      <p:nvPr/>
                    </p:nvSpPr>
                    <p:spPr>
                      <a:xfrm flipH="1">
                        <a:off x="4008120" y="2005677"/>
                        <a:ext cx="2313782" cy="2313780"/>
                      </a:xfrm>
                      <a:prstGeom prst="donut">
                        <a:avLst>
                          <a:gd name="adj" fmla="val 3047"/>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sp>
                    <p:nvSpPr>
                      <p:cNvPr id="25" name="Donut 102">
                        <a:extLst>
                          <a:ext uri="{FF2B5EF4-FFF2-40B4-BE49-F238E27FC236}">
                            <a16:creationId xmlns:a16="http://schemas.microsoft.com/office/drawing/2014/main" id="{0F20293F-0673-49D4-85EA-1571989CD9F3}"/>
                          </a:ext>
                        </a:extLst>
                      </p:cNvPr>
                      <p:cNvSpPr/>
                      <p:nvPr/>
                    </p:nvSpPr>
                    <p:spPr>
                      <a:xfrm flipH="1">
                        <a:off x="3887716" y="1885273"/>
                        <a:ext cx="2554589" cy="2554588"/>
                      </a:xfrm>
                      <a:prstGeom prst="donut">
                        <a:avLst>
                          <a:gd name="adj" fmla="val 5537"/>
                        </a:avLst>
                      </a:prstGeom>
                      <a:gradFill>
                        <a:gsLst>
                          <a:gs pos="56000">
                            <a:srgbClr val="C0C0C0"/>
                          </a:gs>
                          <a:gs pos="0">
                            <a:sysClr val="windowText" lastClr="000000">
                              <a:lumMod val="75000"/>
                              <a:lumOff val="25000"/>
                            </a:sysClr>
                          </a:gs>
                          <a:gs pos="100000">
                            <a:sysClr val="windowText" lastClr="000000">
                              <a:lumMod val="75000"/>
                              <a:lumOff val="25000"/>
                            </a:sysClr>
                          </a:gs>
                        </a:gsLst>
                        <a:lin ang="10800000" scaled="1"/>
                      </a:gra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sp>
                <p:nvSpPr>
                  <p:cNvPr id="20" name="Oval 19">
                    <a:extLst>
                      <a:ext uri="{FF2B5EF4-FFF2-40B4-BE49-F238E27FC236}">
                        <a16:creationId xmlns:a16="http://schemas.microsoft.com/office/drawing/2014/main" id="{5CDA8FBC-31F5-4A62-867D-F405E73C778E}"/>
                      </a:ext>
                    </a:extLst>
                  </p:cNvPr>
                  <p:cNvSpPr/>
                  <p:nvPr/>
                </p:nvSpPr>
                <p:spPr>
                  <a:xfrm flipH="1">
                    <a:off x="3191539" y="978114"/>
                    <a:ext cx="1702871" cy="1690418"/>
                  </a:xfrm>
                  <a:prstGeom prst="ellipse">
                    <a:avLst/>
                  </a:prstGeom>
                  <a:gradFill>
                    <a:gsLst>
                      <a:gs pos="62000">
                        <a:sysClr val="window" lastClr="FFFFFF">
                          <a:alpha val="0"/>
                        </a:sysClr>
                      </a:gs>
                      <a:gs pos="91000">
                        <a:sysClr val="window" lastClr="FFFFFF">
                          <a:alpha val="27000"/>
                        </a:sysClr>
                      </a:gs>
                    </a:gsLst>
                    <a:path path="circle">
                      <a:fillToRect l="50000" t="50000" r="50000" b="50000"/>
                    </a:path>
                  </a:gradFill>
                  <a:ln w="12700" cap="flat" cmpd="sng" algn="ctr">
                    <a:noFill/>
                    <a:prstDash val="solid"/>
                    <a:miter lim="800000"/>
                  </a:ln>
                  <a:effectLst/>
                </p:spPr>
                <p:txBody>
                  <a:bodyPr rtlCol="0" anchor="ctr"/>
                  <a:lstStyle/>
                  <a:p>
                    <a:pPr algn="ctr" defTabSz="685783">
                      <a:defRPr/>
                    </a:pPr>
                    <a:endParaRPr lang="en-US" sz="1350" kern="0" dirty="0">
                      <a:solidFill>
                        <a:prstClr val="white"/>
                      </a:solidFill>
                      <a:latin typeface="Calibri" panose="020F0502020204030204"/>
                    </a:endParaRPr>
                  </a:p>
                </p:txBody>
              </p:sp>
            </p:grpSp>
          </p:grpSp>
          <p:grpSp>
            <p:nvGrpSpPr>
              <p:cNvPr id="9" name="Group 8">
                <a:extLst>
                  <a:ext uri="{FF2B5EF4-FFF2-40B4-BE49-F238E27FC236}">
                    <a16:creationId xmlns:a16="http://schemas.microsoft.com/office/drawing/2014/main" id="{7268EDD9-9D07-425A-B5CD-2A15D5C51DE3}"/>
                  </a:ext>
                </a:extLst>
              </p:cNvPr>
              <p:cNvGrpSpPr/>
              <p:nvPr/>
            </p:nvGrpSpPr>
            <p:grpSpPr>
              <a:xfrm>
                <a:off x="2277762" y="3762960"/>
                <a:ext cx="2542737" cy="1125446"/>
                <a:chOff x="2277762" y="3505785"/>
                <a:chExt cx="2542737" cy="1125446"/>
              </a:xfrm>
            </p:grpSpPr>
            <p:sp>
              <p:nvSpPr>
                <p:cNvPr id="10" name="Freeform 59">
                  <a:extLst>
                    <a:ext uri="{FF2B5EF4-FFF2-40B4-BE49-F238E27FC236}">
                      <a16:creationId xmlns:a16="http://schemas.microsoft.com/office/drawing/2014/main" id="{D155F15F-80A2-42FE-A0C6-CAA697F2CB16}"/>
                    </a:ext>
                  </a:extLst>
                </p:cNvPr>
                <p:cNvSpPr/>
                <p:nvPr/>
              </p:nvSpPr>
              <p:spPr>
                <a:xfrm>
                  <a:off x="4415489" y="3812360"/>
                  <a:ext cx="405010" cy="441137"/>
                </a:xfrm>
                <a:custGeom>
                  <a:avLst/>
                  <a:gdLst>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1503 w 4640154"/>
                    <a:gd name="connsiteY21" fmla="*/ 2767707 h 5116738"/>
                    <a:gd name="connsiteX22" fmla="*/ 1856015 w 4640154"/>
                    <a:gd name="connsiteY22" fmla="*/ 2816957 h 5116738"/>
                    <a:gd name="connsiteX23" fmla="*/ 1864761 w 4640154"/>
                    <a:gd name="connsiteY23" fmla="*/ 2829987 h 5116738"/>
                    <a:gd name="connsiteX24" fmla="*/ 1836884 w 4640154"/>
                    <a:gd name="connsiteY24" fmla="*/ 2829530 h 5116738"/>
                    <a:gd name="connsiteX25" fmla="*/ 1260626 w 4640154"/>
                    <a:gd name="connsiteY25" fmla="*/ 2952395 h 5116738"/>
                    <a:gd name="connsiteX26" fmla="*/ 2232081 w 4640154"/>
                    <a:gd name="connsiteY26" fmla="*/ 3424241 h 5116738"/>
                    <a:gd name="connsiteX27" fmla="*/ 3488187 w 4640154"/>
                    <a:gd name="connsiteY27" fmla="*/ 3154216 h 5116738"/>
                    <a:gd name="connsiteX28" fmla="*/ 3561979 w 4640154"/>
                    <a:gd name="connsiteY28" fmla="*/ 3045400 h 5116738"/>
                    <a:gd name="connsiteX29" fmla="*/ 3542300 w 4640154"/>
                    <a:gd name="connsiteY29" fmla="*/ 3075504 h 5116738"/>
                    <a:gd name="connsiteX30" fmla="*/ 3027397 w 4640154"/>
                    <a:gd name="connsiteY30" fmla="*/ 2891843 h 5116738"/>
                    <a:gd name="connsiteX31" fmla="*/ 2924087 w 4640154"/>
                    <a:gd name="connsiteY31" fmla="*/ 2922999 h 5116738"/>
                    <a:gd name="connsiteX32" fmla="*/ 2992960 w 4640154"/>
                    <a:gd name="connsiteY32" fmla="*/ 2859046 h 5116738"/>
                    <a:gd name="connsiteX33" fmla="*/ 2960163 w 4640154"/>
                    <a:gd name="connsiteY33" fmla="*/ 2829530 h 5116738"/>
                    <a:gd name="connsiteX34" fmla="*/ 2937206 w 4640154"/>
                    <a:gd name="connsiteY34" fmla="*/ 2809852 h 5116738"/>
                    <a:gd name="connsiteX35" fmla="*/ 2940486 w 4640154"/>
                    <a:gd name="connsiteY35" fmla="*/ 2199073 h 5116738"/>
                    <a:gd name="connsiteX36" fmla="*/ 2170817 w 4640154"/>
                    <a:gd name="connsiteY36" fmla="*/ 2374731 h 5116738"/>
                    <a:gd name="connsiteX37" fmla="*/ 1907915 w 4640154"/>
                    <a:gd name="connsiteY37" fmla="*/ 2134529 h 5116738"/>
                    <a:gd name="connsiteX38" fmla="*/ 3005056 w 4640154"/>
                    <a:gd name="connsiteY38" fmla="*/ 2112661 h 5116738"/>
                    <a:gd name="connsiteX39" fmla="*/ 2989028 w 4640154"/>
                    <a:gd name="connsiteY39" fmla="*/ 2138706 h 5116738"/>
                    <a:gd name="connsiteX40" fmla="*/ 2968342 w 4640154"/>
                    <a:gd name="connsiteY40" fmla="*/ 2160540 h 5116738"/>
                    <a:gd name="connsiteX41" fmla="*/ 2941211 w 4640154"/>
                    <a:gd name="connsiteY41" fmla="*/ 2419109 h 5116738"/>
                    <a:gd name="connsiteX42" fmla="*/ 2991327 w 4640154"/>
                    <a:gd name="connsiteY42" fmla="*/ 2138706 h 5116738"/>
                    <a:gd name="connsiteX43" fmla="*/ 3005056 w 4640154"/>
                    <a:gd name="connsiteY43" fmla="*/ 2112661 h 5116738"/>
                    <a:gd name="connsiteX44" fmla="*/ 1840190 w 4640154"/>
                    <a:gd name="connsiteY44" fmla="*/ 2057110 h 5116738"/>
                    <a:gd name="connsiteX45" fmla="*/ 1836742 w 4640154"/>
                    <a:gd name="connsiteY45" fmla="*/ 2342501 h 5116738"/>
                    <a:gd name="connsiteX46" fmla="*/ 1874667 w 4640154"/>
                    <a:gd name="connsiteY46" fmla="*/ 2688417 h 5116738"/>
                    <a:gd name="connsiteX47" fmla="*/ 1882012 w 4640154"/>
                    <a:gd name="connsiteY47" fmla="*/ 2113128 h 5116738"/>
                    <a:gd name="connsiteX48" fmla="*/ 1840190 w 4640154"/>
                    <a:gd name="connsiteY48" fmla="*/ 2057110 h 5116738"/>
                    <a:gd name="connsiteX49" fmla="*/ 2724679 w 4640154"/>
                    <a:gd name="connsiteY49" fmla="*/ 565438 h 5116738"/>
                    <a:gd name="connsiteX50" fmla="*/ 1977466 w 4640154"/>
                    <a:gd name="connsiteY50" fmla="*/ 1208876 h 5116738"/>
                    <a:gd name="connsiteX51" fmla="*/ 2373724 w 4640154"/>
                    <a:gd name="connsiteY51" fmla="*/ 602956 h 5116738"/>
                    <a:gd name="connsiteX52" fmla="*/ 1790868 w 4640154"/>
                    <a:gd name="connsiteY52" fmla="*/ 1414345 h 5116738"/>
                    <a:gd name="connsiteX53" fmla="*/ 1866346 w 4640154"/>
                    <a:gd name="connsiteY53" fmla="*/ 1236132 h 5116738"/>
                    <a:gd name="connsiteX54" fmla="*/ 1716363 w 4640154"/>
                    <a:gd name="connsiteY54" fmla="*/ 1554329 h 5116738"/>
                    <a:gd name="connsiteX55" fmla="*/ 1858932 w 4640154"/>
                    <a:gd name="connsiteY55" fmla="*/ 2033167 h 5116738"/>
                    <a:gd name="connsiteX56" fmla="*/ 2373724 w 4640154"/>
                    <a:gd name="connsiteY56" fmla="*/ 2399751 h 5116738"/>
                    <a:gd name="connsiteX57" fmla="*/ 3050928 w 4640154"/>
                    <a:gd name="connsiteY57" fmla="*/ 2020587 h 5116738"/>
                    <a:gd name="connsiteX58" fmla="*/ 3195593 w 4640154"/>
                    <a:gd name="connsiteY58" fmla="*/ 1474658 h 5116738"/>
                    <a:gd name="connsiteX59" fmla="*/ 2767886 w 4640154"/>
                    <a:gd name="connsiteY59" fmla="*/ 569410 h 5116738"/>
                    <a:gd name="connsiteX60" fmla="*/ 2724679 w 4640154"/>
                    <a:gd name="connsiteY60" fmla="*/ 565438 h 5116738"/>
                    <a:gd name="connsiteX61" fmla="*/ 2220513 w 4640154"/>
                    <a:gd name="connsiteY61" fmla="*/ 0 h 5116738"/>
                    <a:gd name="connsiteX62" fmla="*/ 2513694 w 4640154"/>
                    <a:gd name="connsiteY62" fmla="*/ 60623 h 5116738"/>
                    <a:gd name="connsiteX63" fmla="*/ 3619701 w 4640154"/>
                    <a:gd name="connsiteY63" fmla="*/ 1398616 h 5116738"/>
                    <a:gd name="connsiteX64" fmla="*/ 3646594 w 4640154"/>
                    <a:gd name="connsiteY64" fmla="*/ 2360211 h 5116738"/>
                    <a:gd name="connsiteX65" fmla="*/ 3516064 w 4640154"/>
                    <a:gd name="connsiteY65" fmla="*/ 2611433 h 5116738"/>
                    <a:gd name="connsiteX66" fmla="*/ 3578377 w 4640154"/>
                    <a:gd name="connsiteY66" fmla="*/ 2417933 h 5116738"/>
                    <a:gd name="connsiteX67" fmla="*/ 3107748 w 4640154"/>
                    <a:gd name="connsiteY67" fmla="*/ 2891844 h 5116738"/>
                    <a:gd name="connsiteX68" fmla="*/ 3494198 w 4640154"/>
                    <a:gd name="connsiteY68" fmla="*/ 3026766 h 5116738"/>
                    <a:gd name="connsiteX69" fmla="*/ 4296620 w 4640154"/>
                    <a:gd name="connsiteY69" fmla="*/ 3524270 h 5116738"/>
                    <a:gd name="connsiteX70" fmla="*/ 4632455 w 4640154"/>
                    <a:gd name="connsiteY70" fmla="*/ 5028100 h 5116738"/>
                    <a:gd name="connsiteX71" fmla="*/ 4558990 w 4640154"/>
                    <a:gd name="connsiteY71" fmla="*/ 5116738 h 5116738"/>
                    <a:gd name="connsiteX72" fmla="*/ 91664 w 4640154"/>
                    <a:gd name="connsiteY72" fmla="*/ 5116738 h 5116738"/>
                    <a:gd name="connsiteX73" fmla="*/ 4215 w 4640154"/>
                    <a:gd name="connsiteY73" fmla="*/ 5029850 h 5116738"/>
                    <a:gd name="connsiteX74" fmla="*/ 560873 w 4640154"/>
                    <a:gd name="connsiteY74" fmla="*/ 3150519 h 5116738"/>
                    <a:gd name="connsiteX75" fmla="*/ 1348872 w 4640154"/>
                    <a:gd name="connsiteY75" fmla="*/ 2921249 h 5116738"/>
                    <a:gd name="connsiteX76" fmla="*/ 1802448 w 4640154"/>
                    <a:gd name="connsiteY76" fmla="*/ 2814772 h 5116738"/>
                    <a:gd name="connsiteX77" fmla="*/ 1613868 w 4640154"/>
                    <a:gd name="connsiteY77" fmla="*/ 2662268 h 5116738"/>
                    <a:gd name="connsiteX78" fmla="*/ 1438407 w 4640154"/>
                    <a:gd name="connsiteY78" fmla="*/ 2767217 h 5116738"/>
                    <a:gd name="connsiteX79" fmla="*/ 1543355 w 4640154"/>
                    <a:gd name="connsiteY79" fmla="*/ 2617992 h 5116738"/>
                    <a:gd name="connsiteX80" fmla="*/ 1246547 w 4640154"/>
                    <a:gd name="connsiteY80" fmla="*/ 2844289 h 5116738"/>
                    <a:gd name="connsiteX81" fmla="*/ 1384293 w 4640154"/>
                    <a:gd name="connsiteY81" fmla="*/ 2431052 h 5116738"/>
                    <a:gd name="connsiteX82" fmla="*/ 1399051 w 4640154"/>
                    <a:gd name="connsiteY82" fmla="*/ 2522882 h 5116738"/>
                    <a:gd name="connsiteX83" fmla="*/ 1266225 w 4640154"/>
                    <a:gd name="connsiteY83" fmla="*/ 2298225 h 5116738"/>
                    <a:gd name="connsiteX84" fmla="*/ 1389212 w 4640154"/>
                    <a:gd name="connsiteY84" fmla="*/ 2552398 h 5116738"/>
                    <a:gd name="connsiteX85" fmla="*/ 1159637 w 4640154"/>
                    <a:gd name="connsiteY85" fmla="*/ 1761017 h 5116738"/>
                    <a:gd name="connsiteX86" fmla="*/ 2220513 w 4640154"/>
                    <a:gd name="connsiteY86"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1503 w 4640154"/>
                    <a:gd name="connsiteY21" fmla="*/ 2767707 h 5116738"/>
                    <a:gd name="connsiteX22" fmla="*/ 1856015 w 4640154"/>
                    <a:gd name="connsiteY22" fmla="*/ 2816957 h 5116738"/>
                    <a:gd name="connsiteX23" fmla="*/ 1864761 w 4640154"/>
                    <a:gd name="connsiteY23" fmla="*/ 2829987 h 5116738"/>
                    <a:gd name="connsiteX24" fmla="*/ 1836884 w 4640154"/>
                    <a:gd name="connsiteY24" fmla="*/ 2829530 h 5116738"/>
                    <a:gd name="connsiteX25" fmla="*/ 1260626 w 4640154"/>
                    <a:gd name="connsiteY25" fmla="*/ 2952395 h 5116738"/>
                    <a:gd name="connsiteX26" fmla="*/ 2232081 w 4640154"/>
                    <a:gd name="connsiteY26" fmla="*/ 3424241 h 5116738"/>
                    <a:gd name="connsiteX27" fmla="*/ 3488187 w 4640154"/>
                    <a:gd name="connsiteY27" fmla="*/ 3154216 h 5116738"/>
                    <a:gd name="connsiteX28" fmla="*/ 3561979 w 4640154"/>
                    <a:gd name="connsiteY28" fmla="*/ 3045400 h 5116738"/>
                    <a:gd name="connsiteX29" fmla="*/ 3542300 w 4640154"/>
                    <a:gd name="connsiteY29" fmla="*/ 3075504 h 5116738"/>
                    <a:gd name="connsiteX30" fmla="*/ 3027397 w 4640154"/>
                    <a:gd name="connsiteY30" fmla="*/ 2891843 h 5116738"/>
                    <a:gd name="connsiteX31" fmla="*/ 2924087 w 4640154"/>
                    <a:gd name="connsiteY31" fmla="*/ 2922999 h 5116738"/>
                    <a:gd name="connsiteX32" fmla="*/ 2992960 w 4640154"/>
                    <a:gd name="connsiteY32" fmla="*/ 2859046 h 5116738"/>
                    <a:gd name="connsiteX33" fmla="*/ 2937206 w 4640154"/>
                    <a:gd name="connsiteY33" fmla="*/ 2809852 h 5116738"/>
                    <a:gd name="connsiteX34" fmla="*/ 2940486 w 4640154"/>
                    <a:gd name="connsiteY34" fmla="*/ 2199073 h 5116738"/>
                    <a:gd name="connsiteX35" fmla="*/ 2170817 w 4640154"/>
                    <a:gd name="connsiteY35" fmla="*/ 2374731 h 5116738"/>
                    <a:gd name="connsiteX36" fmla="*/ 1907915 w 4640154"/>
                    <a:gd name="connsiteY36" fmla="*/ 2134529 h 5116738"/>
                    <a:gd name="connsiteX37" fmla="*/ 3005056 w 4640154"/>
                    <a:gd name="connsiteY37" fmla="*/ 2112661 h 5116738"/>
                    <a:gd name="connsiteX38" fmla="*/ 2989028 w 4640154"/>
                    <a:gd name="connsiteY38" fmla="*/ 2138706 h 5116738"/>
                    <a:gd name="connsiteX39" fmla="*/ 2968342 w 4640154"/>
                    <a:gd name="connsiteY39" fmla="*/ 2160540 h 5116738"/>
                    <a:gd name="connsiteX40" fmla="*/ 2941211 w 4640154"/>
                    <a:gd name="connsiteY40" fmla="*/ 2419109 h 5116738"/>
                    <a:gd name="connsiteX41" fmla="*/ 2991327 w 4640154"/>
                    <a:gd name="connsiteY41" fmla="*/ 2138706 h 5116738"/>
                    <a:gd name="connsiteX42" fmla="*/ 3005056 w 4640154"/>
                    <a:gd name="connsiteY42" fmla="*/ 2112661 h 5116738"/>
                    <a:gd name="connsiteX43" fmla="*/ 1840190 w 4640154"/>
                    <a:gd name="connsiteY43" fmla="*/ 2057110 h 5116738"/>
                    <a:gd name="connsiteX44" fmla="*/ 1836742 w 4640154"/>
                    <a:gd name="connsiteY44" fmla="*/ 2342501 h 5116738"/>
                    <a:gd name="connsiteX45" fmla="*/ 1874667 w 4640154"/>
                    <a:gd name="connsiteY45" fmla="*/ 2688417 h 5116738"/>
                    <a:gd name="connsiteX46" fmla="*/ 1882012 w 4640154"/>
                    <a:gd name="connsiteY46" fmla="*/ 2113128 h 5116738"/>
                    <a:gd name="connsiteX47" fmla="*/ 1840190 w 4640154"/>
                    <a:gd name="connsiteY47" fmla="*/ 2057110 h 5116738"/>
                    <a:gd name="connsiteX48" fmla="*/ 2724679 w 4640154"/>
                    <a:gd name="connsiteY48" fmla="*/ 565438 h 5116738"/>
                    <a:gd name="connsiteX49" fmla="*/ 1977466 w 4640154"/>
                    <a:gd name="connsiteY49" fmla="*/ 1208876 h 5116738"/>
                    <a:gd name="connsiteX50" fmla="*/ 2373724 w 4640154"/>
                    <a:gd name="connsiteY50" fmla="*/ 602956 h 5116738"/>
                    <a:gd name="connsiteX51" fmla="*/ 1790868 w 4640154"/>
                    <a:gd name="connsiteY51" fmla="*/ 1414345 h 5116738"/>
                    <a:gd name="connsiteX52" fmla="*/ 1866346 w 4640154"/>
                    <a:gd name="connsiteY52" fmla="*/ 1236132 h 5116738"/>
                    <a:gd name="connsiteX53" fmla="*/ 1716363 w 4640154"/>
                    <a:gd name="connsiteY53" fmla="*/ 1554329 h 5116738"/>
                    <a:gd name="connsiteX54" fmla="*/ 1858932 w 4640154"/>
                    <a:gd name="connsiteY54" fmla="*/ 2033167 h 5116738"/>
                    <a:gd name="connsiteX55" fmla="*/ 2373724 w 4640154"/>
                    <a:gd name="connsiteY55" fmla="*/ 2399751 h 5116738"/>
                    <a:gd name="connsiteX56" fmla="*/ 3050928 w 4640154"/>
                    <a:gd name="connsiteY56" fmla="*/ 2020587 h 5116738"/>
                    <a:gd name="connsiteX57" fmla="*/ 3195593 w 4640154"/>
                    <a:gd name="connsiteY57" fmla="*/ 1474658 h 5116738"/>
                    <a:gd name="connsiteX58" fmla="*/ 2767886 w 4640154"/>
                    <a:gd name="connsiteY58" fmla="*/ 569410 h 5116738"/>
                    <a:gd name="connsiteX59" fmla="*/ 2724679 w 4640154"/>
                    <a:gd name="connsiteY59" fmla="*/ 565438 h 5116738"/>
                    <a:gd name="connsiteX60" fmla="*/ 2220513 w 4640154"/>
                    <a:gd name="connsiteY60" fmla="*/ 0 h 5116738"/>
                    <a:gd name="connsiteX61" fmla="*/ 2513694 w 4640154"/>
                    <a:gd name="connsiteY61" fmla="*/ 60623 h 5116738"/>
                    <a:gd name="connsiteX62" fmla="*/ 3619701 w 4640154"/>
                    <a:gd name="connsiteY62" fmla="*/ 1398616 h 5116738"/>
                    <a:gd name="connsiteX63" fmla="*/ 3646594 w 4640154"/>
                    <a:gd name="connsiteY63" fmla="*/ 2360211 h 5116738"/>
                    <a:gd name="connsiteX64" fmla="*/ 3516064 w 4640154"/>
                    <a:gd name="connsiteY64" fmla="*/ 2611433 h 5116738"/>
                    <a:gd name="connsiteX65" fmla="*/ 3578377 w 4640154"/>
                    <a:gd name="connsiteY65" fmla="*/ 2417933 h 5116738"/>
                    <a:gd name="connsiteX66" fmla="*/ 3107748 w 4640154"/>
                    <a:gd name="connsiteY66" fmla="*/ 2891844 h 5116738"/>
                    <a:gd name="connsiteX67" fmla="*/ 3494198 w 4640154"/>
                    <a:gd name="connsiteY67" fmla="*/ 3026766 h 5116738"/>
                    <a:gd name="connsiteX68" fmla="*/ 4296620 w 4640154"/>
                    <a:gd name="connsiteY68" fmla="*/ 3524270 h 5116738"/>
                    <a:gd name="connsiteX69" fmla="*/ 4632455 w 4640154"/>
                    <a:gd name="connsiteY69" fmla="*/ 5028100 h 5116738"/>
                    <a:gd name="connsiteX70" fmla="*/ 4558990 w 4640154"/>
                    <a:gd name="connsiteY70" fmla="*/ 5116738 h 5116738"/>
                    <a:gd name="connsiteX71" fmla="*/ 91664 w 4640154"/>
                    <a:gd name="connsiteY71" fmla="*/ 5116738 h 5116738"/>
                    <a:gd name="connsiteX72" fmla="*/ 4215 w 4640154"/>
                    <a:gd name="connsiteY72" fmla="*/ 5029850 h 5116738"/>
                    <a:gd name="connsiteX73" fmla="*/ 560873 w 4640154"/>
                    <a:gd name="connsiteY73" fmla="*/ 3150519 h 5116738"/>
                    <a:gd name="connsiteX74" fmla="*/ 1348872 w 4640154"/>
                    <a:gd name="connsiteY74" fmla="*/ 2921249 h 5116738"/>
                    <a:gd name="connsiteX75" fmla="*/ 1802448 w 4640154"/>
                    <a:gd name="connsiteY75" fmla="*/ 2814772 h 5116738"/>
                    <a:gd name="connsiteX76" fmla="*/ 1613868 w 4640154"/>
                    <a:gd name="connsiteY76" fmla="*/ 2662268 h 5116738"/>
                    <a:gd name="connsiteX77" fmla="*/ 1438407 w 4640154"/>
                    <a:gd name="connsiteY77" fmla="*/ 2767217 h 5116738"/>
                    <a:gd name="connsiteX78" fmla="*/ 1543355 w 4640154"/>
                    <a:gd name="connsiteY78" fmla="*/ 2617992 h 5116738"/>
                    <a:gd name="connsiteX79" fmla="*/ 1246547 w 4640154"/>
                    <a:gd name="connsiteY79" fmla="*/ 2844289 h 5116738"/>
                    <a:gd name="connsiteX80" fmla="*/ 1384293 w 4640154"/>
                    <a:gd name="connsiteY80" fmla="*/ 2431052 h 5116738"/>
                    <a:gd name="connsiteX81" fmla="*/ 1399051 w 4640154"/>
                    <a:gd name="connsiteY81" fmla="*/ 2522882 h 5116738"/>
                    <a:gd name="connsiteX82" fmla="*/ 1266225 w 4640154"/>
                    <a:gd name="connsiteY82" fmla="*/ 2298225 h 5116738"/>
                    <a:gd name="connsiteX83" fmla="*/ 1389212 w 4640154"/>
                    <a:gd name="connsiteY83" fmla="*/ 2552398 h 5116738"/>
                    <a:gd name="connsiteX84" fmla="*/ 1159637 w 4640154"/>
                    <a:gd name="connsiteY84" fmla="*/ 1761017 h 5116738"/>
                    <a:gd name="connsiteX85" fmla="*/ 2220513 w 4640154"/>
                    <a:gd name="connsiteY85"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1503 w 4640154"/>
                    <a:gd name="connsiteY21" fmla="*/ 2767707 h 5116738"/>
                    <a:gd name="connsiteX22" fmla="*/ 1856015 w 4640154"/>
                    <a:gd name="connsiteY22" fmla="*/ 2816957 h 5116738"/>
                    <a:gd name="connsiteX23" fmla="*/ 1864761 w 4640154"/>
                    <a:gd name="connsiteY23" fmla="*/ 2829987 h 5116738"/>
                    <a:gd name="connsiteX24" fmla="*/ 1836884 w 4640154"/>
                    <a:gd name="connsiteY24" fmla="*/ 2829530 h 5116738"/>
                    <a:gd name="connsiteX25" fmla="*/ 1260626 w 4640154"/>
                    <a:gd name="connsiteY25" fmla="*/ 2952395 h 5116738"/>
                    <a:gd name="connsiteX26" fmla="*/ 2232081 w 4640154"/>
                    <a:gd name="connsiteY26" fmla="*/ 3424241 h 5116738"/>
                    <a:gd name="connsiteX27" fmla="*/ 3488187 w 4640154"/>
                    <a:gd name="connsiteY27" fmla="*/ 3154216 h 5116738"/>
                    <a:gd name="connsiteX28" fmla="*/ 3561979 w 4640154"/>
                    <a:gd name="connsiteY28" fmla="*/ 3045400 h 5116738"/>
                    <a:gd name="connsiteX29" fmla="*/ 3542300 w 4640154"/>
                    <a:gd name="connsiteY29" fmla="*/ 3075504 h 5116738"/>
                    <a:gd name="connsiteX30" fmla="*/ 3027397 w 4640154"/>
                    <a:gd name="connsiteY30" fmla="*/ 2891843 h 5116738"/>
                    <a:gd name="connsiteX31" fmla="*/ 2924087 w 4640154"/>
                    <a:gd name="connsiteY31" fmla="*/ 2922999 h 5116738"/>
                    <a:gd name="connsiteX32" fmla="*/ 2992960 w 4640154"/>
                    <a:gd name="connsiteY32" fmla="*/ 2859046 h 5116738"/>
                    <a:gd name="connsiteX33" fmla="*/ 2937206 w 4640154"/>
                    <a:gd name="connsiteY33" fmla="*/ 2809852 h 5116738"/>
                    <a:gd name="connsiteX34" fmla="*/ 2940486 w 4640154"/>
                    <a:gd name="connsiteY34" fmla="*/ 2199073 h 5116738"/>
                    <a:gd name="connsiteX35" fmla="*/ 2170817 w 4640154"/>
                    <a:gd name="connsiteY35" fmla="*/ 2374731 h 5116738"/>
                    <a:gd name="connsiteX36" fmla="*/ 1907915 w 4640154"/>
                    <a:gd name="connsiteY36" fmla="*/ 2134529 h 5116738"/>
                    <a:gd name="connsiteX37" fmla="*/ 3005056 w 4640154"/>
                    <a:gd name="connsiteY37" fmla="*/ 2112661 h 5116738"/>
                    <a:gd name="connsiteX38" fmla="*/ 2989028 w 4640154"/>
                    <a:gd name="connsiteY38" fmla="*/ 2138706 h 5116738"/>
                    <a:gd name="connsiteX39" fmla="*/ 2968342 w 4640154"/>
                    <a:gd name="connsiteY39" fmla="*/ 2160540 h 5116738"/>
                    <a:gd name="connsiteX40" fmla="*/ 2941211 w 4640154"/>
                    <a:gd name="connsiteY40" fmla="*/ 2419109 h 5116738"/>
                    <a:gd name="connsiteX41" fmla="*/ 2991327 w 4640154"/>
                    <a:gd name="connsiteY41" fmla="*/ 2138706 h 5116738"/>
                    <a:gd name="connsiteX42" fmla="*/ 3005056 w 4640154"/>
                    <a:gd name="connsiteY42" fmla="*/ 2112661 h 5116738"/>
                    <a:gd name="connsiteX43" fmla="*/ 1840190 w 4640154"/>
                    <a:gd name="connsiteY43" fmla="*/ 2057110 h 5116738"/>
                    <a:gd name="connsiteX44" fmla="*/ 1836742 w 4640154"/>
                    <a:gd name="connsiteY44" fmla="*/ 2342501 h 5116738"/>
                    <a:gd name="connsiteX45" fmla="*/ 1874667 w 4640154"/>
                    <a:gd name="connsiteY45" fmla="*/ 2688417 h 5116738"/>
                    <a:gd name="connsiteX46" fmla="*/ 1882012 w 4640154"/>
                    <a:gd name="connsiteY46" fmla="*/ 2113128 h 5116738"/>
                    <a:gd name="connsiteX47" fmla="*/ 1840190 w 4640154"/>
                    <a:gd name="connsiteY47" fmla="*/ 2057110 h 5116738"/>
                    <a:gd name="connsiteX48" fmla="*/ 2724679 w 4640154"/>
                    <a:gd name="connsiteY48" fmla="*/ 565438 h 5116738"/>
                    <a:gd name="connsiteX49" fmla="*/ 1977466 w 4640154"/>
                    <a:gd name="connsiteY49" fmla="*/ 1208876 h 5116738"/>
                    <a:gd name="connsiteX50" fmla="*/ 2373724 w 4640154"/>
                    <a:gd name="connsiteY50" fmla="*/ 602956 h 5116738"/>
                    <a:gd name="connsiteX51" fmla="*/ 1790868 w 4640154"/>
                    <a:gd name="connsiteY51" fmla="*/ 1414345 h 5116738"/>
                    <a:gd name="connsiteX52" fmla="*/ 1866346 w 4640154"/>
                    <a:gd name="connsiteY52" fmla="*/ 1236132 h 5116738"/>
                    <a:gd name="connsiteX53" fmla="*/ 1716363 w 4640154"/>
                    <a:gd name="connsiteY53" fmla="*/ 1554329 h 5116738"/>
                    <a:gd name="connsiteX54" fmla="*/ 1858932 w 4640154"/>
                    <a:gd name="connsiteY54" fmla="*/ 2033167 h 5116738"/>
                    <a:gd name="connsiteX55" fmla="*/ 2373724 w 4640154"/>
                    <a:gd name="connsiteY55" fmla="*/ 2399751 h 5116738"/>
                    <a:gd name="connsiteX56" fmla="*/ 3050928 w 4640154"/>
                    <a:gd name="connsiteY56" fmla="*/ 2020587 h 5116738"/>
                    <a:gd name="connsiteX57" fmla="*/ 3195593 w 4640154"/>
                    <a:gd name="connsiteY57" fmla="*/ 1474658 h 5116738"/>
                    <a:gd name="connsiteX58" fmla="*/ 2767886 w 4640154"/>
                    <a:gd name="connsiteY58" fmla="*/ 569410 h 5116738"/>
                    <a:gd name="connsiteX59" fmla="*/ 2724679 w 4640154"/>
                    <a:gd name="connsiteY59" fmla="*/ 565438 h 5116738"/>
                    <a:gd name="connsiteX60" fmla="*/ 2220513 w 4640154"/>
                    <a:gd name="connsiteY60" fmla="*/ 0 h 5116738"/>
                    <a:gd name="connsiteX61" fmla="*/ 2513694 w 4640154"/>
                    <a:gd name="connsiteY61" fmla="*/ 60623 h 5116738"/>
                    <a:gd name="connsiteX62" fmla="*/ 3619701 w 4640154"/>
                    <a:gd name="connsiteY62" fmla="*/ 1398616 h 5116738"/>
                    <a:gd name="connsiteX63" fmla="*/ 3646594 w 4640154"/>
                    <a:gd name="connsiteY63" fmla="*/ 2360211 h 5116738"/>
                    <a:gd name="connsiteX64" fmla="*/ 3516064 w 4640154"/>
                    <a:gd name="connsiteY64" fmla="*/ 2611433 h 5116738"/>
                    <a:gd name="connsiteX65" fmla="*/ 3578377 w 4640154"/>
                    <a:gd name="connsiteY65" fmla="*/ 2417933 h 5116738"/>
                    <a:gd name="connsiteX66" fmla="*/ 3107748 w 4640154"/>
                    <a:gd name="connsiteY66" fmla="*/ 2891844 h 5116738"/>
                    <a:gd name="connsiteX67" fmla="*/ 3494198 w 4640154"/>
                    <a:gd name="connsiteY67" fmla="*/ 3026766 h 5116738"/>
                    <a:gd name="connsiteX68" fmla="*/ 4296620 w 4640154"/>
                    <a:gd name="connsiteY68" fmla="*/ 3524270 h 5116738"/>
                    <a:gd name="connsiteX69" fmla="*/ 4632455 w 4640154"/>
                    <a:gd name="connsiteY69" fmla="*/ 5028100 h 5116738"/>
                    <a:gd name="connsiteX70" fmla="*/ 4558990 w 4640154"/>
                    <a:gd name="connsiteY70" fmla="*/ 5116738 h 5116738"/>
                    <a:gd name="connsiteX71" fmla="*/ 91664 w 4640154"/>
                    <a:gd name="connsiteY71" fmla="*/ 5116738 h 5116738"/>
                    <a:gd name="connsiteX72" fmla="*/ 4215 w 4640154"/>
                    <a:gd name="connsiteY72" fmla="*/ 5029850 h 5116738"/>
                    <a:gd name="connsiteX73" fmla="*/ 560873 w 4640154"/>
                    <a:gd name="connsiteY73" fmla="*/ 3150519 h 5116738"/>
                    <a:gd name="connsiteX74" fmla="*/ 1348872 w 4640154"/>
                    <a:gd name="connsiteY74" fmla="*/ 2921249 h 5116738"/>
                    <a:gd name="connsiteX75" fmla="*/ 1802448 w 4640154"/>
                    <a:gd name="connsiteY75" fmla="*/ 2814772 h 5116738"/>
                    <a:gd name="connsiteX76" fmla="*/ 1613868 w 4640154"/>
                    <a:gd name="connsiteY76" fmla="*/ 2662268 h 5116738"/>
                    <a:gd name="connsiteX77" fmla="*/ 1438407 w 4640154"/>
                    <a:gd name="connsiteY77" fmla="*/ 2767217 h 5116738"/>
                    <a:gd name="connsiteX78" fmla="*/ 1543355 w 4640154"/>
                    <a:gd name="connsiteY78" fmla="*/ 2617992 h 5116738"/>
                    <a:gd name="connsiteX79" fmla="*/ 1246547 w 4640154"/>
                    <a:gd name="connsiteY79" fmla="*/ 2844289 h 5116738"/>
                    <a:gd name="connsiteX80" fmla="*/ 1384293 w 4640154"/>
                    <a:gd name="connsiteY80" fmla="*/ 2431052 h 5116738"/>
                    <a:gd name="connsiteX81" fmla="*/ 1399051 w 4640154"/>
                    <a:gd name="connsiteY81" fmla="*/ 2522882 h 5116738"/>
                    <a:gd name="connsiteX82" fmla="*/ 1266225 w 4640154"/>
                    <a:gd name="connsiteY82" fmla="*/ 2298225 h 5116738"/>
                    <a:gd name="connsiteX83" fmla="*/ 1389212 w 4640154"/>
                    <a:gd name="connsiteY83" fmla="*/ 2552398 h 5116738"/>
                    <a:gd name="connsiteX84" fmla="*/ 1159637 w 4640154"/>
                    <a:gd name="connsiteY84" fmla="*/ 1761017 h 5116738"/>
                    <a:gd name="connsiteX85" fmla="*/ 2220513 w 4640154"/>
                    <a:gd name="connsiteY85"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56015 w 4640154"/>
                    <a:gd name="connsiteY21" fmla="*/ 2816957 h 5116738"/>
                    <a:gd name="connsiteX22" fmla="*/ 1864761 w 4640154"/>
                    <a:gd name="connsiteY22" fmla="*/ 2829987 h 5116738"/>
                    <a:gd name="connsiteX23" fmla="*/ 1836884 w 4640154"/>
                    <a:gd name="connsiteY23" fmla="*/ 2829530 h 5116738"/>
                    <a:gd name="connsiteX24" fmla="*/ 1260626 w 4640154"/>
                    <a:gd name="connsiteY24" fmla="*/ 2952395 h 5116738"/>
                    <a:gd name="connsiteX25" fmla="*/ 2232081 w 4640154"/>
                    <a:gd name="connsiteY25" fmla="*/ 3424241 h 5116738"/>
                    <a:gd name="connsiteX26" fmla="*/ 3488187 w 4640154"/>
                    <a:gd name="connsiteY26" fmla="*/ 3154216 h 5116738"/>
                    <a:gd name="connsiteX27" fmla="*/ 3561979 w 4640154"/>
                    <a:gd name="connsiteY27" fmla="*/ 3045400 h 5116738"/>
                    <a:gd name="connsiteX28" fmla="*/ 3542300 w 4640154"/>
                    <a:gd name="connsiteY28" fmla="*/ 3075504 h 5116738"/>
                    <a:gd name="connsiteX29" fmla="*/ 3027397 w 4640154"/>
                    <a:gd name="connsiteY29" fmla="*/ 2891843 h 5116738"/>
                    <a:gd name="connsiteX30" fmla="*/ 2924087 w 4640154"/>
                    <a:gd name="connsiteY30" fmla="*/ 2922999 h 5116738"/>
                    <a:gd name="connsiteX31" fmla="*/ 2992960 w 4640154"/>
                    <a:gd name="connsiteY31" fmla="*/ 2859046 h 5116738"/>
                    <a:gd name="connsiteX32" fmla="*/ 2937206 w 4640154"/>
                    <a:gd name="connsiteY32" fmla="*/ 2809852 h 5116738"/>
                    <a:gd name="connsiteX33" fmla="*/ 2940486 w 4640154"/>
                    <a:gd name="connsiteY33" fmla="*/ 2199073 h 5116738"/>
                    <a:gd name="connsiteX34" fmla="*/ 2170817 w 4640154"/>
                    <a:gd name="connsiteY34" fmla="*/ 2374731 h 5116738"/>
                    <a:gd name="connsiteX35" fmla="*/ 1907915 w 4640154"/>
                    <a:gd name="connsiteY35" fmla="*/ 2134529 h 5116738"/>
                    <a:gd name="connsiteX36" fmla="*/ 3005056 w 4640154"/>
                    <a:gd name="connsiteY36" fmla="*/ 2112661 h 5116738"/>
                    <a:gd name="connsiteX37" fmla="*/ 2989028 w 4640154"/>
                    <a:gd name="connsiteY37" fmla="*/ 2138706 h 5116738"/>
                    <a:gd name="connsiteX38" fmla="*/ 2968342 w 4640154"/>
                    <a:gd name="connsiteY38" fmla="*/ 2160540 h 5116738"/>
                    <a:gd name="connsiteX39" fmla="*/ 2941211 w 4640154"/>
                    <a:gd name="connsiteY39" fmla="*/ 2419109 h 5116738"/>
                    <a:gd name="connsiteX40" fmla="*/ 2991327 w 4640154"/>
                    <a:gd name="connsiteY40" fmla="*/ 2138706 h 5116738"/>
                    <a:gd name="connsiteX41" fmla="*/ 3005056 w 4640154"/>
                    <a:gd name="connsiteY41" fmla="*/ 2112661 h 5116738"/>
                    <a:gd name="connsiteX42" fmla="*/ 1840190 w 4640154"/>
                    <a:gd name="connsiteY42" fmla="*/ 2057110 h 5116738"/>
                    <a:gd name="connsiteX43" fmla="*/ 1836742 w 4640154"/>
                    <a:gd name="connsiteY43" fmla="*/ 2342501 h 5116738"/>
                    <a:gd name="connsiteX44" fmla="*/ 1874667 w 4640154"/>
                    <a:gd name="connsiteY44" fmla="*/ 2688417 h 5116738"/>
                    <a:gd name="connsiteX45" fmla="*/ 1882012 w 4640154"/>
                    <a:gd name="connsiteY45" fmla="*/ 2113128 h 5116738"/>
                    <a:gd name="connsiteX46" fmla="*/ 1840190 w 4640154"/>
                    <a:gd name="connsiteY46" fmla="*/ 2057110 h 5116738"/>
                    <a:gd name="connsiteX47" fmla="*/ 2724679 w 4640154"/>
                    <a:gd name="connsiteY47" fmla="*/ 565438 h 5116738"/>
                    <a:gd name="connsiteX48" fmla="*/ 1977466 w 4640154"/>
                    <a:gd name="connsiteY48" fmla="*/ 1208876 h 5116738"/>
                    <a:gd name="connsiteX49" fmla="*/ 2373724 w 4640154"/>
                    <a:gd name="connsiteY49" fmla="*/ 602956 h 5116738"/>
                    <a:gd name="connsiteX50" fmla="*/ 1790868 w 4640154"/>
                    <a:gd name="connsiteY50" fmla="*/ 1414345 h 5116738"/>
                    <a:gd name="connsiteX51" fmla="*/ 1866346 w 4640154"/>
                    <a:gd name="connsiteY51" fmla="*/ 1236132 h 5116738"/>
                    <a:gd name="connsiteX52" fmla="*/ 1716363 w 4640154"/>
                    <a:gd name="connsiteY52" fmla="*/ 1554329 h 5116738"/>
                    <a:gd name="connsiteX53" fmla="*/ 1858932 w 4640154"/>
                    <a:gd name="connsiteY53" fmla="*/ 2033167 h 5116738"/>
                    <a:gd name="connsiteX54" fmla="*/ 2373724 w 4640154"/>
                    <a:gd name="connsiteY54" fmla="*/ 2399751 h 5116738"/>
                    <a:gd name="connsiteX55" fmla="*/ 3050928 w 4640154"/>
                    <a:gd name="connsiteY55" fmla="*/ 2020587 h 5116738"/>
                    <a:gd name="connsiteX56" fmla="*/ 3195593 w 4640154"/>
                    <a:gd name="connsiteY56" fmla="*/ 1474658 h 5116738"/>
                    <a:gd name="connsiteX57" fmla="*/ 2767886 w 4640154"/>
                    <a:gd name="connsiteY57" fmla="*/ 569410 h 5116738"/>
                    <a:gd name="connsiteX58" fmla="*/ 2724679 w 4640154"/>
                    <a:gd name="connsiteY58" fmla="*/ 565438 h 5116738"/>
                    <a:gd name="connsiteX59" fmla="*/ 2220513 w 4640154"/>
                    <a:gd name="connsiteY59" fmla="*/ 0 h 5116738"/>
                    <a:gd name="connsiteX60" fmla="*/ 2513694 w 4640154"/>
                    <a:gd name="connsiteY60" fmla="*/ 60623 h 5116738"/>
                    <a:gd name="connsiteX61" fmla="*/ 3619701 w 4640154"/>
                    <a:gd name="connsiteY61" fmla="*/ 1398616 h 5116738"/>
                    <a:gd name="connsiteX62" fmla="*/ 3646594 w 4640154"/>
                    <a:gd name="connsiteY62" fmla="*/ 2360211 h 5116738"/>
                    <a:gd name="connsiteX63" fmla="*/ 3516064 w 4640154"/>
                    <a:gd name="connsiteY63" fmla="*/ 2611433 h 5116738"/>
                    <a:gd name="connsiteX64" fmla="*/ 3578377 w 4640154"/>
                    <a:gd name="connsiteY64" fmla="*/ 2417933 h 5116738"/>
                    <a:gd name="connsiteX65" fmla="*/ 3107748 w 4640154"/>
                    <a:gd name="connsiteY65" fmla="*/ 2891844 h 5116738"/>
                    <a:gd name="connsiteX66" fmla="*/ 3494198 w 4640154"/>
                    <a:gd name="connsiteY66" fmla="*/ 3026766 h 5116738"/>
                    <a:gd name="connsiteX67" fmla="*/ 4296620 w 4640154"/>
                    <a:gd name="connsiteY67" fmla="*/ 3524270 h 5116738"/>
                    <a:gd name="connsiteX68" fmla="*/ 4632455 w 4640154"/>
                    <a:gd name="connsiteY68" fmla="*/ 5028100 h 5116738"/>
                    <a:gd name="connsiteX69" fmla="*/ 4558990 w 4640154"/>
                    <a:gd name="connsiteY69" fmla="*/ 5116738 h 5116738"/>
                    <a:gd name="connsiteX70" fmla="*/ 91664 w 4640154"/>
                    <a:gd name="connsiteY70" fmla="*/ 5116738 h 5116738"/>
                    <a:gd name="connsiteX71" fmla="*/ 4215 w 4640154"/>
                    <a:gd name="connsiteY71" fmla="*/ 5029850 h 5116738"/>
                    <a:gd name="connsiteX72" fmla="*/ 560873 w 4640154"/>
                    <a:gd name="connsiteY72" fmla="*/ 3150519 h 5116738"/>
                    <a:gd name="connsiteX73" fmla="*/ 1348872 w 4640154"/>
                    <a:gd name="connsiteY73" fmla="*/ 2921249 h 5116738"/>
                    <a:gd name="connsiteX74" fmla="*/ 1802448 w 4640154"/>
                    <a:gd name="connsiteY74" fmla="*/ 2814772 h 5116738"/>
                    <a:gd name="connsiteX75" fmla="*/ 1613868 w 4640154"/>
                    <a:gd name="connsiteY75" fmla="*/ 2662268 h 5116738"/>
                    <a:gd name="connsiteX76" fmla="*/ 1438407 w 4640154"/>
                    <a:gd name="connsiteY76" fmla="*/ 2767217 h 5116738"/>
                    <a:gd name="connsiteX77" fmla="*/ 1543355 w 4640154"/>
                    <a:gd name="connsiteY77" fmla="*/ 2617992 h 5116738"/>
                    <a:gd name="connsiteX78" fmla="*/ 1246547 w 4640154"/>
                    <a:gd name="connsiteY78" fmla="*/ 2844289 h 5116738"/>
                    <a:gd name="connsiteX79" fmla="*/ 1384293 w 4640154"/>
                    <a:gd name="connsiteY79" fmla="*/ 2431052 h 5116738"/>
                    <a:gd name="connsiteX80" fmla="*/ 1399051 w 4640154"/>
                    <a:gd name="connsiteY80" fmla="*/ 2522882 h 5116738"/>
                    <a:gd name="connsiteX81" fmla="*/ 1266225 w 4640154"/>
                    <a:gd name="connsiteY81" fmla="*/ 2298225 h 5116738"/>
                    <a:gd name="connsiteX82" fmla="*/ 1389212 w 4640154"/>
                    <a:gd name="connsiteY82" fmla="*/ 2552398 h 5116738"/>
                    <a:gd name="connsiteX83" fmla="*/ 1159637 w 4640154"/>
                    <a:gd name="connsiteY83" fmla="*/ 1761017 h 5116738"/>
                    <a:gd name="connsiteX84" fmla="*/ 2220513 w 4640154"/>
                    <a:gd name="connsiteY84"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56015 w 4640154"/>
                    <a:gd name="connsiteY21" fmla="*/ 2816957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922690 w 4640154"/>
                    <a:gd name="connsiteY21" fmla="*/ 2790764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906021 w 4640154"/>
                    <a:gd name="connsiteY21" fmla="*/ 2659795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906021 w 4640154"/>
                    <a:gd name="connsiteY21" fmla="*/ 2659795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906021 w 4640154"/>
                    <a:gd name="connsiteY21" fmla="*/ 2659795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906021 w 4640154"/>
                    <a:gd name="connsiteY21" fmla="*/ 2659795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8877 w 4640154"/>
                    <a:gd name="connsiteY21" fmla="*/ 2678845 h 5116738"/>
                    <a:gd name="connsiteX22" fmla="*/ 1836884 w 4640154"/>
                    <a:gd name="connsiteY22" fmla="*/ 2829530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8877 w 4640154"/>
                    <a:gd name="connsiteY21" fmla="*/ 2678845 h 5116738"/>
                    <a:gd name="connsiteX22" fmla="*/ 1846409 w 4640154"/>
                    <a:gd name="connsiteY22" fmla="*/ 2822386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8877 w 4640154"/>
                    <a:gd name="connsiteY21" fmla="*/ 2678845 h 5116738"/>
                    <a:gd name="connsiteX22" fmla="*/ 1846409 w 4640154"/>
                    <a:gd name="connsiteY22" fmla="*/ 2822386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8877 w 4640154"/>
                    <a:gd name="connsiteY21" fmla="*/ 2678845 h 5116738"/>
                    <a:gd name="connsiteX22" fmla="*/ 1846409 w 4640154"/>
                    <a:gd name="connsiteY22" fmla="*/ 2822386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 name="connsiteX0" fmla="*/ 3169907 w 4640154"/>
                    <a:gd name="connsiteY0" fmla="*/ 2806793 h 5116738"/>
                    <a:gd name="connsiteX1" fmla="*/ 3068414 w 4640154"/>
                    <a:gd name="connsiteY1" fmla="*/ 2874597 h 5116738"/>
                    <a:gd name="connsiteX2" fmla="*/ 3169907 w 4640154"/>
                    <a:gd name="connsiteY2" fmla="*/ 2806793 h 5116738"/>
                    <a:gd name="connsiteX3" fmla="*/ 3084864 w 4640154"/>
                    <a:gd name="connsiteY3" fmla="*/ 2738989 h 5116738"/>
                    <a:gd name="connsiteX4" fmla="*/ 2979923 w 4640154"/>
                    <a:gd name="connsiteY4" fmla="*/ 2818286 h 5116738"/>
                    <a:gd name="connsiteX5" fmla="*/ 3016699 w 4640154"/>
                    <a:gd name="connsiteY5" fmla="*/ 2839726 h 5116738"/>
                    <a:gd name="connsiteX6" fmla="*/ 3084864 w 4640154"/>
                    <a:gd name="connsiteY6" fmla="*/ 2738989 h 5116738"/>
                    <a:gd name="connsiteX7" fmla="*/ 1786883 w 4640154"/>
                    <a:gd name="connsiteY7" fmla="*/ 2637857 h 5116738"/>
                    <a:gd name="connsiteX8" fmla="*/ 1836811 w 4640154"/>
                    <a:gd name="connsiteY8" fmla="*/ 2800652 h 5116738"/>
                    <a:gd name="connsiteX9" fmla="*/ 1864392 w 4640154"/>
                    <a:gd name="connsiteY9" fmla="*/ 2737839 h 5116738"/>
                    <a:gd name="connsiteX10" fmla="*/ 1786883 w 4640154"/>
                    <a:gd name="connsiteY10" fmla="*/ 2637857 h 5116738"/>
                    <a:gd name="connsiteX11" fmla="*/ 3110785 w 4640154"/>
                    <a:gd name="connsiteY11" fmla="*/ 2567754 h 5116738"/>
                    <a:gd name="connsiteX12" fmla="*/ 2946957 w 4640154"/>
                    <a:gd name="connsiteY12" fmla="*/ 2747789 h 5116738"/>
                    <a:gd name="connsiteX13" fmla="*/ 2969942 w 4640154"/>
                    <a:gd name="connsiteY13" fmla="*/ 2803345 h 5116738"/>
                    <a:gd name="connsiteX14" fmla="*/ 3110785 w 4640154"/>
                    <a:gd name="connsiteY14" fmla="*/ 2567754 h 5116738"/>
                    <a:gd name="connsiteX15" fmla="*/ 3003908 w 4640154"/>
                    <a:gd name="connsiteY15" fmla="*/ 2358595 h 5116738"/>
                    <a:gd name="connsiteX16" fmla="*/ 2935465 w 4640154"/>
                    <a:gd name="connsiteY16" fmla="*/ 2450139 h 5116738"/>
                    <a:gd name="connsiteX17" fmla="*/ 2935465 w 4640154"/>
                    <a:gd name="connsiteY17" fmla="*/ 2522934 h 5116738"/>
                    <a:gd name="connsiteX18" fmla="*/ 2975238 w 4640154"/>
                    <a:gd name="connsiteY18" fmla="*/ 2454741 h 5116738"/>
                    <a:gd name="connsiteX19" fmla="*/ 3003908 w 4640154"/>
                    <a:gd name="connsiteY19" fmla="*/ 2358595 h 5116738"/>
                    <a:gd name="connsiteX20" fmla="*/ 1907915 w 4640154"/>
                    <a:gd name="connsiteY20" fmla="*/ 2134529 h 5116738"/>
                    <a:gd name="connsiteX21" fmla="*/ 1898877 w 4640154"/>
                    <a:gd name="connsiteY21" fmla="*/ 2678845 h 5116738"/>
                    <a:gd name="connsiteX22" fmla="*/ 1846409 w 4640154"/>
                    <a:gd name="connsiteY22" fmla="*/ 2822386 h 5116738"/>
                    <a:gd name="connsiteX23" fmla="*/ 1260626 w 4640154"/>
                    <a:gd name="connsiteY23" fmla="*/ 2952395 h 5116738"/>
                    <a:gd name="connsiteX24" fmla="*/ 2232081 w 4640154"/>
                    <a:gd name="connsiteY24" fmla="*/ 3424241 h 5116738"/>
                    <a:gd name="connsiteX25" fmla="*/ 3488187 w 4640154"/>
                    <a:gd name="connsiteY25" fmla="*/ 3154216 h 5116738"/>
                    <a:gd name="connsiteX26" fmla="*/ 3561979 w 4640154"/>
                    <a:gd name="connsiteY26" fmla="*/ 3045400 h 5116738"/>
                    <a:gd name="connsiteX27" fmla="*/ 3542300 w 4640154"/>
                    <a:gd name="connsiteY27" fmla="*/ 3075504 h 5116738"/>
                    <a:gd name="connsiteX28" fmla="*/ 3027397 w 4640154"/>
                    <a:gd name="connsiteY28" fmla="*/ 2891843 h 5116738"/>
                    <a:gd name="connsiteX29" fmla="*/ 2924087 w 4640154"/>
                    <a:gd name="connsiteY29" fmla="*/ 2922999 h 5116738"/>
                    <a:gd name="connsiteX30" fmla="*/ 2992960 w 4640154"/>
                    <a:gd name="connsiteY30" fmla="*/ 2859046 h 5116738"/>
                    <a:gd name="connsiteX31" fmla="*/ 2937206 w 4640154"/>
                    <a:gd name="connsiteY31" fmla="*/ 2809852 h 5116738"/>
                    <a:gd name="connsiteX32" fmla="*/ 2940486 w 4640154"/>
                    <a:gd name="connsiteY32" fmla="*/ 2199073 h 5116738"/>
                    <a:gd name="connsiteX33" fmla="*/ 2170817 w 4640154"/>
                    <a:gd name="connsiteY33" fmla="*/ 2374731 h 5116738"/>
                    <a:gd name="connsiteX34" fmla="*/ 1907915 w 4640154"/>
                    <a:gd name="connsiteY34" fmla="*/ 2134529 h 5116738"/>
                    <a:gd name="connsiteX35" fmla="*/ 3005056 w 4640154"/>
                    <a:gd name="connsiteY35" fmla="*/ 2112661 h 5116738"/>
                    <a:gd name="connsiteX36" fmla="*/ 2989028 w 4640154"/>
                    <a:gd name="connsiteY36" fmla="*/ 2138706 h 5116738"/>
                    <a:gd name="connsiteX37" fmla="*/ 2968342 w 4640154"/>
                    <a:gd name="connsiteY37" fmla="*/ 2160540 h 5116738"/>
                    <a:gd name="connsiteX38" fmla="*/ 2941211 w 4640154"/>
                    <a:gd name="connsiteY38" fmla="*/ 2419109 h 5116738"/>
                    <a:gd name="connsiteX39" fmla="*/ 2991327 w 4640154"/>
                    <a:gd name="connsiteY39" fmla="*/ 2138706 h 5116738"/>
                    <a:gd name="connsiteX40" fmla="*/ 3005056 w 4640154"/>
                    <a:gd name="connsiteY40" fmla="*/ 2112661 h 5116738"/>
                    <a:gd name="connsiteX41" fmla="*/ 1840190 w 4640154"/>
                    <a:gd name="connsiteY41" fmla="*/ 2057110 h 5116738"/>
                    <a:gd name="connsiteX42" fmla="*/ 1836742 w 4640154"/>
                    <a:gd name="connsiteY42" fmla="*/ 2342501 h 5116738"/>
                    <a:gd name="connsiteX43" fmla="*/ 1874667 w 4640154"/>
                    <a:gd name="connsiteY43" fmla="*/ 2688417 h 5116738"/>
                    <a:gd name="connsiteX44" fmla="*/ 1882012 w 4640154"/>
                    <a:gd name="connsiteY44" fmla="*/ 2113128 h 5116738"/>
                    <a:gd name="connsiteX45" fmla="*/ 1840190 w 4640154"/>
                    <a:gd name="connsiteY45" fmla="*/ 2057110 h 5116738"/>
                    <a:gd name="connsiteX46" fmla="*/ 2724679 w 4640154"/>
                    <a:gd name="connsiteY46" fmla="*/ 565438 h 5116738"/>
                    <a:gd name="connsiteX47" fmla="*/ 1977466 w 4640154"/>
                    <a:gd name="connsiteY47" fmla="*/ 1208876 h 5116738"/>
                    <a:gd name="connsiteX48" fmla="*/ 2373724 w 4640154"/>
                    <a:gd name="connsiteY48" fmla="*/ 602956 h 5116738"/>
                    <a:gd name="connsiteX49" fmla="*/ 1790868 w 4640154"/>
                    <a:gd name="connsiteY49" fmla="*/ 1414345 h 5116738"/>
                    <a:gd name="connsiteX50" fmla="*/ 1866346 w 4640154"/>
                    <a:gd name="connsiteY50" fmla="*/ 1236132 h 5116738"/>
                    <a:gd name="connsiteX51" fmla="*/ 1716363 w 4640154"/>
                    <a:gd name="connsiteY51" fmla="*/ 1554329 h 5116738"/>
                    <a:gd name="connsiteX52" fmla="*/ 1858932 w 4640154"/>
                    <a:gd name="connsiteY52" fmla="*/ 2033167 h 5116738"/>
                    <a:gd name="connsiteX53" fmla="*/ 2373724 w 4640154"/>
                    <a:gd name="connsiteY53" fmla="*/ 2399751 h 5116738"/>
                    <a:gd name="connsiteX54" fmla="*/ 3050928 w 4640154"/>
                    <a:gd name="connsiteY54" fmla="*/ 2020587 h 5116738"/>
                    <a:gd name="connsiteX55" fmla="*/ 3195593 w 4640154"/>
                    <a:gd name="connsiteY55" fmla="*/ 1474658 h 5116738"/>
                    <a:gd name="connsiteX56" fmla="*/ 2767886 w 4640154"/>
                    <a:gd name="connsiteY56" fmla="*/ 569410 h 5116738"/>
                    <a:gd name="connsiteX57" fmla="*/ 2724679 w 4640154"/>
                    <a:gd name="connsiteY57" fmla="*/ 565438 h 5116738"/>
                    <a:gd name="connsiteX58" fmla="*/ 2220513 w 4640154"/>
                    <a:gd name="connsiteY58" fmla="*/ 0 h 5116738"/>
                    <a:gd name="connsiteX59" fmla="*/ 2513694 w 4640154"/>
                    <a:gd name="connsiteY59" fmla="*/ 60623 h 5116738"/>
                    <a:gd name="connsiteX60" fmla="*/ 3619701 w 4640154"/>
                    <a:gd name="connsiteY60" fmla="*/ 1398616 h 5116738"/>
                    <a:gd name="connsiteX61" fmla="*/ 3646594 w 4640154"/>
                    <a:gd name="connsiteY61" fmla="*/ 2360211 h 5116738"/>
                    <a:gd name="connsiteX62" fmla="*/ 3516064 w 4640154"/>
                    <a:gd name="connsiteY62" fmla="*/ 2611433 h 5116738"/>
                    <a:gd name="connsiteX63" fmla="*/ 3578377 w 4640154"/>
                    <a:gd name="connsiteY63" fmla="*/ 2417933 h 5116738"/>
                    <a:gd name="connsiteX64" fmla="*/ 3107748 w 4640154"/>
                    <a:gd name="connsiteY64" fmla="*/ 2891844 h 5116738"/>
                    <a:gd name="connsiteX65" fmla="*/ 3494198 w 4640154"/>
                    <a:gd name="connsiteY65" fmla="*/ 3026766 h 5116738"/>
                    <a:gd name="connsiteX66" fmla="*/ 4296620 w 4640154"/>
                    <a:gd name="connsiteY66" fmla="*/ 3524270 h 5116738"/>
                    <a:gd name="connsiteX67" fmla="*/ 4632455 w 4640154"/>
                    <a:gd name="connsiteY67" fmla="*/ 5028100 h 5116738"/>
                    <a:gd name="connsiteX68" fmla="*/ 4558990 w 4640154"/>
                    <a:gd name="connsiteY68" fmla="*/ 5116738 h 5116738"/>
                    <a:gd name="connsiteX69" fmla="*/ 91664 w 4640154"/>
                    <a:gd name="connsiteY69" fmla="*/ 5116738 h 5116738"/>
                    <a:gd name="connsiteX70" fmla="*/ 4215 w 4640154"/>
                    <a:gd name="connsiteY70" fmla="*/ 5029850 h 5116738"/>
                    <a:gd name="connsiteX71" fmla="*/ 560873 w 4640154"/>
                    <a:gd name="connsiteY71" fmla="*/ 3150519 h 5116738"/>
                    <a:gd name="connsiteX72" fmla="*/ 1348872 w 4640154"/>
                    <a:gd name="connsiteY72" fmla="*/ 2921249 h 5116738"/>
                    <a:gd name="connsiteX73" fmla="*/ 1802448 w 4640154"/>
                    <a:gd name="connsiteY73" fmla="*/ 2814772 h 5116738"/>
                    <a:gd name="connsiteX74" fmla="*/ 1613868 w 4640154"/>
                    <a:gd name="connsiteY74" fmla="*/ 2662268 h 5116738"/>
                    <a:gd name="connsiteX75" fmla="*/ 1438407 w 4640154"/>
                    <a:gd name="connsiteY75" fmla="*/ 2767217 h 5116738"/>
                    <a:gd name="connsiteX76" fmla="*/ 1543355 w 4640154"/>
                    <a:gd name="connsiteY76" fmla="*/ 2617992 h 5116738"/>
                    <a:gd name="connsiteX77" fmla="*/ 1246547 w 4640154"/>
                    <a:gd name="connsiteY77" fmla="*/ 2844289 h 5116738"/>
                    <a:gd name="connsiteX78" fmla="*/ 1384293 w 4640154"/>
                    <a:gd name="connsiteY78" fmla="*/ 2431052 h 5116738"/>
                    <a:gd name="connsiteX79" fmla="*/ 1399051 w 4640154"/>
                    <a:gd name="connsiteY79" fmla="*/ 2522882 h 5116738"/>
                    <a:gd name="connsiteX80" fmla="*/ 1266225 w 4640154"/>
                    <a:gd name="connsiteY80" fmla="*/ 2298225 h 5116738"/>
                    <a:gd name="connsiteX81" fmla="*/ 1389212 w 4640154"/>
                    <a:gd name="connsiteY81" fmla="*/ 2552398 h 5116738"/>
                    <a:gd name="connsiteX82" fmla="*/ 1159637 w 4640154"/>
                    <a:gd name="connsiteY82" fmla="*/ 1761017 h 5116738"/>
                    <a:gd name="connsiteX83" fmla="*/ 2220513 w 4640154"/>
                    <a:gd name="connsiteY83" fmla="*/ 0 h 5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640154" h="5116738">
                      <a:moveTo>
                        <a:pt x="3169907" y="2806793"/>
                      </a:moveTo>
                      <a:cubicBezTo>
                        <a:pt x="3136842" y="2829394"/>
                        <a:pt x="3100330" y="2850847"/>
                        <a:pt x="3068414" y="2874597"/>
                      </a:cubicBezTo>
                      <a:cubicBezTo>
                        <a:pt x="3116419" y="2855443"/>
                        <a:pt x="3150633" y="2833992"/>
                        <a:pt x="3169907" y="2806793"/>
                      </a:cubicBezTo>
                      <a:close/>
                      <a:moveTo>
                        <a:pt x="3084864" y="2738989"/>
                      </a:moveTo>
                      <a:cubicBezTo>
                        <a:pt x="3049501" y="2765038"/>
                        <a:pt x="3035972" y="2794535"/>
                        <a:pt x="2979923" y="2818286"/>
                      </a:cubicBezTo>
                      <a:lnTo>
                        <a:pt x="3016699" y="2839726"/>
                      </a:lnTo>
                      <a:cubicBezTo>
                        <a:pt x="3039421" y="2806913"/>
                        <a:pt x="3066739" y="2778698"/>
                        <a:pt x="3084864" y="2738989"/>
                      </a:cubicBezTo>
                      <a:close/>
                      <a:moveTo>
                        <a:pt x="1786883" y="2637857"/>
                      </a:moveTo>
                      <a:cubicBezTo>
                        <a:pt x="1780541" y="2662243"/>
                        <a:pt x="1805229" y="2759028"/>
                        <a:pt x="1836811" y="2800652"/>
                      </a:cubicBezTo>
                      <a:lnTo>
                        <a:pt x="1864392" y="2737839"/>
                      </a:lnTo>
                      <a:cubicBezTo>
                        <a:pt x="1823616" y="2734392"/>
                        <a:pt x="1809271" y="2673483"/>
                        <a:pt x="1786883" y="2637857"/>
                      </a:cubicBezTo>
                      <a:close/>
                      <a:moveTo>
                        <a:pt x="3110785" y="2567754"/>
                      </a:moveTo>
                      <a:cubicBezTo>
                        <a:pt x="3086056" y="2577200"/>
                        <a:pt x="2968240" y="2707314"/>
                        <a:pt x="2946957" y="2747789"/>
                      </a:cubicBezTo>
                      <a:cubicBezTo>
                        <a:pt x="2946574" y="2772053"/>
                        <a:pt x="2961132" y="2783677"/>
                        <a:pt x="2969942" y="2803345"/>
                      </a:cubicBezTo>
                      <a:cubicBezTo>
                        <a:pt x="3006632" y="2775830"/>
                        <a:pt x="3114616" y="2577013"/>
                        <a:pt x="3110785" y="2567754"/>
                      </a:cubicBezTo>
                      <a:close/>
                      <a:moveTo>
                        <a:pt x="3003908" y="2358595"/>
                      </a:moveTo>
                      <a:cubicBezTo>
                        <a:pt x="2997566" y="2382980"/>
                        <a:pt x="2957897" y="2422305"/>
                        <a:pt x="2935465" y="2450139"/>
                      </a:cubicBezTo>
                      <a:cubicBezTo>
                        <a:pt x="2935082" y="2474404"/>
                        <a:pt x="2935848" y="2498669"/>
                        <a:pt x="2935465" y="2522934"/>
                      </a:cubicBezTo>
                      <a:cubicBezTo>
                        <a:pt x="2945925" y="2508378"/>
                        <a:pt x="2963831" y="2482131"/>
                        <a:pt x="2975238" y="2454741"/>
                      </a:cubicBezTo>
                      <a:cubicBezTo>
                        <a:pt x="2974004" y="2422755"/>
                        <a:pt x="3009770" y="2358979"/>
                        <a:pt x="3003908" y="2358595"/>
                      </a:cubicBezTo>
                      <a:close/>
                      <a:moveTo>
                        <a:pt x="1907915" y="2134529"/>
                      </a:moveTo>
                      <a:cubicBezTo>
                        <a:pt x="1893547" y="2343964"/>
                        <a:pt x="1901307" y="2541504"/>
                        <a:pt x="1898877" y="2678845"/>
                      </a:cubicBezTo>
                      <a:cubicBezTo>
                        <a:pt x="1884658" y="2778010"/>
                        <a:pt x="1898016" y="2773620"/>
                        <a:pt x="1846409" y="2822386"/>
                      </a:cubicBezTo>
                      <a:cubicBezTo>
                        <a:pt x="1810554" y="2857871"/>
                        <a:pt x="1307792" y="2971674"/>
                        <a:pt x="1260626" y="2952395"/>
                      </a:cubicBezTo>
                      <a:cubicBezTo>
                        <a:pt x="1443596" y="3323192"/>
                        <a:pt x="1860821" y="3390604"/>
                        <a:pt x="2232081" y="3424241"/>
                      </a:cubicBezTo>
                      <a:cubicBezTo>
                        <a:pt x="2603342" y="3457877"/>
                        <a:pt x="3164048" y="3394184"/>
                        <a:pt x="3488187" y="3154216"/>
                      </a:cubicBezTo>
                      <a:cubicBezTo>
                        <a:pt x="3559792" y="3096269"/>
                        <a:pt x="3572912" y="3064805"/>
                        <a:pt x="3561979" y="3045400"/>
                      </a:cubicBezTo>
                      <a:cubicBezTo>
                        <a:pt x="3545035" y="3078392"/>
                        <a:pt x="3547767" y="3065469"/>
                        <a:pt x="3542300" y="3075504"/>
                      </a:cubicBezTo>
                      <a:cubicBezTo>
                        <a:pt x="3133438" y="2956889"/>
                        <a:pt x="3119773" y="2931746"/>
                        <a:pt x="3027397" y="2891843"/>
                      </a:cubicBezTo>
                      <a:cubicBezTo>
                        <a:pt x="3000067" y="2905508"/>
                        <a:pt x="2959616" y="2920813"/>
                        <a:pt x="2924087" y="2922999"/>
                      </a:cubicBezTo>
                      <a:cubicBezTo>
                        <a:pt x="2949777" y="2909880"/>
                        <a:pt x="2980388" y="2883644"/>
                        <a:pt x="2992960" y="2859046"/>
                      </a:cubicBezTo>
                      <a:cubicBezTo>
                        <a:pt x="2995146" y="2840188"/>
                        <a:pt x="2984052" y="2874127"/>
                        <a:pt x="2937206" y="2809852"/>
                      </a:cubicBezTo>
                      <a:cubicBezTo>
                        <a:pt x="2862867" y="2684424"/>
                        <a:pt x="2883639" y="2344178"/>
                        <a:pt x="2940486" y="2199073"/>
                      </a:cubicBezTo>
                      <a:cubicBezTo>
                        <a:pt x="2881480" y="2222770"/>
                        <a:pt x="2626063" y="2575173"/>
                        <a:pt x="2170817" y="2374731"/>
                      </a:cubicBezTo>
                      <a:cubicBezTo>
                        <a:pt x="2036114" y="2300235"/>
                        <a:pt x="2019599" y="2272027"/>
                        <a:pt x="1907915" y="2134529"/>
                      </a:cubicBezTo>
                      <a:close/>
                      <a:moveTo>
                        <a:pt x="3005056" y="2112661"/>
                      </a:moveTo>
                      <a:cubicBezTo>
                        <a:pt x="2997128" y="2120515"/>
                        <a:pt x="2992849" y="2130726"/>
                        <a:pt x="2989028" y="2138706"/>
                      </a:cubicBezTo>
                      <a:cubicBezTo>
                        <a:pt x="2982909" y="2146686"/>
                        <a:pt x="2979951" y="2148858"/>
                        <a:pt x="2968342" y="2160540"/>
                      </a:cubicBezTo>
                      <a:cubicBezTo>
                        <a:pt x="2957702" y="2211615"/>
                        <a:pt x="2934049" y="2397592"/>
                        <a:pt x="2941211" y="2419109"/>
                      </a:cubicBezTo>
                      <a:cubicBezTo>
                        <a:pt x="2946574" y="2415661"/>
                        <a:pt x="2987581" y="2247242"/>
                        <a:pt x="2991327" y="2138706"/>
                      </a:cubicBezTo>
                      <a:cubicBezTo>
                        <a:pt x="3003117" y="2122108"/>
                        <a:pt x="3006972" y="2112852"/>
                        <a:pt x="3005056" y="2112661"/>
                      </a:cubicBezTo>
                      <a:close/>
                      <a:moveTo>
                        <a:pt x="1840190" y="2057110"/>
                      </a:moveTo>
                      <a:cubicBezTo>
                        <a:pt x="1830748" y="2159135"/>
                        <a:pt x="1822702" y="2250570"/>
                        <a:pt x="1836742" y="2342501"/>
                      </a:cubicBezTo>
                      <a:cubicBezTo>
                        <a:pt x="1849384" y="2457806"/>
                        <a:pt x="1839041" y="2616782"/>
                        <a:pt x="1874667" y="2688417"/>
                      </a:cubicBezTo>
                      <a:cubicBezTo>
                        <a:pt x="1887737" y="2479425"/>
                        <a:pt x="1871286" y="2200979"/>
                        <a:pt x="1882012" y="2113128"/>
                      </a:cubicBezTo>
                      <a:cubicBezTo>
                        <a:pt x="1871286" y="2099720"/>
                        <a:pt x="1853215" y="2069368"/>
                        <a:pt x="1840190" y="2057110"/>
                      </a:cubicBezTo>
                      <a:close/>
                      <a:moveTo>
                        <a:pt x="2724679" y="565438"/>
                      </a:moveTo>
                      <a:cubicBezTo>
                        <a:pt x="2498241" y="569880"/>
                        <a:pt x="2124077" y="929186"/>
                        <a:pt x="1977466" y="1208876"/>
                      </a:cubicBezTo>
                      <a:cubicBezTo>
                        <a:pt x="1994588" y="1136194"/>
                        <a:pt x="2323243" y="648465"/>
                        <a:pt x="2373724" y="602956"/>
                      </a:cubicBezTo>
                      <a:cubicBezTo>
                        <a:pt x="2236047" y="708486"/>
                        <a:pt x="1917551" y="1216296"/>
                        <a:pt x="1790868" y="1414345"/>
                      </a:cubicBezTo>
                      <a:cubicBezTo>
                        <a:pt x="1861803" y="1278065"/>
                        <a:pt x="1878763" y="1212802"/>
                        <a:pt x="1866346" y="1236132"/>
                      </a:cubicBezTo>
                      <a:cubicBezTo>
                        <a:pt x="1853928" y="1259463"/>
                        <a:pt x="1743108" y="1452241"/>
                        <a:pt x="1716363" y="1554329"/>
                      </a:cubicBezTo>
                      <a:cubicBezTo>
                        <a:pt x="1740824" y="1739101"/>
                        <a:pt x="1761091" y="1917583"/>
                        <a:pt x="1858932" y="2033167"/>
                      </a:cubicBezTo>
                      <a:cubicBezTo>
                        <a:pt x="1978115" y="2195198"/>
                        <a:pt x="2126649" y="2376097"/>
                        <a:pt x="2373724" y="2399751"/>
                      </a:cubicBezTo>
                      <a:cubicBezTo>
                        <a:pt x="2679829" y="2446683"/>
                        <a:pt x="2946097" y="2170737"/>
                        <a:pt x="3050928" y="2020587"/>
                      </a:cubicBezTo>
                      <a:cubicBezTo>
                        <a:pt x="3184412" y="1857480"/>
                        <a:pt x="3166940" y="1627282"/>
                        <a:pt x="3195593" y="1474658"/>
                      </a:cubicBezTo>
                      <a:cubicBezTo>
                        <a:pt x="3193496" y="1206454"/>
                        <a:pt x="2923035" y="592310"/>
                        <a:pt x="2767886" y="569410"/>
                      </a:cubicBezTo>
                      <a:cubicBezTo>
                        <a:pt x="2754215" y="566423"/>
                        <a:pt x="2739775" y="565142"/>
                        <a:pt x="2724679" y="565438"/>
                      </a:cubicBezTo>
                      <a:close/>
                      <a:moveTo>
                        <a:pt x="2220513" y="0"/>
                      </a:moveTo>
                      <a:cubicBezTo>
                        <a:pt x="2313766" y="117"/>
                        <a:pt x="2411697" y="19313"/>
                        <a:pt x="2513694" y="60623"/>
                      </a:cubicBezTo>
                      <a:cubicBezTo>
                        <a:pt x="3152843" y="-59248"/>
                        <a:pt x="3618152" y="1073292"/>
                        <a:pt x="3619701" y="1398616"/>
                      </a:cubicBezTo>
                      <a:cubicBezTo>
                        <a:pt x="3656669" y="1742743"/>
                        <a:pt x="3657526" y="2156216"/>
                        <a:pt x="3646594" y="2360211"/>
                      </a:cubicBezTo>
                      <a:cubicBezTo>
                        <a:pt x="3602538" y="2503314"/>
                        <a:pt x="3587233" y="2534909"/>
                        <a:pt x="3516064" y="2611433"/>
                      </a:cubicBezTo>
                      <a:cubicBezTo>
                        <a:pt x="3530931" y="2559287"/>
                        <a:pt x="3545800" y="2527583"/>
                        <a:pt x="3578377" y="2417933"/>
                      </a:cubicBezTo>
                      <a:cubicBezTo>
                        <a:pt x="3394717" y="2818052"/>
                        <a:pt x="3200344" y="2847896"/>
                        <a:pt x="3107748" y="2891844"/>
                      </a:cubicBezTo>
                      <a:cubicBezTo>
                        <a:pt x="3137848" y="2930798"/>
                        <a:pt x="3292988" y="2962734"/>
                        <a:pt x="3494198" y="3026766"/>
                      </a:cubicBezTo>
                      <a:cubicBezTo>
                        <a:pt x="3760159" y="3018444"/>
                        <a:pt x="4170317" y="3234443"/>
                        <a:pt x="4296620" y="3524270"/>
                      </a:cubicBezTo>
                      <a:cubicBezTo>
                        <a:pt x="4486329" y="3857825"/>
                        <a:pt x="4681650" y="4691266"/>
                        <a:pt x="4632455" y="5028100"/>
                      </a:cubicBezTo>
                      <a:cubicBezTo>
                        <a:pt x="4621085" y="5087673"/>
                        <a:pt x="4610883" y="5094386"/>
                        <a:pt x="4558990" y="5116738"/>
                      </a:cubicBezTo>
                      <a:lnTo>
                        <a:pt x="91664" y="5116738"/>
                      </a:lnTo>
                      <a:cubicBezTo>
                        <a:pt x="38027" y="5115762"/>
                        <a:pt x="-15611" y="5072806"/>
                        <a:pt x="4215" y="5029850"/>
                      </a:cubicBezTo>
                      <a:cubicBezTo>
                        <a:pt x="115575" y="4266244"/>
                        <a:pt x="301201" y="3332946"/>
                        <a:pt x="560873" y="3150519"/>
                      </a:cubicBezTo>
                      <a:cubicBezTo>
                        <a:pt x="645272" y="3082387"/>
                        <a:pt x="1194114" y="2929138"/>
                        <a:pt x="1348872" y="2921249"/>
                      </a:cubicBezTo>
                      <a:cubicBezTo>
                        <a:pt x="1555802" y="2865292"/>
                        <a:pt x="1758282" y="2848742"/>
                        <a:pt x="1802448" y="2814772"/>
                      </a:cubicBezTo>
                      <a:cubicBezTo>
                        <a:pt x="1766645" y="2793454"/>
                        <a:pt x="1659510" y="2721575"/>
                        <a:pt x="1613868" y="2662268"/>
                      </a:cubicBezTo>
                      <a:cubicBezTo>
                        <a:pt x="1599929" y="2656528"/>
                        <a:pt x="1545542" y="2768037"/>
                        <a:pt x="1438407" y="2767217"/>
                      </a:cubicBezTo>
                      <a:cubicBezTo>
                        <a:pt x="1477762" y="2734420"/>
                        <a:pt x="1511378" y="2703537"/>
                        <a:pt x="1543355" y="2617992"/>
                      </a:cubicBezTo>
                      <a:cubicBezTo>
                        <a:pt x="1500994" y="2680033"/>
                        <a:pt x="1332090" y="2827891"/>
                        <a:pt x="1246547" y="2844289"/>
                      </a:cubicBezTo>
                      <a:cubicBezTo>
                        <a:pt x="1412169" y="2732234"/>
                        <a:pt x="1472842" y="2542561"/>
                        <a:pt x="1384293" y="2431052"/>
                      </a:cubicBezTo>
                      <a:cubicBezTo>
                        <a:pt x="1390032" y="2492819"/>
                        <a:pt x="1394132" y="2473687"/>
                        <a:pt x="1399051" y="2522882"/>
                      </a:cubicBezTo>
                      <a:cubicBezTo>
                        <a:pt x="1377460" y="2502384"/>
                        <a:pt x="1306401" y="2397162"/>
                        <a:pt x="1266225" y="2298225"/>
                      </a:cubicBezTo>
                      <a:cubicBezTo>
                        <a:pt x="1257753" y="2304511"/>
                        <a:pt x="1292462" y="2495824"/>
                        <a:pt x="1389212" y="2552398"/>
                      </a:cubicBezTo>
                      <a:cubicBezTo>
                        <a:pt x="1128479" y="2422033"/>
                        <a:pt x="1158617" y="1954061"/>
                        <a:pt x="1159637" y="1761017"/>
                      </a:cubicBezTo>
                      <a:cubicBezTo>
                        <a:pt x="1144172" y="933220"/>
                        <a:pt x="1567739" y="-820"/>
                        <a:pt x="2220513" y="0"/>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sp>
              <p:nvSpPr>
                <p:cNvPr id="11" name="Freeform 60">
                  <a:extLst>
                    <a:ext uri="{FF2B5EF4-FFF2-40B4-BE49-F238E27FC236}">
                      <a16:creationId xmlns:a16="http://schemas.microsoft.com/office/drawing/2014/main" id="{1E581E38-DEEB-4E3E-B316-9E5BE37C287F}"/>
                    </a:ext>
                  </a:extLst>
                </p:cNvPr>
                <p:cNvSpPr/>
                <p:nvPr/>
              </p:nvSpPr>
              <p:spPr>
                <a:xfrm>
                  <a:off x="2970195" y="4213373"/>
                  <a:ext cx="392872" cy="417858"/>
                </a:xfrm>
                <a:custGeom>
                  <a:avLst/>
                  <a:gdLst>
                    <a:gd name="connsiteX0" fmla="*/ 2474614 w 6646798"/>
                    <a:gd name="connsiteY0" fmla="*/ 3156798 h 7106207"/>
                    <a:gd name="connsiteX1" fmla="*/ 2452682 w 6646798"/>
                    <a:gd name="connsiteY1" fmla="*/ 4547224 h 7106207"/>
                    <a:gd name="connsiteX2" fmla="*/ 2275359 w 6646798"/>
                    <a:gd name="connsiteY2" fmla="*/ 4121333 h 7106207"/>
                    <a:gd name="connsiteX3" fmla="*/ 2444552 w 6646798"/>
                    <a:gd name="connsiteY3" fmla="*/ 4961030 h 7106207"/>
                    <a:gd name="connsiteX4" fmla="*/ 2218962 w 6646798"/>
                    <a:gd name="connsiteY4" fmla="*/ 4741708 h 7106207"/>
                    <a:gd name="connsiteX5" fmla="*/ 2510351 w 6646798"/>
                    <a:gd name="connsiteY5" fmla="*/ 5202289 h 7106207"/>
                    <a:gd name="connsiteX6" fmla="*/ 1999638 w 6646798"/>
                    <a:gd name="connsiteY6" fmla="*/ 4926567 h 7106207"/>
                    <a:gd name="connsiteX7" fmla="*/ 2400689 w 6646798"/>
                    <a:gd name="connsiteY7" fmla="*/ 5352682 h 7106207"/>
                    <a:gd name="connsiteX8" fmla="*/ 1849246 w 6646798"/>
                    <a:gd name="connsiteY8" fmla="*/ 4901507 h 7106207"/>
                    <a:gd name="connsiteX9" fmla="*/ 2892599 w 6646798"/>
                    <a:gd name="connsiteY9" fmla="*/ 5738064 h 7106207"/>
                    <a:gd name="connsiteX10" fmla="*/ 3932822 w 6646798"/>
                    <a:gd name="connsiteY10" fmla="*/ 5622138 h 7106207"/>
                    <a:gd name="connsiteX11" fmla="*/ 4409068 w 6646798"/>
                    <a:gd name="connsiteY11" fmla="*/ 5158427 h 7106207"/>
                    <a:gd name="connsiteX12" fmla="*/ 3885825 w 6646798"/>
                    <a:gd name="connsiteY12" fmla="*/ 5556338 h 7106207"/>
                    <a:gd name="connsiteX13" fmla="*/ 4293138 w 6646798"/>
                    <a:gd name="connsiteY13" fmla="*/ 4904770 h 7106207"/>
                    <a:gd name="connsiteX14" fmla="*/ 3976684 w 6646798"/>
                    <a:gd name="connsiteY14" fmla="*/ 5396545 h 7106207"/>
                    <a:gd name="connsiteX15" fmla="*/ 4217942 w 6646798"/>
                    <a:gd name="connsiteY15" fmla="*/ 4753723 h 7106207"/>
                    <a:gd name="connsiteX16" fmla="*/ 3979819 w 6646798"/>
                    <a:gd name="connsiteY16" fmla="*/ 5227352 h 7106207"/>
                    <a:gd name="connsiteX17" fmla="*/ 4145878 w 6646798"/>
                    <a:gd name="connsiteY17" fmla="*/ 4736748 h 7106207"/>
                    <a:gd name="connsiteX18" fmla="*/ 4026817 w 6646798"/>
                    <a:gd name="connsiteY18" fmla="*/ 4920075 h 7106207"/>
                    <a:gd name="connsiteX19" fmla="*/ 3904619 w 6646798"/>
                    <a:gd name="connsiteY19" fmla="*/ 3213195 h 7106207"/>
                    <a:gd name="connsiteX20" fmla="*/ 2474614 w 6646798"/>
                    <a:gd name="connsiteY20" fmla="*/ 3156798 h 7106207"/>
                    <a:gd name="connsiteX21" fmla="*/ 3108197 w 6646798"/>
                    <a:gd name="connsiteY21" fmla="*/ 856388 h 7106207"/>
                    <a:gd name="connsiteX22" fmla="*/ 2745338 w 6646798"/>
                    <a:gd name="connsiteY22" fmla="*/ 1150016 h 7106207"/>
                    <a:gd name="connsiteX23" fmla="*/ 2405910 w 6646798"/>
                    <a:gd name="connsiteY23" fmla="*/ 2882884 h 7106207"/>
                    <a:gd name="connsiteX24" fmla="*/ 3285450 w 6646798"/>
                    <a:gd name="connsiteY24" fmla="*/ 3626587 h 7106207"/>
                    <a:gd name="connsiteX25" fmla="*/ 4185621 w 6646798"/>
                    <a:gd name="connsiteY25" fmla="*/ 2298585 h 7106207"/>
                    <a:gd name="connsiteX26" fmla="*/ 3108197 w 6646798"/>
                    <a:gd name="connsiteY26" fmla="*/ 856388 h 7106207"/>
                    <a:gd name="connsiteX27" fmla="*/ 3285883 w 6646798"/>
                    <a:gd name="connsiteY27" fmla="*/ 25 h 7106207"/>
                    <a:gd name="connsiteX28" fmla="*/ 4552332 w 6646798"/>
                    <a:gd name="connsiteY28" fmla="*/ 1050345 h 7106207"/>
                    <a:gd name="connsiteX29" fmla="*/ 4971798 w 6646798"/>
                    <a:gd name="connsiteY29" fmla="*/ 3998377 h 7106207"/>
                    <a:gd name="connsiteX30" fmla="*/ 6184852 w 6646798"/>
                    <a:gd name="connsiteY30" fmla="*/ 4750177 h 7106207"/>
                    <a:gd name="connsiteX31" fmla="*/ 6646798 w 6646798"/>
                    <a:gd name="connsiteY31" fmla="*/ 7106207 h 7106207"/>
                    <a:gd name="connsiteX32" fmla="*/ 20779 w 6646798"/>
                    <a:gd name="connsiteY32" fmla="*/ 7105164 h 7106207"/>
                    <a:gd name="connsiteX33" fmla="*/ 329980 w 6646798"/>
                    <a:gd name="connsiteY33" fmla="*/ 4695163 h 7106207"/>
                    <a:gd name="connsiteX34" fmla="*/ 1277956 w 6646798"/>
                    <a:gd name="connsiteY34" fmla="*/ 4197783 h 7106207"/>
                    <a:gd name="connsiteX35" fmla="*/ 2188613 w 6646798"/>
                    <a:gd name="connsiteY35" fmla="*/ 630643 h 7106207"/>
                    <a:gd name="connsiteX36" fmla="*/ 3285883 w 6646798"/>
                    <a:gd name="connsiteY36" fmla="*/ 25 h 710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6798" h="7106207">
                      <a:moveTo>
                        <a:pt x="2474614" y="3156798"/>
                      </a:moveTo>
                      <a:cubicBezTo>
                        <a:pt x="2418218" y="3575364"/>
                        <a:pt x="2296020" y="4238321"/>
                        <a:pt x="2452682" y="4547224"/>
                      </a:cubicBezTo>
                      <a:cubicBezTo>
                        <a:pt x="2387618" y="4483957"/>
                        <a:pt x="2275147" y="4052888"/>
                        <a:pt x="2275359" y="4121333"/>
                      </a:cubicBezTo>
                      <a:cubicBezTo>
                        <a:pt x="2269304" y="4199180"/>
                        <a:pt x="2328100" y="4794447"/>
                        <a:pt x="2444552" y="4961030"/>
                      </a:cubicBezTo>
                      <a:cubicBezTo>
                        <a:pt x="2429931" y="4952676"/>
                        <a:pt x="2249249" y="4756329"/>
                        <a:pt x="2218962" y="4741708"/>
                      </a:cubicBezTo>
                      <a:cubicBezTo>
                        <a:pt x="2232539" y="5023698"/>
                        <a:pt x="2518706" y="5145890"/>
                        <a:pt x="2510351" y="5202289"/>
                      </a:cubicBezTo>
                      <a:cubicBezTo>
                        <a:pt x="2444766" y="5242012"/>
                        <a:pt x="2108255" y="5001764"/>
                        <a:pt x="1999638" y="4926567"/>
                      </a:cubicBezTo>
                      <a:cubicBezTo>
                        <a:pt x="2119744" y="5177222"/>
                        <a:pt x="2503039" y="5414301"/>
                        <a:pt x="2400689" y="5352682"/>
                      </a:cubicBezTo>
                      <a:cubicBezTo>
                        <a:pt x="2348469" y="5381927"/>
                        <a:pt x="1911381" y="4882832"/>
                        <a:pt x="1849246" y="4901507"/>
                      </a:cubicBezTo>
                      <a:cubicBezTo>
                        <a:pt x="1960474" y="5073832"/>
                        <a:pt x="2260215" y="5627357"/>
                        <a:pt x="2892599" y="5738064"/>
                      </a:cubicBezTo>
                      <a:cubicBezTo>
                        <a:pt x="3264927" y="5842504"/>
                        <a:pt x="3703575" y="5786107"/>
                        <a:pt x="3932822" y="5622138"/>
                      </a:cubicBezTo>
                      <a:cubicBezTo>
                        <a:pt x="4236741" y="5455034"/>
                        <a:pt x="4507368" y="5291629"/>
                        <a:pt x="4409068" y="5158427"/>
                      </a:cubicBezTo>
                      <a:cubicBezTo>
                        <a:pt x="4390268" y="5248767"/>
                        <a:pt x="4040396" y="5534445"/>
                        <a:pt x="3885825" y="5556338"/>
                      </a:cubicBezTo>
                      <a:cubicBezTo>
                        <a:pt x="3985565" y="5505683"/>
                        <a:pt x="4339092" y="5315778"/>
                        <a:pt x="4293138" y="4904770"/>
                      </a:cubicBezTo>
                      <a:cubicBezTo>
                        <a:pt x="4247568" y="5067683"/>
                        <a:pt x="4012847" y="5404025"/>
                        <a:pt x="3976684" y="5396545"/>
                      </a:cubicBezTo>
                      <a:cubicBezTo>
                        <a:pt x="3971984" y="5363124"/>
                        <a:pt x="4237785" y="5013255"/>
                        <a:pt x="4217942" y="4753723"/>
                      </a:cubicBezTo>
                      <a:cubicBezTo>
                        <a:pt x="4180470" y="4831781"/>
                        <a:pt x="3991829" y="5230180"/>
                        <a:pt x="3979819" y="5227352"/>
                      </a:cubicBezTo>
                      <a:cubicBezTo>
                        <a:pt x="3967808" y="5224523"/>
                        <a:pt x="4180866" y="4723731"/>
                        <a:pt x="4145878" y="4736748"/>
                      </a:cubicBezTo>
                      <a:cubicBezTo>
                        <a:pt x="4114024" y="4762820"/>
                        <a:pt x="4087776" y="4812156"/>
                        <a:pt x="4026817" y="4920075"/>
                      </a:cubicBezTo>
                      <a:cubicBezTo>
                        <a:pt x="4239873" y="4415868"/>
                        <a:pt x="3726026" y="3720535"/>
                        <a:pt x="3904619" y="3213195"/>
                      </a:cubicBezTo>
                      <a:cubicBezTo>
                        <a:pt x="3425705" y="3762264"/>
                        <a:pt x="3066324" y="3919810"/>
                        <a:pt x="2474614" y="3156798"/>
                      </a:cubicBezTo>
                      <a:close/>
                      <a:moveTo>
                        <a:pt x="3108197" y="856388"/>
                      </a:moveTo>
                      <a:cubicBezTo>
                        <a:pt x="2999099" y="936545"/>
                        <a:pt x="2920176" y="1005829"/>
                        <a:pt x="2745338" y="1150016"/>
                      </a:cubicBezTo>
                      <a:cubicBezTo>
                        <a:pt x="2574678" y="1068613"/>
                        <a:pt x="2052206" y="1791835"/>
                        <a:pt x="2405910" y="2882884"/>
                      </a:cubicBezTo>
                      <a:cubicBezTo>
                        <a:pt x="2535749" y="3328836"/>
                        <a:pt x="3048710" y="3717008"/>
                        <a:pt x="3285450" y="3626587"/>
                      </a:cubicBezTo>
                      <a:cubicBezTo>
                        <a:pt x="3883236" y="3455592"/>
                        <a:pt x="4178179" y="2703202"/>
                        <a:pt x="4185621" y="2298585"/>
                      </a:cubicBezTo>
                      <a:cubicBezTo>
                        <a:pt x="4014242" y="1561736"/>
                        <a:pt x="3573833" y="897423"/>
                        <a:pt x="3108197" y="856388"/>
                      </a:cubicBezTo>
                      <a:close/>
                      <a:moveTo>
                        <a:pt x="3285883" y="25"/>
                      </a:moveTo>
                      <a:cubicBezTo>
                        <a:pt x="3805850" y="-3394"/>
                        <a:pt x="4318971" y="340841"/>
                        <a:pt x="4552332" y="1050345"/>
                      </a:cubicBezTo>
                      <a:cubicBezTo>
                        <a:pt x="4778275" y="1849405"/>
                        <a:pt x="4704785" y="3334882"/>
                        <a:pt x="4971798" y="3998377"/>
                      </a:cubicBezTo>
                      <a:cubicBezTo>
                        <a:pt x="5124528" y="4021916"/>
                        <a:pt x="5902205" y="4239342"/>
                        <a:pt x="6184852" y="4750177"/>
                      </a:cubicBezTo>
                      <a:cubicBezTo>
                        <a:pt x="6259254" y="4818662"/>
                        <a:pt x="6570544" y="6532878"/>
                        <a:pt x="6646798" y="7106207"/>
                      </a:cubicBezTo>
                      <a:lnTo>
                        <a:pt x="20779" y="7105164"/>
                      </a:lnTo>
                      <a:cubicBezTo>
                        <a:pt x="-75247" y="5715613"/>
                        <a:pt x="184587" y="4859269"/>
                        <a:pt x="329980" y="4695163"/>
                      </a:cubicBezTo>
                      <a:cubicBezTo>
                        <a:pt x="568914" y="4406570"/>
                        <a:pt x="823613" y="4338275"/>
                        <a:pt x="1277956" y="4197783"/>
                      </a:cubicBezTo>
                      <a:cubicBezTo>
                        <a:pt x="1577331" y="2992026"/>
                        <a:pt x="1685890" y="1734725"/>
                        <a:pt x="2188613" y="630643"/>
                      </a:cubicBezTo>
                      <a:cubicBezTo>
                        <a:pt x="2472905" y="215653"/>
                        <a:pt x="2881465" y="2685"/>
                        <a:pt x="3285883" y="25"/>
                      </a:cubicBezTo>
                      <a:close/>
                    </a:path>
                  </a:pathLst>
                </a:custGeom>
                <a:solidFill>
                  <a:schemeClr val="accent2"/>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sp>
              <p:nvSpPr>
                <p:cNvPr id="12" name="Freeform 62">
                  <a:extLst>
                    <a:ext uri="{FF2B5EF4-FFF2-40B4-BE49-F238E27FC236}">
                      <a16:creationId xmlns:a16="http://schemas.microsoft.com/office/drawing/2014/main" id="{EADBDF0F-A110-4050-8F65-98A03182104D}"/>
                    </a:ext>
                  </a:extLst>
                </p:cNvPr>
                <p:cNvSpPr/>
                <p:nvPr/>
              </p:nvSpPr>
              <p:spPr>
                <a:xfrm flipH="1">
                  <a:off x="2757143" y="3688530"/>
                  <a:ext cx="444687" cy="465493"/>
                </a:xfrm>
                <a:custGeom>
                  <a:avLst/>
                  <a:gdLst>
                    <a:gd name="connsiteX0" fmla="*/ 279176 w 756957"/>
                    <a:gd name="connsiteY0" fmla="*/ 400707 h 798213"/>
                    <a:gd name="connsiteX1" fmla="*/ 271189 w 756957"/>
                    <a:gd name="connsiteY1" fmla="*/ 410318 h 798213"/>
                    <a:gd name="connsiteX2" fmla="*/ 205723 w 756957"/>
                    <a:gd name="connsiteY2" fmla="*/ 451143 h 798213"/>
                    <a:gd name="connsiteX3" fmla="*/ 102440 w 756957"/>
                    <a:gd name="connsiteY3" fmla="*/ 488298 h 798213"/>
                    <a:gd name="connsiteX4" fmla="*/ 15278 w 756957"/>
                    <a:gd name="connsiteY4" fmla="*/ 546125 h 798213"/>
                    <a:gd name="connsiteX5" fmla="*/ 0 w 756957"/>
                    <a:gd name="connsiteY5" fmla="*/ 797817 h 798213"/>
                    <a:gd name="connsiteX6" fmla="*/ 469 w 756957"/>
                    <a:gd name="connsiteY6" fmla="*/ 798213 h 798213"/>
                    <a:gd name="connsiteX7" fmla="*/ 756957 w 756957"/>
                    <a:gd name="connsiteY7" fmla="*/ 798213 h 798213"/>
                    <a:gd name="connsiteX8" fmla="*/ 748724 w 756957"/>
                    <a:gd name="connsiteY8" fmla="*/ 677178 h 798213"/>
                    <a:gd name="connsiteX9" fmla="*/ 738587 w 756957"/>
                    <a:gd name="connsiteY9" fmla="*/ 561255 h 798213"/>
                    <a:gd name="connsiteX10" fmla="*/ 668175 w 756957"/>
                    <a:gd name="connsiteY10" fmla="*/ 497567 h 798213"/>
                    <a:gd name="connsiteX11" fmla="*/ 508886 w 756957"/>
                    <a:gd name="connsiteY11" fmla="*/ 439593 h 798213"/>
                    <a:gd name="connsiteX12" fmla="*/ 462111 w 756957"/>
                    <a:gd name="connsiteY12" fmla="*/ 406351 h 798213"/>
                    <a:gd name="connsiteX13" fmla="*/ 461781 w 756957"/>
                    <a:gd name="connsiteY13" fmla="*/ 405856 h 798213"/>
                    <a:gd name="connsiteX14" fmla="*/ 467327 w 756957"/>
                    <a:gd name="connsiteY14" fmla="*/ 479058 h 798213"/>
                    <a:gd name="connsiteX15" fmla="*/ 433216 w 756957"/>
                    <a:gd name="connsiteY15" fmla="*/ 689743 h 798213"/>
                    <a:gd name="connsiteX16" fmla="*/ 419973 w 756957"/>
                    <a:gd name="connsiteY16" fmla="*/ 737366 h 798213"/>
                    <a:gd name="connsiteX17" fmla="*/ 404698 w 756957"/>
                    <a:gd name="connsiteY17" fmla="*/ 650809 h 798213"/>
                    <a:gd name="connsiteX18" fmla="*/ 381896 w 756957"/>
                    <a:gd name="connsiteY18" fmla="*/ 572619 h 798213"/>
                    <a:gd name="connsiteX19" fmla="*/ 399065 w 756957"/>
                    <a:gd name="connsiteY19" fmla="*/ 519309 h 798213"/>
                    <a:gd name="connsiteX20" fmla="*/ 364890 w 756957"/>
                    <a:gd name="connsiteY20" fmla="*/ 485019 h 798213"/>
                    <a:gd name="connsiteX21" fmla="*/ 327506 w 756957"/>
                    <a:gd name="connsiteY21" fmla="*/ 523440 h 798213"/>
                    <a:gd name="connsiteX22" fmla="*/ 342927 w 756957"/>
                    <a:gd name="connsiteY22" fmla="*/ 574203 h 798213"/>
                    <a:gd name="connsiteX23" fmla="*/ 319992 w 756957"/>
                    <a:gd name="connsiteY23" fmla="*/ 698302 h 798213"/>
                    <a:gd name="connsiteX24" fmla="*/ 313975 w 756957"/>
                    <a:gd name="connsiteY24" fmla="*/ 737229 h 798213"/>
                    <a:gd name="connsiteX25" fmla="*/ 295760 w 756957"/>
                    <a:gd name="connsiteY25" fmla="*/ 682578 h 798213"/>
                    <a:gd name="connsiteX26" fmla="*/ 260145 w 756957"/>
                    <a:gd name="connsiteY26" fmla="*/ 481497 h 798213"/>
                    <a:gd name="connsiteX27" fmla="*/ 279120 w 756957"/>
                    <a:gd name="connsiteY27" fmla="*/ 401970 h 798213"/>
                    <a:gd name="connsiteX28" fmla="*/ 279176 w 756957"/>
                    <a:gd name="connsiteY28" fmla="*/ 400707 h 798213"/>
                    <a:gd name="connsiteX29" fmla="*/ 362846 w 756957"/>
                    <a:gd name="connsiteY29" fmla="*/ 305 h 798213"/>
                    <a:gd name="connsiteX30" fmla="*/ 300693 w 756957"/>
                    <a:gd name="connsiteY30" fmla="*/ 46053 h 798213"/>
                    <a:gd name="connsiteX31" fmla="*/ 233596 w 756957"/>
                    <a:gd name="connsiteY31" fmla="*/ 123008 h 798213"/>
                    <a:gd name="connsiteX32" fmla="*/ 259192 w 756957"/>
                    <a:gd name="connsiteY32" fmla="*/ 316080 h 798213"/>
                    <a:gd name="connsiteX33" fmla="*/ 260597 w 756957"/>
                    <a:gd name="connsiteY33" fmla="*/ 317412 h 798213"/>
                    <a:gd name="connsiteX34" fmla="*/ 257913 w 756957"/>
                    <a:gd name="connsiteY34" fmla="*/ 310265 h 798213"/>
                    <a:gd name="connsiteX35" fmla="*/ 242959 w 756957"/>
                    <a:gd name="connsiteY35" fmla="*/ 250291 h 798213"/>
                    <a:gd name="connsiteX36" fmla="*/ 302827 w 756957"/>
                    <a:gd name="connsiteY36" fmla="*/ 68976 h 798213"/>
                    <a:gd name="connsiteX37" fmla="*/ 490444 w 756957"/>
                    <a:gd name="connsiteY37" fmla="*/ 142977 h 798213"/>
                    <a:gd name="connsiteX38" fmla="*/ 495076 w 756957"/>
                    <a:gd name="connsiteY38" fmla="*/ 216590 h 798213"/>
                    <a:gd name="connsiteX39" fmla="*/ 482128 w 756957"/>
                    <a:gd name="connsiteY39" fmla="*/ 296346 h 798213"/>
                    <a:gd name="connsiteX40" fmla="*/ 472658 w 756957"/>
                    <a:gd name="connsiteY40" fmla="*/ 324948 h 798213"/>
                    <a:gd name="connsiteX41" fmla="*/ 475122 w 756957"/>
                    <a:gd name="connsiteY41" fmla="*/ 322087 h 798213"/>
                    <a:gd name="connsiteX42" fmla="*/ 529473 w 756957"/>
                    <a:gd name="connsiteY42" fmla="*/ 134898 h 798213"/>
                    <a:gd name="connsiteX43" fmla="*/ 470309 w 756957"/>
                    <a:gd name="connsiteY43" fmla="*/ 53339 h 798213"/>
                    <a:gd name="connsiteX44" fmla="*/ 362846 w 756957"/>
                    <a:gd name="connsiteY44" fmla="*/ 305 h 79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56957" h="798213">
                      <a:moveTo>
                        <a:pt x="279176" y="400707"/>
                      </a:moveTo>
                      <a:lnTo>
                        <a:pt x="271189" y="410318"/>
                      </a:lnTo>
                      <a:cubicBezTo>
                        <a:pt x="253273" y="427740"/>
                        <a:pt x="225072" y="438881"/>
                        <a:pt x="205723" y="451143"/>
                      </a:cubicBezTo>
                      <a:cubicBezTo>
                        <a:pt x="174764" y="470763"/>
                        <a:pt x="132665" y="480029"/>
                        <a:pt x="102440" y="488298"/>
                      </a:cubicBezTo>
                      <a:cubicBezTo>
                        <a:pt x="72024" y="499024"/>
                        <a:pt x="23340" y="489114"/>
                        <a:pt x="15278" y="546125"/>
                      </a:cubicBezTo>
                      <a:cubicBezTo>
                        <a:pt x="7948" y="639060"/>
                        <a:pt x="536" y="714832"/>
                        <a:pt x="0" y="797817"/>
                      </a:cubicBezTo>
                      <a:lnTo>
                        <a:pt x="469" y="798213"/>
                      </a:lnTo>
                      <a:lnTo>
                        <a:pt x="756957" y="798213"/>
                      </a:lnTo>
                      <a:lnTo>
                        <a:pt x="748724" y="677178"/>
                      </a:lnTo>
                      <a:cubicBezTo>
                        <a:pt x="746754" y="636619"/>
                        <a:pt x="744489" y="597243"/>
                        <a:pt x="738587" y="561255"/>
                      </a:cubicBezTo>
                      <a:cubicBezTo>
                        <a:pt x="736058" y="529670"/>
                        <a:pt x="704557" y="494343"/>
                        <a:pt x="668175" y="497567"/>
                      </a:cubicBezTo>
                      <a:cubicBezTo>
                        <a:pt x="586690" y="489355"/>
                        <a:pt x="539366" y="459705"/>
                        <a:pt x="508886" y="439593"/>
                      </a:cubicBezTo>
                      <a:cubicBezTo>
                        <a:pt x="489117" y="426549"/>
                        <a:pt x="470741" y="416650"/>
                        <a:pt x="462111" y="406351"/>
                      </a:cubicBezTo>
                      <a:lnTo>
                        <a:pt x="461781" y="405856"/>
                      </a:lnTo>
                      <a:cubicBezTo>
                        <a:pt x="453233" y="422170"/>
                        <a:pt x="470870" y="456198"/>
                        <a:pt x="467327" y="479058"/>
                      </a:cubicBezTo>
                      <a:cubicBezTo>
                        <a:pt x="467477" y="533570"/>
                        <a:pt x="449176" y="625939"/>
                        <a:pt x="433216" y="689743"/>
                      </a:cubicBezTo>
                      <a:lnTo>
                        <a:pt x="419973" y="737366"/>
                      </a:lnTo>
                      <a:lnTo>
                        <a:pt x="404698" y="650809"/>
                      </a:lnTo>
                      <a:cubicBezTo>
                        <a:pt x="397283" y="623713"/>
                        <a:pt x="388779" y="598947"/>
                        <a:pt x="381896" y="572619"/>
                      </a:cubicBezTo>
                      <a:cubicBezTo>
                        <a:pt x="376172" y="537611"/>
                        <a:pt x="394466" y="526086"/>
                        <a:pt x="399065" y="519309"/>
                      </a:cubicBezTo>
                      <a:cubicBezTo>
                        <a:pt x="406352" y="495047"/>
                        <a:pt x="375445" y="483966"/>
                        <a:pt x="364890" y="485019"/>
                      </a:cubicBezTo>
                      <a:cubicBezTo>
                        <a:pt x="336661" y="485129"/>
                        <a:pt x="318972" y="507999"/>
                        <a:pt x="327506" y="523440"/>
                      </a:cubicBezTo>
                      <a:cubicBezTo>
                        <a:pt x="339908" y="532780"/>
                        <a:pt x="347225" y="550884"/>
                        <a:pt x="342927" y="574203"/>
                      </a:cubicBezTo>
                      <a:cubicBezTo>
                        <a:pt x="334697" y="625212"/>
                        <a:pt x="327084" y="657430"/>
                        <a:pt x="319992" y="698302"/>
                      </a:cubicBezTo>
                      <a:lnTo>
                        <a:pt x="313975" y="737229"/>
                      </a:lnTo>
                      <a:lnTo>
                        <a:pt x="295760" y="682578"/>
                      </a:lnTo>
                      <a:cubicBezTo>
                        <a:pt x="277028" y="615821"/>
                        <a:pt x="262069" y="531413"/>
                        <a:pt x="260145" y="481497"/>
                      </a:cubicBezTo>
                      <a:cubicBezTo>
                        <a:pt x="255638" y="457638"/>
                        <a:pt x="286731" y="420441"/>
                        <a:pt x="279120" y="401970"/>
                      </a:cubicBezTo>
                      <a:cubicBezTo>
                        <a:pt x="279138" y="401549"/>
                        <a:pt x="279157" y="401128"/>
                        <a:pt x="279176" y="400707"/>
                      </a:cubicBezTo>
                      <a:close/>
                      <a:moveTo>
                        <a:pt x="362846" y="305"/>
                      </a:moveTo>
                      <a:cubicBezTo>
                        <a:pt x="338744" y="2405"/>
                        <a:pt x="316170" y="15583"/>
                        <a:pt x="300693" y="46053"/>
                      </a:cubicBezTo>
                      <a:cubicBezTo>
                        <a:pt x="256020" y="44596"/>
                        <a:pt x="244486" y="82601"/>
                        <a:pt x="233596" y="123008"/>
                      </a:cubicBezTo>
                      <a:cubicBezTo>
                        <a:pt x="204272" y="191011"/>
                        <a:pt x="237533" y="290929"/>
                        <a:pt x="259192" y="316080"/>
                      </a:cubicBezTo>
                      <a:lnTo>
                        <a:pt x="260597" y="317412"/>
                      </a:lnTo>
                      <a:lnTo>
                        <a:pt x="257913" y="310265"/>
                      </a:lnTo>
                      <a:cubicBezTo>
                        <a:pt x="252103" y="293691"/>
                        <a:pt x="246577" y="274535"/>
                        <a:pt x="242959" y="250291"/>
                      </a:cubicBezTo>
                      <a:cubicBezTo>
                        <a:pt x="229400" y="179785"/>
                        <a:pt x="276071" y="108335"/>
                        <a:pt x="302827" y="68976"/>
                      </a:cubicBezTo>
                      <a:cubicBezTo>
                        <a:pt x="415138" y="132755"/>
                        <a:pt x="472150" y="94865"/>
                        <a:pt x="490444" y="142977"/>
                      </a:cubicBezTo>
                      <a:cubicBezTo>
                        <a:pt x="495183" y="181208"/>
                        <a:pt x="496826" y="193583"/>
                        <a:pt x="495076" y="216590"/>
                      </a:cubicBezTo>
                      <a:cubicBezTo>
                        <a:pt x="493657" y="245005"/>
                        <a:pt x="488818" y="272139"/>
                        <a:pt x="482128" y="296346"/>
                      </a:cubicBezTo>
                      <a:lnTo>
                        <a:pt x="472658" y="324948"/>
                      </a:lnTo>
                      <a:lnTo>
                        <a:pt x="475122" y="322087"/>
                      </a:lnTo>
                      <a:cubicBezTo>
                        <a:pt x="497389" y="293450"/>
                        <a:pt x="540138" y="202323"/>
                        <a:pt x="529473" y="134898"/>
                      </a:cubicBezTo>
                      <a:cubicBezTo>
                        <a:pt x="522079" y="98421"/>
                        <a:pt x="494191" y="79430"/>
                        <a:pt x="470309" y="53339"/>
                      </a:cubicBezTo>
                      <a:cubicBezTo>
                        <a:pt x="447430" y="24072"/>
                        <a:pt x="403015" y="-3197"/>
                        <a:pt x="362846" y="305"/>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sp>
              <p:nvSpPr>
                <p:cNvPr id="13" name="Freeform 63">
                  <a:extLst>
                    <a:ext uri="{FF2B5EF4-FFF2-40B4-BE49-F238E27FC236}">
                      <a16:creationId xmlns:a16="http://schemas.microsoft.com/office/drawing/2014/main" id="{211250A2-12B0-4037-8612-322FE9B89CE0}"/>
                    </a:ext>
                  </a:extLst>
                </p:cNvPr>
                <p:cNvSpPr/>
                <p:nvPr/>
              </p:nvSpPr>
              <p:spPr>
                <a:xfrm>
                  <a:off x="3909041" y="3505785"/>
                  <a:ext cx="429608" cy="488599"/>
                </a:xfrm>
                <a:custGeom>
                  <a:avLst/>
                  <a:gdLst>
                    <a:gd name="connsiteX0" fmla="*/ 415512 w 731289"/>
                    <a:gd name="connsiteY0" fmla="*/ 84270 h 837831"/>
                    <a:gd name="connsiteX1" fmla="*/ 229331 w 731289"/>
                    <a:gd name="connsiteY1" fmla="*/ 199989 h 837831"/>
                    <a:gd name="connsiteX2" fmla="*/ 277063 w 731289"/>
                    <a:gd name="connsiteY2" fmla="*/ 371838 h 837831"/>
                    <a:gd name="connsiteX3" fmla="*/ 277257 w 731289"/>
                    <a:gd name="connsiteY3" fmla="*/ 404992 h 837831"/>
                    <a:gd name="connsiteX4" fmla="*/ 275879 w 731289"/>
                    <a:gd name="connsiteY4" fmla="*/ 411489 h 837831"/>
                    <a:gd name="connsiteX5" fmla="*/ 267532 w 731289"/>
                    <a:gd name="connsiteY5" fmla="*/ 417353 h 837831"/>
                    <a:gd name="connsiteX6" fmla="*/ 246628 w 731289"/>
                    <a:gd name="connsiteY6" fmla="*/ 440985 h 837831"/>
                    <a:gd name="connsiteX7" fmla="*/ 279096 w 731289"/>
                    <a:gd name="connsiteY7" fmla="*/ 634906 h 837831"/>
                    <a:gd name="connsiteX8" fmla="*/ 295377 w 731289"/>
                    <a:gd name="connsiteY8" fmla="*/ 715851 h 837831"/>
                    <a:gd name="connsiteX9" fmla="*/ 296377 w 731289"/>
                    <a:gd name="connsiteY9" fmla="*/ 720633 h 837831"/>
                    <a:gd name="connsiteX10" fmla="*/ 296339 w 731289"/>
                    <a:gd name="connsiteY10" fmla="*/ 720634 h 837831"/>
                    <a:gd name="connsiteX11" fmla="*/ 299440 w 731289"/>
                    <a:gd name="connsiteY11" fmla="*/ 736052 h 837831"/>
                    <a:gd name="connsiteX12" fmla="*/ 398160 w 731289"/>
                    <a:gd name="connsiteY12" fmla="*/ 736052 h 837831"/>
                    <a:gd name="connsiteX13" fmla="*/ 455083 w 731289"/>
                    <a:gd name="connsiteY13" fmla="*/ 427412 h 837831"/>
                    <a:gd name="connsiteX14" fmla="*/ 442256 w 731289"/>
                    <a:gd name="connsiteY14" fmla="*/ 416305 h 837831"/>
                    <a:gd name="connsiteX15" fmla="*/ 439443 w 731289"/>
                    <a:gd name="connsiteY15" fmla="*/ 414352 h 837831"/>
                    <a:gd name="connsiteX16" fmla="*/ 439564 w 731289"/>
                    <a:gd name="connsiteY16" fmla="*/ 405481 h 837831"/>
                    <a:gd name="connsiteX17" fmla="*/ 439542 w 731289"/>
                    <a:gd name="connsiteY17" fmla="*/ 381282 h 837831"/>
                    <a:gd name="connsiteX18" fmla="*/ 493201 w 731289"/>
                    <a:gd name="connsiteY18" fmla="*/ 213958 h 837831"/>
                    <a:gd name="connsiteX19" fmla="*/ 415512 w 731289"/>
                    <a:gd name="connsiteY19" fmla="*/ 84270 h 837831"/>
                    <a:gd name="connsiteX20" fmla="*/ 367956 w 731289"/>
                    <a:gd name="connsiteY20" fmla="*/ 154 h 837831"/>
                    <a:gd name="connsiteX21" fmla="*/ 424916 w 731289"/>
                    <a:gd name="connsiteY21" fmla="*/ 14262 h 837831"/>
                    <a:gd name="connsiteX22" fmla="*/ 504795 w 731289"/>
                    <a:gd name="connsiteY22" fmla="*/ 82710 h 837831"/>
                    <a:gd name="connsiteX23" fmla="*/ 555527 w 731289"/>
                    <a:gd name="connsiteY23" fmla="*/ 377284 h 837831"/>
                    <a:gd name="connsiteX24" fmla="*/ 600480 w 731289"/>
                    <a:gd name="connsiteY24" fmla="*/ 465409 h 837831"/>
                    <a:gd name="connsiteX25" fmla="*/ 720399 w 731289"/>
                    <a:gd name="connsiteY25" fmla="*/ 524941 h 837831"/>
                    <a:gd name="connsiteX26" fmla="*/ 730476 w 731289"/>
                    <a:gd name="connsiteY26" fmla="*/ 623797 h 837831"/>
                    <a:gd name="connsiteX27" fmla="*/ 729987 w 731289"/>
                    <a:gd name="connsiteY27" fmla="*/ 716779 h 837831"/>
                    <a:gd name="connsiteX28" fmla="*/ 730930 w 731289"/>
                    <a:gd name="connsiteY28" fmla="*/ 755048 h 837831"/>
                    <a:gd name="connsiteX29" fmla="*/ 731285 w 731289"/>
                    <a:gd name="connsiteY29" fmla="*/ 808291 h 837831"/>
                    <a:gd name="connsiteX30" fmla="*/ 730924 w 731289"/>
                    <a:gd name="connsiteY30" fmla="*/ 837831 h 837831"/>
                    <a:gd name="connsiteX31" fmla="*/ 714 w 731289"/>
                    <a:gd name="connsiteY31" fmla="*/ 837831 h 837831"/>
                    <a:gd name="connsiteX32" fmla="*/ 721 w 731289"/>
                    <a:gd name="connsiteY32" fmla="*/ 764175 h 837831"/>
                    <a:gd name="connsiteX33" fmla="*/ 794 w 731289"/>
                    <a:gd name="connsiteY33" fmla="*/ 718484 h 837831"/>
                    <a:gd name="connsiteX34" fmla="*/ 294 w 731289"/>
                    <a:gd name="connsiteY34" fmla="*/ 696822 h 837831"/>
                    <a:gd name="connsiteX35" fmla="*/ 114 w 731289"/>
                    <a:gd name="connsiteY35" fmla="*/ 655952 h 837831"/>
                    <a:gd name="connsiteX36" fmla="*/ 158 w 731289"/>
                    <a:gd name="connsiteY36" fmla="*/ 637212 h 837831"/>
                    <a:gd name="connsiteX37" fmla="*/ 0 w 731289"/>
                    <a:gd name="connsiteY37" fmla="*/ 628458 h 837831"/>
                    <a:gd name="connsiteX38" fmla="*/ 190 w 731289"/>
                    <a:gd name="connsiteY38" fmla="*/ 623881 h 837831"/>
                    <a:gd name="connsiteX39" fmla="*/ 225 w 731289"/>
                    <a:gd name="connsiteY39" fmla="*/ 608829 h 837831"/>
                    <a:gd name="connsiteX40" fmla="*/ 487 w 731289"/>
                    <a:gd name="connsiteY40" fmla="*/ 563672 h 837831"/>
                    <a:gd name="connsiteX41" fmla="*/ 106171 w 731289"/>
                    <a:gd name="connsiteY41" fmla="*/ 478145 h 837831"/>
                    <a:gd name="connsiteX42" fmla="*/ 218358 w 731289"/>
                    <a:gd name="connsiteY42" fmla="*/ 286304 h 837831"/>
                    <a:gd name="connsiteX43" fmla="*/ 226824 w 731289"/>
                    <a:gd name="connsiteY43" fmla="*/ 98184 h 837831"/>
                    <a:gd name="connsiteX44" fmla="*/ 304731 w 731289"/>
                    <a:gd name="connsiteY44" fmla="*/ 8346 h 837831"/>
                    <a:gd name="connsiteX45" fmla="*/ 367956 w 731289"/>
                    <a:gd name="connsiteY45" fmla="*/ 154 h 83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31289" h="837831">
                      <a:moveTo>
                        <a:pt x="415512" y="84270"/>
                      </a:moveTo>
                      <a:cubicBezTo>
                        <a:pt x="384744" y="86671"/>
                        <a:pt x="333453" y="176780"/>
                        <a:pt x="229331" y="199989"/>
                      </a:cubicBezTo>
                      <a:cubicBezTo>
                        <a:pt x="235020" y="273683"/>
                        <a:pt x="247805" y="338105"/>
                        <a:pt x="277063" y="371838"/>
                      </a:cubicBezTo>
                      <a:cubicBezTo>
                        <a:pt x="276951" y="383456"/>
                        <a:pt x="278752" y="393799"/>
                        <a:pt x="277257" y="404992"/>
                      </a:cubicBezTo>
                      <a:lnTo>
                        <a:pt x="275879" y="411489"/>
                      </a:lnTo>
                      <a:lnTo>
                        <a:pt x="267532" y="417353"/>
                      </a:lnTo>
                      <a:cubicBezTo>
                        <a:pt x="258280" y="424725"/>
                        <a:pt x="248072" y="435261"/>
                        <a:pt x="246628" y="440985"/>
                      </a:cubicBezTo>
                      <a:lnTo>
                        <a:pt x="279096" y="634906"/>
                      </a:lnTo>
                      <a:lnTo>
                        <a:pt x="295377" y="715851"/>
                      </a:lnTo>
                      <a:lnTo>
                        <a:pt x="296377" y="720633"/>
                      </a:lnTo>
                      <a:lnTo>
                        <a:pt x="296339" y="720634"/>
                      </a:lnTo>
                      <a:lnTo>
                        <a:pt x="299440" y="736052"/>
                      </a:lnTo>
                      <a:lnTo>
                        <a:pt x="398160" y="736052"/>
                      </a:lnTo>
                      <a:lnTo>
                        <a:pt x="455083" y="427412"/>
                      </a:lnTo>
                      <a:lnTo>
                        <a:pt x="442256" y="416305"/>
                      </a:lnTo>
                      <a:lnTo>
                        <a:pt x="439443" y="414352"/>
                      </a:lnTo>
                      <a:lnTo>
                        <a:pt x="439564" y="405481"/>
                      </a:lnTo>
                      <a:cubicBezTo>
                        <a:pt x="439598" y="398459"/>
                        <a:pt x="439534" y="391205"/>
                        <a:pt x="439542" y="381282"/>
                      </a:cubicBezTo>
                      <a:cubicBezTo>
                        <a:pt x="468370" y="352907"/>
                        <a:pt x="492113" y="294646"/>
                        <a:pt x="493201" y="213958"/>
                      </a:cubicBezTo>
                      <a:cubicBezTo>
                        <a:pt x="421611" y="161308"/>
                        <a:pt x="425292" y="111613"/>
                        <a:pt x="415512" y="84270"/>
                      </a:cubicBezTo>
                      <a:close/>
                      <a:moveTo>
                        <a:pt x="367956" y="154"/>
                      </a:moveTo>
                      <a:cubicBezTo>
                        <a:pt x="390821" y="1027"/>
                        <a:pt x="412641" y="5617"/>
                        <a:pt x="424916" y="14262"/>
                      </a:cubicBezTo>
                      <a:cubicBezTo>
                        <a:pt x="438992" y="12303"/>
                        <a:pt x="483300" y="32689"/>
                        <a:pt x="504795" y="82710"/>
                      </a:cubicBezTo>
                      <a:cubicBezTo>
                        <a:pt x="533780" y="178129"/>
                        <a:pt x="521948" y="299056"/>
                        <a:pt x="555527" y="377284"/>
                      </a:cubicBezTo>
                      <a:cubicBezTo>
                        <a:pt x="581067" y="431226"/>
                        <a:pt x="583664" y="449532"/>
                        <a:pt x="600480" y="465409"/>
                      </a:cubicBezTo>
                      <a:cubicBezTo>
                        <a:pt x="642564" y="477017"/>
                        <a:pt x="708966" y="474487"/>
                        <a:pt x="720399" y="524941"/>
                      </a:cubicBezTo>
                      <a:cubicBezTo>
                        <a:pt x="728521" y="563843"/>
                        <a:pt x="730379" y="594304"/>
                        <a:pt x="730476" y="623797"/>
                      </a:cubicBezTo>
                      <a:lnTo>
                        <a:pt x="729987" y="716779"/>
                      </a:lnTo>
                      <a:lnTo>
                        <a:pt x="730930" y="755048"/>
                      </a:lnTo>
                      <a:cubicBezTo>
                        <a:pt x="731202" y="773373"/>
                        <a:pt x="731316" y="791759"/>
                        <a:pt x="731285" y="808291"/>
                      </a:cubicBezTo>
                      <a:lnTo>
                        <a:pt x="730924" y="837831"/>
                      </a:lnTo>
                      <a:lnTo>
                        <a:pt x="714" y="837831"/>
                      </a:lnTo>
                      <a:lnTo>
                        <a:pt x="721" y="764175"/>
                      </a:lnTo>
                      <a:lnTo>
                        <a:pt x="794" y="718484"/>
                      </a:lnTo>
                      <a:lnTo>
                        <a:pt x="294" y="696822"/>
                      </a:lnTo>
                      <a:cubicBezTo>
                        <a:pt x="170" y="685154"/>
                        <a:pt x="118" y="671074"/>
                        <a:pt x="114" y="655952"/>
                      </a:cubicBezTo>
                      <a:lnTo>
                        <a:pt x="158" y="637212"/>
                      </a:lnTo>
                      <a:lnTo>
                        <a:pt x="0" y="628458"/>
                      </a:lnTo>
                      <a:lnTo>
                        <a:pt x="190" y="623881"/>
                      </a:lnTo>
                      <a:lnTo>
                        <a:pt x="225" y="608829"/>
                      </a:lnTo>
                      <a:cubicBezTo>
                        <a:pt x="295" y="592993"/>
                        <a:pt x="390" y="577484"/>
                        <a:pt x="487" y="563672"/>
                      </a:cubicBezTo>
                      <a:cubicBezTo>
                        <a:pt x="12494" y="497418"/>
                        <a:pt x="81618" y="483806"/>
                        <a:pt x="106171" y="478145"/>
                      </a:cubicBezTo>
                      <a:cubicBezTo>
                        <a:pt x="203023" y="420210"/>
                        <a:pt x="211915" y="360657"/>
                        <a:pt x="218358" y="286304"/>
                      </a:cubicBezTo>
                      <a:cubicBezTo>
                        <a:pt x="203192" y="189861"/>
                        <a:pt x="203589" y="153042"/>
                        <a:pt x="226824" y="98184"/>
                      </a:cubicBezTo>
                      <a:cubicBezTo>
                        <a:pt x="249280" y="49874"/>
                        <a:pt x="277742" y="18257"/>
                        <a:pt x="304731" y="8346"/>
                      </a:cubicBezTo>
                      <a:cubicBezTo>
                        <a:pt x="321182" y="2124"/>
                        <a:pt x="345091" y="-719"/>
                        <a:pt x="367956" y="154"/>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sp>
              <p:nvSpPr>
                <p:cNvPr id="14" name="Freeform 64">
                  <a:extLst>
                    <a:ext uri="{FF2B5EF4-FFF2-40B4-BE49-F238E27FC236}">
                      <a16:creationId xmlns:a16="http://schemas.microsoft.com/office/drawing/2014/main" id="{00ED81C2-5EED-41E8-948C-5C1D6C672154}"/>
                    </a:ext>
                  </a:extLst>
                </p:cNvPr>
                <p:cNvSpPr/>
                <p:nvPr/>
              </p:nvSpPr>
              <p:spPr>
                <a:xfrm>
                  <a:off x="3843604" y="4083095"/>
                  <a:ext cx="462343" cy="439412"/>
                </a:xfrm>
                <a:custGeom>
                  <a:avLst/>
                  <a:gdLst>
                    <a:gd name="connsiteX0" fmla="*/ 527464 w 835191"/>
                    <a:gd name="connsiteY0" fmla="*/ 394246 h 799614"/>
                    <a:gd name="connsiteX1" fmla="*/ 532073 w 835191"/>
                    <a:gd name="connsiteY1" fmla="*/ 400246 h 799614"/>
                    <a:gd name="connsiteX2" fmla="*/ 613688 w 835191"/>
                    <a:gd name="connsiteY2" fmla="*/ 470766 h 799614"/>
                    <a:gd name="connsiteX3" fmla="*/ 818574 w 835191"/>
                    <a:gd name="connsiteY3" fmla="*/ 558699 h 799614"/>
                    <a:gd name="connsiteX4" fmla="*/ 832674 w 835191"/>
                    <a:gd name="connsiteY4" fmla="*/ 686352 h 799614"/>
                    <a:gd name="connsiteX5" fmla="*/ 835191 w 835191"/>
                    <a:gd name="connsiteY5" fmla="*/ 799614 h 799614"/>
                    <a:gd name="connsiteX6" fmla="*/ 0 w 835191"/>
                    <a:gd name="connsiteY6" fmla="*/ 799614 h 799614"/>
                    <a:gd name="connsiteX7" fmla="*/ 7354 w 835191"/>
                    <a:gd name="connsiteY7" fmla="*/ 685551 h 799614"/>
                    <a:gd name="connsiteX8" fmla="*/ 24117 w 835191"/>
                    <a:gd name="connsiteY8" fmla="*/ 557784 h 799614"/>
                    <a:gd name="connsiteX9" fmla="*/ 255038 w 835191"/>
                    <a:gd name="connsiteY9" fmla="*/ 442027 h 799614"/>
                    <a:gd name="connsiteX10" fmla="*/ 304216 w 835191"/>
                    <a:gd name="connsiteY10" fmla="*/ 400013 h 799614"/>
                    <a:gd name="connsiteX11" fmla="*/ 307164 w 835191"/>
                    <a:gd name="connsiteY11" fmla="*/ 397794 h 799614"/>
                    <a:gd name="connsiteX12" fmla="*/ 306441 w 835191"/>
                    <a:gd name="connsiteY12" fmla="*/ 398416 h 799614"/>
                    <a:gd name="connsiteX13" fmla="*/ 332336 w 835191"/>
                    <a:gd name="connsiteY13" fmla="*/ 601613 h 799614"/>
                    <a:gd name="connsiteX14" fmla="*/ 369594 w 835191"/>
                    <a:gd name="connsiteY14" fmla="*/ 693532 h 799614"/>
                    <a:gd name="connsiteX15" fmla="*/ 378285 w 835191"/>
                    <a:gd name="connsiteY15" fmla="*/ 658545 h 799614"/>
                    <a:gd name="connsiteX16" fmla="*/ 399069 w 835191"/>
                    <a:gd name="connsiteY16" fmla="*/ 573388 h 799614"/>
                    <a:gd name="connsiteX17" fmla="*/ 377163 w 835191"/>
                    <a:gd name="connsiteY17" fmla="*/ 519791 h 799614"/>
                    <a:gd name="connsiteX18" fmla="*/ 426572 w 835191"/>
                    <a:gd name="connsiteY18" fmla="*/ 481715 h 799614"/>
                    <a:gd name="connsiteX19" fmla="*/ 467210 w 835191"/>
                    <a:gd name="connsiteY19" fmla="*/ 516055 h 799614"/>
                    <a:gd name="connsiteX20" fmla="*/ 442367 w 835191"/>
                    <a:gd name="connsiteY20" fmla="*/ 575173 h 799614"/>
                    <a:gd name="connsiteX21" fmla="*/ 457755 w 835191"/>
                    <a:gd name="connsiteY21" fmla="*/ 665697 h 799614"/>
                    <a:gd name="connsiteX22" fmla="*/ 461604 w 835191"/>
                    <a:gd name="connsiteY22" fmla="*/ 687762 h 799614"/>
                    <a:gd name="connsiteX23" fmla="*/ 474931 w 835191"/>
                    <a:gd name="connsiteY23" fmla="*/ 659992 h 799614"/>
                    <a:gd name="connsiteX24" fmla="*/ 538673 w 835191"/>
                    <a:gd name="connsiteY24" fmla="*/ 412086 h 799614"/>
                    <a:gd name="connsiteX25" fmla="*/ 530004 w 835191"/>
                    <a:gd name="connsiteY25" fmla="*/ 397832 h 799614"/>
                    <a:gd name="connsiteX26" fmla="*/ 283224 w 835191"/>
                    <a:gd name="connsiteY26" fmla="*/ 290561 h 799614"/>
                    <a:gd name="connsiteX27" fmla="*/ 293734 w 835191"/>
                    <a:gd name="connsiteY27" fmla="*/ 297046 h 799614"/>
                    <a:gd name="connsiteX28" fmla="*/ 308030 w 835191"/>
                    <a:gd name="connsiteY28" fmla="*/ 300258 h 799614"/>
                    <a:gd name="connsiteX29" fmla="*/ 323829 w 835191"/>
                    <a:gd name="connsiteY29" fmla="*/ 341256 h 799614"/>
                    <a:gd name="connsiteX30" fmla="*/ 325535 w 835191"/>
                    <a:gd name="connsiteY30" fmla="*/ 370065 h 799614"/>
                    <a:gd name="connsiteX31" fmla="*/ 318172 w 835191"/>
                    <a:gd name="connsiteY31" fmla="*/ 359001 h 799614"/>
                    <a:gd name="connsiteX32" fmla="*/ 284310 w 835191"/>
                    <a:gd name="connsiteY32" fmla="*/ 294199 h 799614"/>
                    <a:gd name="connsiteX33" fmla="*/ 554574 w 835191"/>
                    <a:gd name="connsiteY33" fmla="*/ 290341 h 799614"/>
                    <a:gd name="connsiteX34" fmla="*/ 554523 w 835191"/>
                    <a:gd name="connsiteY34" fmla="*/ 290477 h 799614"/>
                    <a:gd name="connsiteX35" fmla="*/ 524194 w 835191"/>
                    <a:gd name="connsiteY35" fmla="*/ 354258 h 799614"/>
                    <a:gd name="connsiteX36" fmla="*/ 517949 w 835191"/>
                    <a:gd name="connsiteY36" fmla="*/ 364268 h 799614"/>
                    <a:gd name="connsiteX37" fmla="*/ 516010 w 835191"/>
                    <a:gd name="connsiteY37" fmla="*/ 341197 h 799614"/>
                    <a:gd name="connsiteX38" fmla="*/ 537373 w 835191"/>
                    <a:gd name="connsiteY38" fmla="*/ 298319 h 799614"/>
                    <a:gd name="connsiteX39" fmla="*/ 547316 w 835191"/>
                    <a:gd name="connsiteY39" fmla="*/ 296456 h 799614"/>
                    <a:gd name="connsiteX40" fmla="*/ 470615 w 835191"/>
                    <a:gd name="connsiteY40" fmla="*/ 1136 h 799614"/>
                    <a:gd name="connsiteX41" fmla="*/ 518531 w 835191"/>
                    <a:gd name="connsiteY41" fmla="*/ 31609 h 799614"/>
                    <a:gd name="connsiteX42" fmla="*/ 571131 w 835191"/>
                    <a:gd name="connsiteY42" fmla="*/ 143315 h 799614"/>
                    <a:gd name="connsiteX43" fmla="*/ 575308 w 835191"/>
                    <a:gd name="connsiteY43" fmla="*/ 200827 h 799614"/>
                    <a:gd name="connsiteX44" fmla="*/ 573852 w 835191"/>
                    <a:gd name="connsiteY44" fmla="*/ 207232 h 799614"/>
                    <a:gd name="connsiteX45" fmla="*/ 569544 w 835191"/>
                    <a:gd name="connsiteY45" fmla="*/ 197948 h 799614"/>
                    <a:gd name="connsiteX46" fmla="*/ 554543 w 835191"/>
                    <a:gd name="connsiteY46" fmla="*/ 206132 h 799614"/>
                    <a:gd name="connsiteX47" fmla="*/ 553715 w 835191"/>
                    <a:gd name="connsiteY47" fmla="*/ 211474 h 799614"/>
                    <a:gd name="connsiteX48" fmla="*/ 553063 w 835191"/>
                    <a:gd name="connsiteY48" fmla="*/ 211723 h 799614"/>
                    <a:gd name="connsiteX49" fmla="*/ 552705 w 835191"/>
                    <a:gd name="connsiteY49" fmla="*/ 200752 h 799614"/>
                    <a:gd name="connsiteX50" fmla="*/ 524451 w 835191"/>
                    <a:gd name="connsiteY50" fmla="*/ 114436 h 799614"/>
                    <a:gd name="connsiteX51" fmla="*/ 426187 w 835191"/>
                    <a:gd name="connsiteY51" fmla="*/ 92859 h 799614"/>
                    <a:gd name="connsiteX52" fmla="*/ 299401 w 835191"/>
                    <a:gd name="connsiteY52" fmla="*/ 155987 h 799614"/>
                    <a:gd name="connsiteX53" fmla="*/ 285322 w 835191"/>
                    <a:gd name="connsiteY53" fmla="*/ 202757 h 799614"/>
                    <a:gd name="connsiteX54" fmla="*/ 286684 w 835191"/>
                    <a:gd name="connsiteY54" fmla="*/ 212474 h 799614"/>
                    <a:gd name="connsiteX55" fmla="*/ 286664 w 835191"/>
                    <a:gd name="connsiteY55" fmla="*/ 216020 h 799614"/>
                    <a:gd name="connsiteX56" fmla="*/ 283623 w 835191"/>
                    <a:gd name="connsiteY56" fmla="*/ 212828 h 799614"/>
                    <a:gd name="connsiteX57" fmla="*/ 271043 w 835191"/>
                    <a:gd name="connsiteY57" fmla="*/ 204845 h 799614"/>
                    <a:gd name="connsiteX58" fmla="*/ 269204 w 835191"/>
                    <a:gd name="connsiteY58" fmla="*/ 206043 h 799614"/>
                    <a:gd name="connsiteX59" fmla="*/ 266590 w 835191"/>
                    <a:gd name="connsiteY59" fmla="*/ 205874 h 799614"/>
                    <a:gd name="connsiteX60" fmla="*/ 262096 w 835191"/>
                    <a:gd name="connsiteY60" fmla="*/ 208149 h 799614"/>
                    <a:gd name="connsiteX61" fmla="*/ 261627 w 835191"/>
                    <a:gd name="connsiteY61" fmla="*/ 201235 h 799614"/>
                    <a:gd name="connsiteX62" fmla="*/ 275070 w 835191"/>
                    <a:gd name="connsiteY62" fmla="*/ 91942 h 799614"/>
                    <a:gd name="connsiteX63" fmla="*/ 408542 w 835191"/>
                    <a:gd name="connsiteY63" fmla="*/ 9911 h 799614"/>
                    <a:gd name="connsiteX64" fmla="*/ 470615 w 835191"/>
                    <a:gd name="connsiteY64" fmla="*/ 1136 h 79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35191" h="799614">
                      <a:moveTo>
                        <a:pt x="527464" y="394246"/>
                      </a:moveTo>
                      <a:lnTo>
                        <a:pt x="532073" y="400246"/>
                      </a:lnTo>
                      <a:cubicBezTo>
                        <a:pt x="548474" y="422573"/>
                        <a:pt x="570669" y="455611"/>
                        <a:pt x="613688" y="470766"/>
                      </a:cubicBezTo>
                      <a:cubicBezTo>
                        <a:pt x="663943" y="500125"/>
                        <a:pt x="802991" y="507456"/>
                        <a:pt x="818574" y="558699"/>
                      </a:cubicBezTo>
                      <a:cubicBezTo>
                        <a:pt x="826420" y="602165"/>
                        <a:pt x="830490" y="644487"/>
                        <a:pt x="832674" y="686352"/>
                      </a:cubicBezTo>
                      <a:lnTo>
                        <a:pt x="835191" y="799614"/>
                      </a:lnTo>
                      <a:lnTo>
                        <a:pt x="0" y="799614"/>
                      </a:lnTo>
                      <a:lnTo>
                        <a:pt x="7354" y="685551"/>
                      </a:lnTo>
                      <a:cubicBezTo>
                        <a:pt x="10943" y="644106"/>
                        <a:pt x="15976" y="602318"/>
                        <a:pt x="24117" y="557784"/>
                      </a:cubicBezTo>
                      <a:cubicBezTo>
                        <a:pt x="38959" y="479727"/>
                        <a:pt x="204265" y="478942"/>
                        <a:pt x="255038" y="442027"/>
                      </a:cubicBezTo>
                      <a:cubicBezTo>
                        <a:pt x="290672" y="416120"/>
                        <a:pt x="288051" y="412988"/>
                        <a:pt x="304216" y="400013"/>
                      </a:cubicBezTo>
                      <a:lnTo>
                        <a:pt x="307164" y="397794"/>
                      </a:lnTo>
                      <a:lnTo>
                        <a:pt x="306441" y="398416"/>
                      </a:lnTo>
                      <a:cubicBezTo>
                        <a:pt x="295758" y="457705"/>
                        <a:pt x="309405" y="532310"/>
                        <a:pt x="332336" y="601613"/>
                      </a:cubicBezTo>
                      <a:lnTo>
                        <a:pt x="369594" y="693532"/>
                      </a:lnTo>
                      <a:lnTo>
                        <a:pt x="378285" y="658545"/>
                      </a:lnTo>
                      <a:cubicBezTo>
                        <a:pt x="386209" y="628618"/>
                        <a:pt x="393794" y="599807"/>
                        <a:pt x="399069" y="573388"/>
                      </a:cubicBezTo>
                      <a:cubicBezTo>
                        <a:pt x="397487" y="543414"/>
                        <a:pt x="391681" y="542516"/>
                        <a:pt x="377163" y="519791"/>
                      </a:cubicBezTo>
                      <a:cubicBezTo>
                        <a:pt x="370398" y="497974"/>
                        <a:pt x="390780" y="480232"/>
                        <a:pt x="426572" y="481715"/>
                      </a:cubicBezTo>
                      <a:cubicBezTo>
                        <a:pt x="448014" y="481471"/>
                        <a:pt x="474230" y="499344"/>
                        <a:pt x="467210" y="516055"/>
                      </a:cubicBezTo>
                      <a:cubicBezTo>
                        <a:pt x="457108" y="528694"/>
                        <a:pt x="442186" y="555842"/>
                        <a:pt x="442367" y="575173"/>
                      </a:cubicBezTo>
                      <a:cubicBezTo>
                        <a:pt x="447651" y="609119"/>
                        <a:pt x="452669" y="637408"/>
                        <a:pt x="457755" y="665697"/>
                      </a:cubicBezTo>
                      <a:lnTo>
                        <a:pt x="461604" y="687762"/>
                      </a:lnTo>
                      <a:lnTo>
                        <a:pt x="474931" y="659992"/>
                      </a:lnTo>
                      <a:cubicBezTo>
                        <a:pt x="514002" y="573728"/>
                        <a:pt x="551793" y="464361"/>
                        <a:pt x="538673" y="412086"/>
                      </a:cubicBezTo>
                      <a:cubicBezTo>
                        <a:pt x="535952" y="407079"/>
                        <a:pt x="533255" y="402630"/>
                        <a:pt x="530004" y="397832"/>
                      </a:cubicBezTo>
                      <a:close/>
                      <a:moveTo>
                        <a:pt x="283224" y="290561"/>
                      </a:moveTo>
                      <a:lnTo>
                        <a:pt x="293734" y="297046"/>
                      </a:lnTo>
                      <a:cubicBezTo>
                        <a:pt x="298159" y="298893"/>
                        <a:pt x="302930" y="300020"/>
                        <a:pt x="308030" y="300258"/>
                      </a:cubicBezTo>
                      <a:cubicBezTo>
                        <a:pt x="302472" y="307604"/>
                        <a:pt x="318021" y="331122"/>
                        <a:pt x="323829" y="341256"/>
                      </a:cubicBezTo>
                      <a:lnTo>
                        <a:pt x="325535" y="370065"/>
                      </a:lnTo>
                      <a:lnTo>
                        <a:pt x="318172" y="359001"/>
                      </a:lnTo>
                      <a:cubicBezTo>
                        <a:pt x="305745" y="339568"/>
                        <a:pt x="291801" y="314653"/>
                        <a:pt x="284310" y="294199"/>
                      </a:cubicBezTo>
                      <a:close/>
                      <a:moveTo>
                        <a:pt x="554574" y="290341"/>
                      </a:moveTo>
                      <a:lnTo>
                        <a:pt x="554523" y="290477"/>
                      </a:lnTo>
                      <a:cubicBezTo>
                        <a:pt x="547997" y="306896"/>
                        <a:pt x="538221" y="334364"/>
                        <a:pt x="524194" y="354258"/>
                      </a:cubicBezTo>
                      <a:lnTo>
                        <a:pt x="517949" y="364268"/>
                      </a:lnTo>
                      <a:cubicBezTo>
                        <a:pt x="517870" y="362634"/>
                        <a:pt x="516088" y="342831"/>
                        <a:pt x="516010" y="341197"/>
                      </a:cubicBezTo>
                      <a:cubicBezTo>
                        <a:pt x="529679" y="327354"/>
                        <a:pt x="529551" y="319979"/>
                        <a:pt x="537373" y="298319"/>
                      </a:cubicBezTo>
                      <a:cubicBezTo>
                        <a:pt x="539005" y="298755"/>
                        <a:pt x="545029" y="298065"/>
                        <a:pt x="547316" y="296456"/>
                      </a:cubicBezTo>
                      <a:close/>
                      <a:moveTo>
                        <a:pt x="470615" y="1136"/>
                      </a:moveTo>
                      <a:cubicBezTo>
                        <a:pt x="487657" y="4254"/>
                        <a:pt x="502339" y="13913"/>
                        <a:pt x="518531" y="31609"/>
                      </a:cubicBezTo>
                      <a:cubicBezTo>
                        <a:pt x="548578" y="63888"/>
                        <a:pt x="571009" y="98673"/>
                        <a:pt x="571131" y="143315"/>
                      </a:cubicBezTo>
                      <a:cubicBezTo>
                        <a:pt x="571856" y="165151"/>
                        <a:pt x="577214" y="185692"/>
                        <a:pt x="575308" y="200827"/>
                      </a:cubicBezTo>
                      <a:lnTo>
                        <a:pt x="573852" y="207232"/>
                      </a:lnTo>
                      <a:lnTo>
                        <a:pt x="569544" y="197948"/>
                      </a:lnTo>
                      <a:cubicBezTo>
                        <a:pt x="560363" y="195389"/>
                        <a:pt x="556384" y="199114"/>
                        <a:pt x="554543" y="206132"/>
                      </a:cubicBezTo>
                      <a:lnTo>
                        <a:pt x="553715" y="211474"/>
                      </a:lnTo>
                      <a:lnTo>
                        <a:pt x="553063" y="211723"/>
                      </a:lnTo>
                      <a:lnTo>
                        <a:pt x="552705" y="200752"/>
                      </a:lnTo>
                      <a:cubicBezTo>
                        <a:pt x="550173" y="168665"/>
                        <a:pt x="540264" y="135688"/>
                        <a:pt x="524451" y="114436"/>
                      </a:cubicBezTo>
                      <a:cubicBezTo>
                        <a:pt x="505309" y="81177"/>
                        <a:pt x="461844" y="79928"/>
                        <a:pt x="426187" y="92859"/>
                      </a:cubicBezTo>
                      <a:cubicBezTo>
                        <a:pt x="322726" y="82868"/>
                        <a:pt x="326312" y="122980"/>
                        <a:pt x="299401" y="155987"/>
                      </a:cubicBezTo>
                      <a:cubicBezTo>
                        <a:pt x="297329" y="189495"/>
                        <a:pt x="293388" y="180402"/>
                        <a:pt x="285322" y="202757"/>
                      </a:cubicBezTo>
                      <a:cubicBezTo>
                        <a:pt x="286208" y="207735"/>
                        <a:pt x="286561" y="210618"/>
                        <a:pt x="286684" y="212474"/>
                      </a:cubicBezTo>
                      <a:cubicBezTo>
                        <a:pt x="286677" y="213656"/>
                        <a:pt x="286671" y="214838"/>
                        <a:pt x="286664" y="216020"/>
                      </a:cubicBezTo>
                      <a:lnTo>
                        <a:pt x="283623" y="212828"/>
                      </a:lnTo>
                      <a:cubicBezTo>
                        <a:pt x="279070" y="207549"/>
                        <a:pt x="275855" y="203756"/>
                        <a:pt x="271043" y="204845"/>
                      </a:cubicBezTo>
                      <a:lnTo>
                        <a:pt x="269204" y="206043"/>
                      </a:lnTo>
                      <a:lnTo>
                        <a:pt x="266590" y="205874"/>
                      </a:lnTo>
                      <a:lnTo>
                        <a:pt x="262096" y="208149"/>
                      </a:lnTo>
                      <a:lnTo>
                        <a:pt x="261627" y="201235"/>
                      </a:lnTo>
                      <a:cubicBezTo>
                        <a:pt x="260228" y="175516"/>
                        <a:pt x="260043" y="124281"/>
                        <a:pt x="275070" y="91942"/>
                      </a:cubicBezTo>
                      <a:cubicBezTo>
                        <a:pt x="290031" y="66585"/>
                        <a:pt x="333064" y="-18050"/>
                        <a:pt x="408542" y="9911"/>
                      </a:cubicBezTo>
                      <a:cubicBezTo>
                        <a:pt x="434173" y="1442"/>
                        <a:pt x="453574" y="-1982"/>
                        <a:pt x="470615" y="1136"/>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sp>
              <p:nvSpPr>
                <p:cNvPr id="15" name="Freeform 65">
                  <a:extLst>
                    <a:ext uri="{FF2B5EF4-FFF2-40B4-BE49-F238E27FC236}">
                      <a16:creationId xmlns:a16="http://schemas.microsoft.com/office/drawing/2014/main" id="{EF064A77-F62D-4D32-803A-24A8926CE5C7}"/>
                    </a:ext>
                  </a:extLst>
                </p:cNvPr>
                <p:cNvSpPr/>
                <p:nvPr/>
              </p:nvSpPr>
              <p:spPr>
                <a:xfrm>
                  <a:off x="2277762" y="4128215"/>
                  <a:ext cx="391184" cy="460748"/>
                </a:xfrm>
                <a:custGeom>
                  <a:avLst/>
                  <a:gdLst>
                    <a:gd name="connsiteX0" fmla="*/ 332141 w 706645"/>
                    <a:gd name="connsiteY0" fmla="*/ 84018 h 838439"/>
                    <a:gd name="connsiteX1" fmla="*/ 231185 w 706645"/>
                    <a:gd name="connsiteY1" fmla="*/ 225051 h 838439"/>
                    <a:gd name="connsiteX2" fmla="*/ 270457 w 706645"/>
                    <a:gd name="connsiteY2" fmla="*/ 376271 h 838439"/>
                    <a:gd name="connsiteX3" fmla="*/ 273134 w 706645"/>
                    <a:gd name="connsiteY3" fmla="*/ 405335 h 838439"/>
                    <a:gd name="connsiteX4" fmla="*/ 274123 w 706645"/>
                    <a:gd name="connsiteY4" fmla="*/ 417681 h 838439"/>
                    <a:gd name="connsiteX5" fmla="*/ 267991 w 706645"/>
                    <a:gd name="connsiteY5" fmla="*/ 423255 h 838439"/>
                    <a:gd name="connsiteX6" fmla="*/ 255254 w 706645"/>
                    <a:gd name="connsiteY6" fmla="*/ 445977 h 838439"/>
                    <a:gd name="connsiteX7" fmla="*/ 216301 w 706645"/>
                    <a:gd name="connsiteY7" fmla="*/ 532835 h 838439"/>
                    <a:gd name="connsiteX8" fmla="*/ 251887 w 706645"/>
                    <a:gd name="connsiteY8" fmla="*/ 523545 h 838439"/>
                    <a:gd name="connsiteX9" fmla="*/ 277004 w 706645"/>
                    <a:gd name="connsiteY9" fmla="*/ 542199 h 838439"/>
                    <a:gd name="connsiteX10" fmla="*/ 277016 w 706645"/>
                    <a:gd name="connsiteY10" fmla="*/ 542234 h 838439"/>
                    <a:gd name="connsiteX11" fmla="*/ 294023 w 706645"/>
                    <a:gd name="connsiteY11" fmla="*/ 592902 h 838439"/>
                    <a:gd name="connsiteX12" fmla="*/ 349425 w 706645"/>
                    <a:gd name="connsiteY12" fmla="*/ 732798 h 838439"/>
                    <a:gd name="connsiteX13" fmla="*/ 387085 w 706645"/>
                    <a:gd name="connsiteY13" fmla="*/ 623587 h 838439"/>
                    <a:gd name="connsiteX14" fmla="*/ 386798 w 706645"/>
                    <a:gd name="connsiteY14" fmla="*/ 623280 h 838439"/>
                    <a:gd name="connsiteX15" fmla="*/ 390602 w 706645"/>
                    <a:gd name="connsiteY15" fmla="*/ 612388 h 838439"/>
                    <a:gd name="connsiteX16" fmla="*/ 390668 w 706645"/>
                    <a:gd name="connsiteY16" fmla="*/ 613198 h 838439"/>
                    <a:gd name="connsiteX17" fmla="*/ 417759 w 706645"/>
                    <a:gd name="connsiteY17" fmla="*/ 534634 h 838439"/>
                    <a:gd name="connsiteX18" fmla="*/ 428500 w 706645"/>
                    <a:gd name="connsiteY18" fmla="*/ 521848 h 838439"/>
                    <a:gd name="connsiteX19" fmla="*/ 441240 w 706645"/>
                    <a:gd name="connsiteY19" fmla="*/ 523391 h 838439"/>
                    <a:gd name="connsiteX20" fmla="*/ 441134 w 706645"/>
                    <a:gd name="connsiteY20" fmla="*/ 522903 h 838439"/>
                    <a:gd name="connsiteX21" fmla="*/ 444023 w 706645"/>
                    <a:gd name="connsiteY21" fmla="*/ 523727 h 838439"/>
                    <a:gd name="connsiteX22" fmla="*/ 459545 w 706645"/>
                    <a:gd name="connsiteY22" fmla="*/ 532673 h 838439"/>
                    <a:gd name="connsiteX23" fmla="*/ 470285 w 706645"/>
                    <a:gd name="connsiteY23" fmla="*/ 541082 h 838439"/>
                    <a:gd name="connsiteX24" fmla="*/ 464859 w 706645"/>
                    <a:gd name="connsiteY24" fmla="*/ 522900 h 838439"/>
                    <a:gd name="connsiteX25" fmla="*/ 448575 w 706645"/>
                    <a:gd name="connsiteY25" fmla="*/ 468891 h 838439"/>
                    <a:gd name="connsiteX26" fmla="*/ 445632 w 706645"/>
                    <a:gd name="connsiteY26" fmla="*/ 458980 h 838439"/>
                    <a:gd name="connsiteX27" fmla="*/ 437310 w 706645"/>
                    <a:gd name="connsiteY27" fmla="*/ 442880 h 838439"/>
                    <a:gd name="connsiteX28" fmla="*/ 436168 w 706645"/>
                    <a:gd name="connsiteY28" fmla="*/ 440927 h 838439"/>
                    <a:gd name="connsiteX29" fmla="*/ 433710 w 706645"/>
                    <a:gd name="connsiteY29" fmla="*/ 439931 h 838439"/>
                    <a:gd name="connsiteX30" fmla="*/ 434316 w 706645"/>
                    <a:gd name="connsiteY30" fmla="*/ 437759 h 838439"/>
                    <a:gd name="connsiteX31" fmla="*/ 426180 w 706645"/>
                    <a:gd name="connsiteY31" fmla="*/ 423839 h 838439"/>
                    <a:gd name="connsiteX32" fmla="*/ 423639 w 706645"/>
                    <a:gd name="connsiteY32" fmla="*/ 420896 h 838439"/>
                    <a:gd name="connsiteX33" fmla="*/ 425753 w 706645"/>
                    <a:gd name="connsiteY33" fmla="*/ 384645 h 838439"/>
                    <a:gd name="connsiteX34" fmla="*/ 476577 w 706645"/>
                    <a:gd name="connsiteY34" fmla="*/ 233178 h 838439"/>
                    <a:gd name="connsiteX35" fmla="*/ 332141 w 706645"/>
                    <a:gd name="connsiteY35" fmla="*/ 84018 h 838439"/>
                    <a:gd name="connsiteX36" fmla="*/ 342104 w 706645"/>
                    <a:gd name="connsiteY36" fmla="*/ 176 h 838439"/>
                    <a:gd name="connsiteX37" fmla="*/ 502780 w 706645"/>
                    <a:gd name="connsiteY37" fmla="*/ 82762 h 838439"/>
                    <a:gd name="connsiteX38" fmla="*/ 540091 w 706645"/>
                    <a:gd name="connsiteY38" fmla="*/ 254316 h 838439"/>
                    <a:gd name="connsiteX39" fmla="*/ 561592 w 706645"/>
                    <a:gd name="connsiteY39" fmla="*/ 344534 h 838439"/>
                    <a:gd name="connsiteX40" fmla="*/ 554686 w 706645"/>
                    <a:gd name="connsiteY40" fmla="*/ 402954 h 838439"/>
                    <a:gd name="connsiteX41" fmla="*/ 567503 w 706645"/>
                    <a:gd name="connsiteY41" fmla="*/ 481093 h 838439"/>
                    <a:gd name="connsiteX42" fmla="*/ 571610 w 706645"/>
                    <a:gd name="connsiteY42" fmla="*/ 482493 h 838439"/>
                    <a:gd name="connsiteX43" fmla="*/ 658696 w 706645"/>
                    <a:gd name="connsiteY43" fmla="*/ 506264 h 838439"/>
                    <a:gd name="connsiteX44" fmla="*/ 697703 w 706645"/>
                    <a:gd name="connsiteY44" fmla="*/ 566517 h 838439"/>
                    <a:gd name="connsiteX45" fmla="*/ 701066 w 706645"/>
                    <a:gd name="connsiteY45" fmla="*/ 649443 h 838439"/>
                    <a:gd name="connsiteX46" fmla="*/ 706274 w 706645"/>
                    <a:gd name="connsiteY46" fmla="*/ 789958 h 838439"/>
                    <a:gd name="connsiteX47" fmla="*/ 706645 w 706645"/>
                    <a:gd name="connsiteY47" fmla="*/ 838439 h 838439"/>
                    <a:gd name="connsiteX48" fmla="*/ 0 w 706645"/>
                    <a:gd name="connsiteY48" fmla="*/ 838439 h 838439"/>
                    <a:gd name="connsiteX49" fmla="*/ 1840 w 706645"/>
                    <a:gd name="connsiteY49" fmla="*/ 769996 h 838439"/>
                    <a:gd name="connsiteX50" fmla="*/ 9152 w 706645"/>
                    <a:gd name="connsiteY50" fmla="*/ 660663 h 838439"/>
                    <a:gd name="connsiteX51" fmla="*/ 20921 w 706645"/>
                    <a:gd name="connsiteY51" fmla="*/ 536866 h 838439"/>
                    <a:gd name="connsiteX52" fmla="*/ 101421 w 706645"/>
                    <a:gd name="connsiteY52" fmla="*/ 491714 h 838439"/>
                    <a:gd name="connsiteX53" fmla="*/ 144449 w 706645"/>
                    <a:gd name="connsiteY53" fmla="*/ 477280 h 838439"/>
                    <a:gd name="connsiteX54" fmla="*/ 149698 w 706645"/>
                    <a:gd name="connsiteY54" fmla="*/ 475228 h 838439"/>
                    <a:gd name="connsiteX55" fmla="*/ 149653 w 706645"/>
                    <a:gd name="connsiteY55" fmla="*/ 475161 h 838439"/>
                    <a:gd name="connsiteX56" fmla="*/ 146235 w 706645"/>
                    <a:gd name="connsiteY56" fmla="*/ 464384 h 838439"/>
                    <a:gd name="connsiteX57" fmla="*/ 158552 w 706645"/>
                    <a:gd name="connsiteY57" fmla="*/ 429897 h 838439"/>
                    <a:gd name="connsiteX58" fmla="*/ 177374 w 706645"/>
                    <a:gd name="connsiteY58" fmla="*/ 349804 h 838439"/>
                    <a:gd name="connsiteX59" fmla="*/ 176678 w 706645"/>
                    <a:gd name="connsiteY59" fmla="*/ 241304 h 838439"/>
                    <a:gd name="connsiteX60" fmla="*/ 220499 w 706645"/>
                    <a:gd name="connsiteY60" fmla="*/ 73776 h 838439"/>
                    <a:gd name="connsiteX61" fmla="*/ 314330 w 706645"/>
                    <a:gd name="connsiteY61" fmla="*/ 22662 h 838439"/>
                    <a:gd name="connsiteX62" fmla="*/ 342104 w 706645"/>
                    <a:gd name="connsiteY62" fmla="*/ 176 h 83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06645" h="838439">
                      <a:moveTo>
                        <a:pt x="332141" y="84018"/>
                      </a:moveTo>
                      <a:cubicBezTo>
                        <a:pt x="311005" y="114109"/>
                        <a:pt x="256687" y="152105"/>
                        <a:pt x="231185" y="225051"/>
                      </a:cubicBezTo>
                      <a:cubicBezTo>
                        <a:pt x="224483" y="291825"/>
                        <a:pt x="246709" y="348321"/>
                        <a:pt x="270457" y="376271"/>
                      </a:cubicBezTo>
                      <a:cubicBezTo>
                        <a:pt x="271280" y="386136"/>
                        <a:pt x="272245" y="395857"/>
                        <a:pt x="273134" y="405335"/>
                      </a:cubicBezTo>
                      <a:lnTo>
                        <a:pt x="274123" y="417681"/>
                      </a:lnTo>
                      <a:lnTo>
                        <a:pt x="267991" y="423255"/>
                      </a:lnTo>
                      <a:lnTo>
                        <a:pt x="255254" y="445977"/>
                      </a:lnTo>
                      <a:lnTo>
                        <a:pt x="216301" y="532835"/>
                      </a:lnTo>
                      <a:lnTo>
                        <a:pt x="251887" y="523545"/>
                      </a:lnTo>
                      <a:cubicBezTo>
                        <a:pt x="262680" y="522869"/>
                        <a:pt x="271729" y="526851"/>
                        <a:pt x="277004" y="542199"/>
                      </a:cubicBezTo>
                      <a:lnTo>
                        <a:pt x="277016" y="542234"/>
                      </a:lnTo>
                      <a:lnTo>
                        <a:pt x="294023" y="592902"/>
                      </a:lnTo>
                      <a:cubicBezTo>
                        <a:pt x="314281" y="650694"/>
                        <a:pt x="341379" y="721650"/>
                        <a:pt x="349425" y="732798"/>
                      </a:cubicBezTo>
                      <a:lnTo>
                        <a:pt x="387085" y="623587"/>
                      </a:lnTo>
                      <a:lnTo>
                        <a:pt x="386798" y="623280"/>
                      </a:lnTo>
                      <a:lnTo>
                        <a:pt x="390602" y="612388"/>
                      </a:lnTo>
                      <a:lnTo>
                        <a:pt x="390668" y="613198"/>
                      </a:lnTo>
                      <a:lnTo>
                        <a:pt x="417759" y="534634"/>
                      </a:lnTo>
                      <a:cubicBezTo>
                        <a:pt x="420011" y="527083"/>
                        <a:pt x="423857" y="523244"/>
                        <a:pt x="428500" y="521848"/>
                      </a:cubicBezTo>
                      <a:lnTo>
                        <a:pt x="441240" y="523391"/>
                      </a:lnTo>
                      <a:lnTo>
                        <a:pt x="441134" y="522903"/>
                      </a:lnTo>
                      <a:lnTo>
                        <a:pt x="444023" y="523727"/>
                      </a:lnTo>
                      <a:cubicBezTo>
                        <a:pt x="449462" y="525954"/>
                        <a:pt x="454902" y="529358"/>
                        <a:pt x="459545" y="532673"/>
                      </a:cubicBezTo>
                      <a:lnTo>
                        <a:pt x="470285" y="541082"/>
                      </a:lnTo>
                      <a:lnTo>
                        <a:pt x="464859" y="522900"/>
                      </a:lnTo>
                      <a:cubicBezTo>
                        <a:pt x="460164" y="507304"/>
                        <a:pt x="453789" y="486273"/>
                        <a:pt x="448575" y="468891"/>
                      </a:cubicBezTo>
                      <a:lnTo>
                        <a:pt x="445632" y="458980"/>
                      </a:lnTo>
                      <a:lnTo>
                        <a:pt x="437310" y="442880"/>
                      </a:lnTo>
                      <a:lnTo>
                        <a:pt x="436168" y="440927"/>
                      </a:lnTo>
                      <a:lnTo>
                        <a:pt x="433710" y="439931"/>
                      </a:lnTo>
                      <a:lnTo>
                        <a:pt x="434316" y="437759"/>
                      </a:lnTo>
                      <a:lnTo>
                        <a:pt x="426180" y="423839"/>
                      </a:lnTo>
                      <a:lnTo>
                        <a:pt x="423639" y="420896"/>
                      </a:lnTo>
                      <a:lnTo>
                        <a:pt x="425753" y="384645"/>
                      </a:lnTo>
                      <a:cubicBezTo>
                        <a:pt x="453733" y="358770"/>
                        <a:pt x="471435" y="299781"/>
                        <a:pt x="476577" y="233178"/>
                      </a:cubicBezTo>
                      <a:cubicBezTo>
                        <a:pt x="398616" y="191452"/>
                        <a:pt x="350724" y="123080"/>
                        <a:pt x="332141" y="84018"/>
                      </a:cubicBezTo>
                      <a:close/>
                      <a:moveTo>
                        <a:pt x="342104" y="176"/>
                      </a:moveTo>
                      <a:cubicBezTo>
                        <a:pt x="378911" y="-2492"/>
                        <a:pt x="445818" y="25183"/>
                        <a:pt x="502780" y="82762"/>
                      </a:cubicBezTo>
                      <a:cubicBezTo>
                        <a:pt x="540406" y="139288"/>
                        <a:pt x="534271" y="188463"/>
                        <a:pt x="540091" y="254316"/>
                      </a:cubicBezTo>
                      <a:cubicBezTo>
                        <a:pt x="554981" y="279264"/>
                        <a:pt x="578839" y="311040"/>
                        <a:pt x="561592" y="344534"/>
                      </a:cubicBezTo>
                      <a:cubicBezTo>
                        <a:pt x="551084" y="356639"/>
                        <a:pt x="551226" y="378057"/>
                        <a:pt x="554686" y="402954"/>
                      </a:cubicBezTo>
                      <a:lnTo>
                        <a:pt x="567503" y="481093"/>
                      </a:lnTo>
                      <a:lnTo>
                        <a:pt x="571610" y="482493"/>
                      </a:lnTo>
                      <a:cubicBezTo>
                        <a:pt x="603255" y="492408"/>
                        <a:pt x="640797" y="502105"/>
                        <a:pt x="658696" y="506264"/>
                      </a:cubicBezTo>
                      <a:cubicBezTo>
                        <a:pt x="695398" y="518128"/>
                        <a:pt x="697404" y="546982"/>
                        <a:pt x="697703" y="566517"/>
                      </a:cubicBezTo>
                      <a:cubicBezTo>
                        <a:pt x="699820" y="591196"/>
                        <a:pt x="699339" y="604391"/>
                        <a:pt x="701066" y="649443"/>
                      </a:cubicBezTo>
                      <a:cubicBezTo>
                        <a:pt x="703244" y="687172"/>
                        <a:pt x="705388" y="752102"/>
                        <a:pt x="706274" y="789958"/>
                      </a:cubicBezTo>
                      <a:lnTo>
                        <a:pt x="706645" y="838439"/>
                      </a:lnTo>
                      <a:lnTo>
                        <a:pt x="0" y="838439"/>
                      </a:lnTo>
                      <a:lnTo>
                        <a:pt x="1840" y="769996"/>
                      </a:lnTo>
                      <a:cubicBezTo>
                        <a:pt x="2792" y="734892"/>
                        <a:pt x="4487" y="699268"/>
                        <a:pt x="9152" y="660663"/>
                      </a:cubicBezTo>
                      <a:cubicBezTo>
                        <a:pt x="14659" y="608995"/>
                        <a:pt x="13542" y="582014"/>
                        <a:pt x="20921" y="536866"/>
                      </a:cubicBezTo>
                      <a:cubicBezTo>
                        <a:pt x="22338" y="501852"/>
                        <a:pt x="67434" y="499665"/>
                        <a:pt x="101421" y="491714"/>
                      </a:cubicBezTo>
                      <a:cubicBezTo>
                        <a:pt x="117757" y="487692"/>
                        <a:pt x="131023" y="482717"/>
                        <a:pt x="144449" y="477280"/>
                      </a:cubicBezTo>
                      <a:lnTo>
                        <a:pt x="149698" y="475228"/>
                      </a:lnTo>
                      <a:lnTo>
                        <a:pt x="149653" y="475161"/>
                      </a:lnTo>
                      <a:cubicBezTo>
                        <a:pt x="147344" y="472000"/>
                        <a:pt x="145784" y="469023"/>
                        <a:pt x="146235" y="464384"/>
                      </a:cubicBezTo>
                      <a:cubicBezTo>
                        <a:pt x="142963" y="447636"/>
                        <a:pt x="156483" y="438566"/>
                        <a:pt x="158552" y="429897"/>
                      </a:cubicBezTo>
                      <a:cubicBezTo>
                        <a:pt x="153409" y="394217"/>
                        <a:pt x="181086" y="387559"/>
                        <a:pt x="177374" y="349804"/>
                      </a:cubicBezTo>
                      <a:cubicBezTo>
                        <a:pt x="160518" y="297835"/>
                        <a:pt x="166012" y="287197"/>
                        <a:pt x="176678" y="241304"/>
                      </a:cubicBezTo>
                      <a:cubicBezTo>
                        <a:pt x="182518" y="163734"/>
                        <a:pt x="198252" y="110101"/>
                        <a:pt x="220499" y="73776"/>
                      </a:cubicBezTo>
                      <a:cubicBezTo>
                        <a:pt x="248573" y="16544"/>
                        <a:pt x="289171" y="4124"/>
                        <a:pt x="314330" y="22662"/>
                      </a:cubicBezTo>
                      <a:cubicBezTo>
                        <a:pt x="314862" y="8870"/>
                        <a:pt x="325373" y="1389"/>
                        <a:pt x="342104" y="176"/>
                      </a:cubicBezTo>
                      <a:close/>
                    </a:path>
                  </a:pathLst>
                </a:custGeom>
                <a:solidFill>
                  <a:schemeClr val="accent2"/>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sp>
              <p:nvSpPr>
                <p:cNvPr id="16" name="Freeform 167">
                  <a:extLst>
                    <a:ext uri="{FF2B5EF4-FFF2-40B4-BE49-F238E27FC236}">
                      <a16:creationId xmlns:a16="http://schemas.microsoft.com/office/drawing/2014/main" id="{84DAFD28-3E71-4D2C-AF58-1E09512D2B10}"/>
                    </a:ext>
                  </a:extLst>
                </p:cNvPr>
                <p:cNvSpPr/>
                <p:nvPr/>
              </p:nvSpPr>
              <p:spPr>
                <a:xfrm flipH="1">
                  <a:off x="3323502" y="3762777"/>
                  <a:ext cx="444687" cy="465493"/>
                </a:xfrm>
                <a:custGeom>
                  <a:avLst/>
                  <a:gdLst>
                    <a:gd name="connsiteX0" fmla="*/ 279176 w 756957"/>
                    <a:gd name="connsiteY0" fmla="*/ 400707 h 798213"/>
                    <a:gd name="connsiteX1" fmla="*/ 271189 w 756957"/>
                    <a:gd name="connsiteY1" fmla="*/ 410318 h 798213"/>
                    <a:gd name="connsiteX2" fmla="*/ 205723 w 756957"/>
                    <a:gd name="connsiteY2" fmla="*/ 451143 h 798213"/>
                    <a:gd name="connsiteX3" fmla="*/ 102440 w 756957"/>
                    <a:gd name="connsiteY3" fmla="*/ 488298 h 798213"/>
                    <a:gd name="connsiteX4" fmla="*/ 15278 w 756957"/>
                    <a:gd name="connsiteY4" fmla="*/ 546125 h 798213"/>
                    <a:gd name="connsiteX5" fmla="*/ 0 w 756957"/>
                    <a:gd name="connsiteY5" fmla="*/ 797817 h 798213"/>
                    <a:gd name="connsiteX6" fmla="*/ 469 w 756957"/>
                    <a:gd name="connsiteY6" fmla="*/ 798213 h 798213"/>
                    <a:gd name="connsiteX7" fmla="*/ 756957 w 756957"/>
                    <a:gd name="connsiteY7" fmla="*/ 798213 h 798213"/>
                    <a:gd name="connsiteX8" fmla="*/ 748724 w 756957"/>
                    <a:gd name="connsiteY8" fmla="*/ 677178 h 798213"/>
                    <a:gd name="connsiteX9" fmla="*/ 738587 w 756957"/>
                    <a:gd name="connsiteY9" fmla="*/ 561255 h 798213"/>
                    <a:gd name="connsiteX10" fmla="*/ 668175 w 756957"/>
                    <a:gd name="connsiteY10" fmla="*/ 497567 h 798213"/>
                    <a:gd name="connsiteX11" fmla="*/ 508886 w 756957"/>
                    <a:gd name="connsiteY11" fmla="*/ 439593 h 798213"/>
                    <a:gd name="connsiteX12" fmla="*/ 462111 w 756957"/>
                    <a:gd name="connsiteY12" fmla="*/ 406351 h 798213"/>
                    <a:gd name="connsiteX13" fmla="*/ 461781 w 756957"/>
                    <a:gd name="connsiteY13" fmla="*/ 405856 h 798213"/>
                    <a:gd name="connsiteX14" fmla="*/ 467327 w 756957"/>
                    <a:gd name="connsiteY14" fmla="*/ 479058 h 798213"/>
                    <a:gd name="connsiteX15" fmla="*/ 433216 w 756957"/>
                    <a:gd name="connsiteY15" fmla="*/ 689743 h 798213"/>
                    <a:gd name="connsiteX16" fmla="*/ 419973 w 756957"/>
                    <a:gd name="connsiteY16" fmla="*/ 737366 h 798213"/>
                    <a:gd name="connsiteX17" fmla="*/ 404698 w 756957"/>
                    <a:gd name="connsiteY17" fmla="*/ 650809 h 798213"/>
                    <a:gd name="connsiteX18" fmla="*/ 381896 w 756957"/>
                    <a:gd name="connsiteY18" fmla="*/ 572619 h 798213"/>
                    <a:gd name="connsiteX19" fmla="*/ 399065 w 756957"/>
                    <a:gd name="connsiteY19" fmla="*/ 519309 h 798213"/>
                    <a:gd name="connsiteX20" fmla="*/ 364890 w 756957"/>
                    <a:gd name="connsiteY20" fmla="*/ 485019 h 798213"/>
                    <a:gd name="connsiteX21" fmla="*/ 327506 w 756957"/>
                    <a:gd name="connsiteY21" fmla="*/ 523440 h 798213"/>
                    <a:gd name="connsiteX22" fmla="*/ 342927 w 756957"/>
                    <a:gd name="connsiteY22" fmla="*/ 574203 h 798213"/>
                    <a:gd name="connsiteX23" fmla="*/ 319992 w 756957"/>
                    <a:gd name="connsiteY23" fmla="*/ 698302 h 798213"/>
                    <a:gd name="connsiteX24" fmla="*/ 313975 w 756957"/>
                    <a:gd name="connsiteY24" fmla="*/ 737229 h 798213"/>
                    <a:gd name="connsiteX25" fmla="*/ 295760 w 756957"/>
                    <a:gd name="connsiteY25" fmla="*/ 682578 h 798213"/>
                    <a:gd name="connsiteX26" fmla="*/ 260145 w 756957"/>
                    <a:gd name="connsiteY26" fmla="*/ 481497 h 798213"/>
                    <a:gd name="connsiteX27" fmla="*/ 279120 w 756957"/>
                    <a:gd name="connsiteY27" fmla="*/ 401970 h 798213"/>
                    <a:gd name="connsiteX28" fmla="*/ 279176 w 756957"/>
                    <a:gd name="connsiteY28" fmla="*/ 400707 h 798213"/>
                    <a:gd name="connsiteX29" fmla="*/ 362846 w 756957"/>
                    <a:gd name="connsiteY29" fmla="*/ 305 h 798213"/>
                    <a:gd name="connsiteX30" fmla="*/ 300693 w 756957"/>
                    <a:gd name="connsiteY30" fmla="*/ 46053 h 798213"/>
                    <a:gd name="connsiteX31" fmla="*/ 233596 w 756957"/>
                    <a:gd name="connsiteY31" fmla="*/ 123008 h 798213"/>
                    <a:gd name="connsiteX32" fmla="*/ 259192 w 756957"/>
                    <a:gd name="connsiteY32" fmla="*/ 316080 h 798213"/>
                    <a:gd name="connsiteX33" fmla="*/ 260597 w 756957"/>
                    <a:gd name="connsiteY33" fmla="*/ 317412 h 798213"/>
                    <a:gd name="connsiteX34" fmla="*/ 257913 w 756957"/>
                    <a:gd name="connsiteY34" fmla="*/ 310265 h 798213"/>
                    <a:gd name="connsiteX35" fmla="*/ 242959 w 756957"/>
                    <a:gd name="connsiteY35" fmla="*/ 250291 h 798213"/>
                    <a:gd name="connsiteX36" fmla="*/ 302827 w 756957"/>
                    <a:gd name="connsiteY36" fmla="*/ 68976 h 798213"/>
                    <a:gd name="connsiteX37" fmla="*/ 490444 w 756957"/>
                    <a:gd name="connsiteY37" fmla="*/ 142977 h 798213"/>
                    <a:gd name="connsiteX38" fmla="*/ 495076 w 756957"/>
                    <a:gd name="connsiteY38" fmla="*/ 216590 h 798213"/>
                    <a:gd name="connsiteX39" fmla="*/ 482128 w 756957"/>
                    <a:gd name="connsiteY39" fmla="*/ 296346 h 798213"/>
                    <a:gd name="connsiteX40" fmla="*/ 472658 w 756957"/>
                    <a:gd name="connsiteY40" fmla="*/ 324948 h 798213"/>
                    <a:gd name="connsiteX41" fmla="*/ 475122 w 756957"/>
                    <a:gd name="connsiteY41" fmla="*/ 322087 h 798213"/>
                    <a:gd name="connsiteX42" fmla="*/ 529473 w 756957"/>
                    <a:gd name="connsiteY42" fmla="*/ 134898 h 798213"/>
                    <a:gd name="connsiteX43" fmla="*/ 470309 w 756957"/>
                    <a:gd name="connsiteY43" fmla="*/ 53339 h 798213"/>
                    <a:gd name="connsiteX44" fmla="*/ 362846 w 756957"/>
                    <a:gd name="connsiteY44" fmla="*/ 305 h 79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56957" h="798213">
                      <a:moveTo>
                        <a:pt x="279176" y="400707"/>
                      </a:moveTo>
                      <a:lnTo>
                        <a:pt x="271189" y="410318"/>
                      </a:lnTo>
                      <a:cubicBezTo>
                        <a:pt x="253273" y="427740"/>
                        <a:pt x="225072" y="438881"/>
                        <a:pt x="205723" y="451143"/>
                      </a:cubicBezTo>
                      <a:cubicBezTo>
                        <a:pt x="174764" y="470763"/>
                        <a:pt x="132665" y="480029"/>
                        <a:pt x="102440" y="488298"/>
                      </a:cubicBezTo>
                      <a:cubicBezTo>
                        <a:pt x="72024" y="499024"/>
                        <a:pt x="23340" y="489114"/>
                        <a:pt x="15278" y="546125"/>
                      </a:cubicBezTo>
                      <a:cubicBezTo>
                        <a:pt x="7948" y="639060"/>
                        <a:pt x="536" y="714832"/>
                        <a:pt x="0" y="797817"/>
                      </a:cubicBezTo>
                      <a:lnTo>
                        <a:pt x="469" y="798213"/>
                      </a:lnTo>
                      <a:lnTo>
                        <a:pt x="756957" y="798213"/>
                      </a:lnTo>
                      <a:lnTo>
                        <a:pt x="748724" y="677178"/>
                      </a:lnTo>
                      <a:cubicBezTo>
                        <a:pt x="746754" y="636619"/>
                        <a:pt x="744489" y="597243"/>
                        <a:pt x="738587" y="561255"/>
                      </a:cubicBezTo>
                      <a:cubicBezTo>
                        <a:pt x="736058" y="529670"/>
                        <a:pt x="704557" y="494343"/>
                        <a:pt x="668175" y="497567"/>
                      </a:cubicBezTo>
                      <a:cubicBezTo>
                        <a:pt x="586690" y="489355"/>
                        <a:pt x="539366" y="459705"/>
                        <a:pt x="508886" y="439593"/>
                      </a:cubicBezTo>
                      <a:cubicBezTo>
                        <a:pt x="489117" y="426549"/>
                        <a:pt x="470741" y="416650"/>
                        <a:pt x="462111" y="406351"/>
                      </a:cubicBezTo>
                      <a:lnTo>
                        <a:pt x="461781" y="405856"/>
                      </a:lnTo>
                      <a:cubicBezTo>
                        <a:pt x="453233" y="422170"/>
                        <a:pt x="470870" y="456198"/>
                        <a:pt x="467327" y="479058"/>
                      </a:cubicBezTo>
                      <a:cubicBezTo>
                        <a:pt x="467477" y="533570"/>
                        <a:pt x="449176" y="625939"/>
                        <a:pt x="433216" y="689743"/>
                      </a:cubicBezTo>
                      <a:lnTo>
                        <a:pt x="419973" y="737366"/>
                      </a:lnTo>
                      <a:lnTo>
                        <a:pt x="404698" y="650809"/>
                      </a:lnTo>
                      <a:cubicBezTo>
                        <a:pt x="397283" y="623713"/>
                        <a:pt x="388779" y="598947"/>
                        <a:pt x="381896" y="572619"/>
                      </a:cubicBezTo>
                      <a:cubicBezTo>
                        <a:pt x="376172" y="537611"/>
                        <a:pt x="394466" y="526086"/>
                        <a:pt x="399065" y="519309"/>
                      </a:cubicBezTo>
                      <a:cubicBezTo>
                        <a:pt x="406352" y="495047"/>
                        <a:pt x="375445" y="483966"/>
                        <a:pt x="364890" y="485019"/>
                      </a:cubicBezTo>
                      <a:cubicBezTo>
                        <a:pt x="336661" y="485129"/>
                        <a:pt x="318972" y="507999"/>
                        <a:pt x="327506" y="523440"/>
                      </a:cubicBezTo>
                      <a:cubicBezTo>
                        <a:pt x="339908" y="532780"/>
                        <a:pt x="347225" y="550884"/>
                        <a:pt x="342927" y="574203"/>
                      </a:cubicBezTo>
                      <a:cubicBezTo>
                        <a:pt x="334697" y="625212"/>
                        <a:pt x="327084" y="657430"/>
                        <a:pt x="319992" y="698302"/>
                      </a:cubicBezTo>
                      <a:lnTo>
                        <a:pt x="313975" y="737229"/>
                      </a:lnTo>
                      <a:lnTo>
                        <a:pt x="295760" y="682578"/>
                      </a:lnTo>
                      <a:cubicBezTo>
                        <a:pt x="277028" y="615821"/>
                        <a:pt x="262069" y="531413"/>
                        <a:pt x="260145" y="481497"/>
                      </a:cubicBezTo>
                      <a:cubicBezTo>
                        <a:pt x="255638" y="457638"/>
                        <a:pt x="286731" y="420441"/>
                        <a:pt x="279120" y="401970"/>
                      </a:cubicBezTo>
                      <a:cubicBezTo>
                        <a:pt x="279138" y="401549"/>
                        <a:pt x="279157" y="401128"/>
                        <a:pt x="279176" y="400707"/>
                      </a:cubicBezTo>
                      <a:close/>
                      <a:moveTo>
                        <a:pt x="362846" y="305"/>
                      </a:moveTo>
                      <a:cubicBezTo>
                        <a:pt x="338744" y="2405"/>
                        <a:pt x="316170" y="15583"/>
                        <a:pt x="300693" y="46053"/>
                      </a:cubicBezTo>
                      <a:cubicBezTo>
                        <a:pt x="256020" y="44596"/>
                        <a:pt x="244486" y="82601"/>
                        <a:pt x="233596" y="123008"/>
                      </a:cubicBezTo>
                      <a:cubicBezTo>
                        <a:pt x="204272" y="191011"/>
                        <a:pt x="237533" y="290929"/>
                        <a:pt x="259192" y="316080"/>
                      </a:cubicBezTo>
                      <a:lnTo>
                        <a:pt x="260597" y="317412"/>
                      </a:lnTo>
                      <a:lnTo>
                        <a:pt x="257913" y="310265"/>
                      </a:lnTo>
                      <a:cubicBezTo>
                        <a:pt x="252103" y="293691"/>
                        <a:pt x="246577" y="274535"/>
                        <a:pt x="242959" y="250291"/>
                      </a:cubicBezTo>
                      <a:cubicBezTo>
                        <a:pt x="229400" y="179785"/>
                        <a:pt x="276071" y="108335"/>
                        <a:pt x="302827" y="68976"/>
                      </a:cubicBezTo>
                      <a:cubicBezTo>
                        <a:pt x="415138" y="132755"/>
                        <a:pt x="472150" y="94865"/>
                        <a:pt x="490444" y="142977"/>
                      </a:cubicBezTo>
                      <a:cubicBezTo>
                        <a:pt x="495183" y="181208"/>
                        <a:pt x="496826" y="193583"/>
                        <a:pt x="495076" y="216590"/>
                      </a:cubicBezTo>
                      <a:cubicBezTo>
                        <a:pt x="493657" y="245005"/>
                        <a:pt x="488818" y="272139"/>
                        <a:pt x="482128" y="296346"/>
                      </a:cubicBezTo>
                      <a:lnTo>
                        <a:pt x="472658" y="324948"/>
                      </a:lnTo>
                      <a:lnTo>
                        <a:pt x="475122" y="322087"/>
                      </a:lnTo>
                      <a:cubicBezTo>
                        <a:pt x="497389" y="293450"/>
                        <a:pt x="540138" y="202323"/>
                        <a:pt x="529473" y="134898"/>
                      </a:cubicBezTo>
                      <a:cubicBezTo>
                        <a:pt x="522079" y="98421"/>
                        <a:pt x="494191" y="79430"/>
                        <a:pt x="470309" y="53339"/>
                      </a:cubicBezTo>
                      <a:cubicBezTo>
                        <a:pt x="447430" y="24072"/>
                        <a:pt x="403015" y="-3197"/>
                        <a:pt x="362846" y="305"/>
                      </a:cubicBezTo>
                      <a:close/>
                    </a:path>
                  </a:pathLst>
                </a:custGeom>
                <a:solidFill>
                  <a:schemeClr val="accent1"/>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grpSp>
        </p:grpSp>
      </p:grpSp>
      <p:grpSp>
        <p:nvGrpSpPr>
          <p:cNvPr id="76" name="Group 75">
            <a:extLst>
              <a:ext uri="{FF2B5EF4-FFF2-40B4-BE49-F238E27FC236}">
                <a16:creationId xmlns:a16="http://schemas.microsoft.com/office/drawing/2014/main" id="{F8E5F730-A6A2-468C-A77E-B2C067314119}"/>
              </a:ext>
            </a:extLst>
          </p:cNvPr>
          <p:cNvGrpSpPr/>
          <p:nvPr/>
        </p:nvGrpSpPr>
        <p:grpSpPr>
          <a:xfrm>
            <a:off x="4883418" y="893449"/>
            <a:ext cx="4007330" cy="5093330"/>
            <a:chOff x="6326413" y="981694"/>
            <a:chExt cx="4003222" cy="5088109"/>
          </a:xfrm>
        </p:grpSpPr>
        <p:cxnSp>
          <p:nvCxnSpPr>
            <p:cNvPr id="77" name="Straight Connector 76">
              <a:extLst>
                <a:ext uri="{FF2B5EF4-FFF2-40B4-BE49-F238E27FC236}">
                  <a16:creationId xmlns:a16="http://schemas.microsoft.com/office/drawing/2014/main" id="{42EAC78E-4939-4431-844F-A02BDF56EA11}"/>
                </a:ext>
              </a:extLst>
            </p:cNvPr>
            <p:cNvCxnSpPr/>
            <p:nvPr/>
          </p:nvCxnSpPr>
          <p:spPr>
            <a:xfrm>
              <a:off x="6398985" y="981694"/>
              <a:ext cx="0" cy="508810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5B03D3E-B61B-4554-87D1-C264872EF2E1}"/>
                </a:ext>
              </a:extLst>
            </p:cNvPr>
            <p:cNvGrpSpPr/>
            <p:nvPr/>
          </p:nvGrpSpPr>
          <p:grpSpPr>
            <a:xfrm>
              <a:off x="6326413" y="1285917"/>
              <a:ext cx="3925436" cy="762992"/>
              <a:chOff x="6326413" y="1285917"/>
              <a:chExt cx="3925436" cy="762992"/>
            </a:xfrm>
          </p:grpSpPr>
          <p:grpSp>
            <p:nvGrpSpPr>
              <p:cNvPr id="111" name="Group 110">
                <a:extLst>
                  <a:ext uri="{FF2B5EF4-FFF2-40B4-BE49-F238E27FC236}">
                    <a16:creationId xmlns:a16="http://schemas.microsoft.com/office/drawing/2014/main" id="{B48187F2-0D34-4013-8983-147983D52A2B}"/>
                  </a:ext>
                </a:extLst>
              </p:cNvPr>
              <p:cNvGrpSpPr/>
              <p:nvPr/>
            </p:nvGrpSpPr>
            <p:grpSpPr>
              <a:xfrm>
                <a:off x="7518653" y="1296400"/>
                <a:ext cx="2733196" cy="338207"/>
                <a:chOff x="7026335" y="1528624"/>
                <a:chExt cx="2733196" cy="338207"/>
              </a:xfrm>
            </p:grpSpPr>
            <p:sp>
              <p:nvSpPr>
                <p:cNvPr id="118" name="Rectangle 117">
                  <a:extLst>
                    <a:ext uri="{FF2B5EF4-FFF2-40B4-BE49-F238E27FC236}">
                      <a16:creationId xmlns:a16="http://schemas.microsoft.com/office/drawing/2014/main" id="{29D94F00-553F-41C8-82F5-42EEB0D8A05F}"/>
                    </a:ext>
                  </a:extLst>
                </p:cNvPr>
                <p:cNvSpPr/>
                <p:nvPr/>
              </p:nvSpPr>
              <p:spPr>
                <a:xfrm>
                  <a:off x="7026335" y="1528624"/>
                  <a:ext cx="2250231" cy="338207"/>
                </a:xfrm>
                <a:prstGeom prst="rect">
                  <a:avLst/>
                </a:prstGeom>
              </p:spPr>
              <p:txBody>
                <a:bodyPr wrap="none" anchor="ctr">
                  <a:spAutoFit/>
                </a:bodyPr>
                <a:lstStyle/>
                <a:p>
                  <a:pPr defTabSz="685783">
                    <a:defRPr/>
                  </a:pPr>
                  <a:r>
                    <a:rPr lang="en-US" sz="1600" b="1" dirty="0">
                      <a:solidFill>
                        <a:srgbClr val="2C2C2C"/>
                      </a:solidFill>
                      <a:latin typeface="Century Gothic" panose="020B0502020202020204" pitchFamily="34" charset="0"/>
                      <a:cs typeface="Arial" panose="020B0604020202020204" pitchFamily="34" charset="0"/>
                    </a:rPr>
                    <a:t>Meet the Candidate </a:t>
                  </a:r>
                </a:p>
              </p:txBody>
            </p:sp>
            <p:cxnSp>
              <p:nvCxnSpPr>
                <p:cNvPr id="119" name="Straight Connector 118">
                  <a:extLst>
                    <a:ext uri="{FF2B5EF4-FFF2-40B4-BE49-F238E27FC236}">
                      <a16:creationId xmlns:a16="http://schemas.microsoft.com/office/drawing/2014/main" id="{56F8C78A-FFFA-49A9-9CBE-235BE2D89F83}"/>
                    </a:ext>
                  </a:extLst>
                </p:cNvPr>
                <p:cNvCxnSpPr/>
                <p:nvPr/>
              </p:nvCxnSpPr>
              <p:spPr>
                <a:xfrm>
                  <a:off x="7026335" y="1861097"/>
                  <a:ext cx="2733196" cy="0"/>
                </a:xfrm>
                <a:prstGeom prst="line">
                  <a:avLst/>
                </a:prstGeom>
                <a:ln>
                  <a:gradFill flip="none" rotWithShape="1">
                    <a:gsLst>
                      <a:gs pos="0">
                        <a:schemeClr val="bg2">
                          <a:lumMod val="65000"/>
                        </a:schemeClr>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2D8A8247-DDE5-406D-B891-A13480E3ECCB}"/>
                  </a:ext>
                </a:extLst>
              </p:cNvPr>
              <p:cNvGrpSpPr/>
              <p:nvPr/>
            </p:nvGrpSpPr>
            <p:grpSpPr>
              <a:xfrm>
                <a:off x="6326413" y="1285917"/>
                <a:ext cx="1159120" cy="762992"/>
                <a:chOff x="6326413" y="1285917"/>
                <a:chExt cx="1159120" cy="762992"/>
              </a:xfrm>
            </p:grpSpPr>
            <p:grpSp>
              <p:nvGrpSpPr>
                <p:cNvPr id="113" name="Group 112">
                  <a:extLst>
                    <a:ext uri="{FF2B5EF4-FFF2-40B4-BE49-F238E27FC236}">
                      <a16:creationId xmlns:a16="http://schemas.microsoft.com/office/drawing/2014/main" id="{7F22A771-6275-4834-8B41-7C5C38C8BE6E}"/>
                    </a:ext>
                  </a:extLst>
                </p:cNvPr>
                <p:cNvGrpSpPr/>
                <p:nvPr/>
              </p:nvGrpSpPr>
              <p:grpSpPr>
                <a:xfrm>
                  <a:off x="6722541" y="1285917"/>
                  <a:ext cx="762992" cy="762992"/>
                  <a:chOff x="5944473" y="1518141"/>
                  <a:chExt cx="762992" cy="762992"/>
                </a:xfrm>
              </p:grpSpPr>
              <p:sp>
                <p:nvSpPr>
                  <p:cNvPr id="115" name="Rectangle 114">
                    <a:extLst>
                      <a:ext uri="{FF2B5EF4-FFF2-40B4-BE49-F238E27FC236}">
                        <a16:creationId xmlns:a16="http://schemas.microsoft.com/office/drawing/2014/main" id="{21AC9452-BB79-4153-ADCC-4E1AB0B2D337}"/>
                      </a:ext>
                    </a:extLst>
                  </p:cNvPr>
                  <p:cNvSpPr/>
                  <p:nvPr/>
                </p:nvSpPr>
                <p:spPr>
                  <a:xfrm>
                    <a:off x="5944473" y="1518141"/>
                    <a:ext cx="762992" cy="762992"/>
                  </a:xfrm>
                  <a:prstGeom prst="rect">
                    <a:avLst/>
                  </a:prstGeom>
                  <a:noFill/>
                  <a:ln>
                    <a:solidFill>
                      <a:schemeClr val="bg2">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sp>
                <p:nvSpPr>
                  <p:cNvPr id="116" name="TextBox 115">
                    <a:extLst>
                      <a:ext uri="{FF2B5EF4-FFF2-40B4-BE49-F238E27FC236}">
                        <a16:creationId xmlns:a16="http://schemas.microsoft.com/office/drawing/2014/main" id="{2385CFD2-BD6C-4A39-928C-DC19067FB754}"/>
                      </a:ext>
                    </a:extLst>
                  </p:cNvPr>
                  <p:cNvSpPr txBox="1"/>
                  <p:nvPr/>
                </p:nvSpPr>
                <p:spPr>
                  <a:xfrm>
                    <a:off x="5992819" y="1651175"/>
                    <a:ext cx="586844" cy="461192"/>
                  </a:xfrm>
                  <a:prstGeom prst="rect">
                    <a:avLst/>
                  </a:prstGeom>
                  <a:noFill/>
                </p:spPr>
                <p:txBody>
                  <a:bodyPr wrap="square" rtlCol="0">
                    <a:spAutoFit/>
                  </a:bodyPr>
                  <a:lstStyle/>
                  <a:p>
                    <a:pPr algn="ctr" defTabSz="685783">
                      <a:defRPr/>
                    </a:pPr>
                    <a:r>
                      <a:rPr lang="en-US" sz="2400" b="1" dirty="0">
                        <a:solidFill>
                          <a:schemeClr val="accent1"/>
                        </a:solidFill>
                        <a:latin typeface="Century Gothic" panose="020B0502020202020204" pitchFamily="34" charset="0"/>
                      </a:rPr>
                      <a:t>01</a:t>
                    </a:r>
                    <a:endParaRPr lang="en-IN" sz="2400" b="1" dirty="0">
                      <a:solidFill>
                        <a:schemeClr val="accent1"/>
                      </a:solidFill>
                      <a:latin typeface="Century Gothic" panose="020B0502020202020204" pitchFamily="34" charset="0"/>
                    </a:endParaRPr>
                  </a:p>
                </p:txBody>
              </p:sp>
            </p:grpSp>
            <p:sp>
              <p:nvSpPr>
                <p:cNvPr id="114" name="Oval 113">
                  <a:extLst>
                    <a:ext uri="{FF2B5EF4-FFF2-40B4-BE49-F238E27FC236}">
                      <a16:creationId xmlns:a16="http://schemas.microsoft.com/office/drawing/2014/main" id="{EF71D4BE-B424-4413-8EFA-AEB55F7A1311}"/>
                    </a:ext>
                  </a:extLst>
                </p:cNvPr>
                <p:cNvSpPr/>
                <p:nvPr/>
              </p:nvSpPr>
              <p:spPr>
                <a:xfrm>
                  <a:off x="6326413" y="1576975"/>
                  <a:ext cx="145144" cy="145144"/>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nvGrpSpPr>
            <p:cNvPr id="79" name="Group 78">
              <a:extLst>
                <a:ext uri="{FF2B5EF4-FFF2-40B4-BE49-F238E27FC236}">
                  <a16:creationId xmlns:a16="http://schemas.microsoft.com/office/drawing/2014/main" id="{5ABB9CCA-D82C-4D93-9818-0B1443717CBF}"/>
                </a:ext>
              </a:extLst>
            </p:cNvPr>
            <p:cNvGrpSpPr/>
            <p:nvPr/>
          </p:nvGrpSpPr>
          <p:grpSpPr>
            <a:xfrm>
              <a:off x="6326413" y="2293159"/>
              <a:ext cx="3925437" cy="762992"/>
              <a:chOff x="6326413" y="2293159"/>
              <a:chExt cx="3925437" cy="762992"/>
            </a:xfrm>
          </p:grpSpPr>
          <p:cxnSp>
            <p:nvCxnSpPr>
              <p:cNvPr id="110" name="Straight Connector 109">
                <a:extLst>
                  <a:ext uri="{FF2B5EF4-FFF2-40B4-BE49-F238E27FC236}">
                    <a16:creationId xmlns:a16="http://schemas.microsoft.com/office/drawing/2014/main" id="{A5EF4AC6-9641-4F3C-B580-D7CB84CD6EB9}"/>
                  </a:ext>
                </a:extLst>
              </p:cNvPr>
              <p:cNvCxnSpPr/>
              <p:nvPr/>
            </p:nvCxnSpPr>
            <p:spPr>
              <a:xfrm>
                <a:off x="7518653" y="2714784"/>
                <a:ext cx="2733197" cy="0"/>
              </a:xfrm>
              <a:prstGeom prst="line">
                <a:avLst/>
              </a:prstGeom>
              <a:ln>
                <a:gradFill flip="none" rotWithShape="1">
                  <a:gsLst>
                    <a:gs pos="0">
                      <a:schemeClr val="bg2">
                        <a:lumMod val="65000"/>
                      </a:schemeClr>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DA7BBBC6-7D02-486F-949C-0B89D10FB293}"/>
                  </a:ext>
                </a:extLst>
              </p:cNvPr>
              <p:cNvGrpSpPr/>
              <p:nvPr/>
            </p:nvGrpSpPr>
            <p:grpSpPr>
              <a:xfrm>
                <a:off x="6326413" y="2293159"/>
                <a:ext cx="1170226" cy="762992"/>
                <a:chOff x="6326413" y="2293159"/>
                <a:chExt cx="1170226" cy="762992"/>
              </a:xfrm>
            </p:grpSpPr>
            <p:grpSp>
              <p:nvGrpSpPr>
                <p:cNvPr id="104" name="Group 103">
                  <a:extLst>
                    <a:ext uri="{FF2B5EF4-FFF2-40B4-BE49-F238E27FC236}">
                      <a16:creationId xmlns:a16="http://schemas.microsoft.com/office/drawing/2014/main" id="{E724FF49-81B2-46F5-B6EE-FB906ED0F7DA}"/>
                    </a:ext>
                  </a:extLst>
                </p:cNvPr>
                <p:cNvGrpSpPr/>
                <p:nvPr/>
              </p:nvGrpSpPr>
              <p:grpSpPr>
                <a:xfrm>
                  <a:off x="6733647" y="2293159"/>
                  <a:ext cx="762992" cy="762992"/>
                  <a:chOff x="5955579" y="2553229"/>
                  <a:chExt cx="762992" cy="762992"/>
                </a:xfrm>
              </p:grpSpPr>
              <p:sp>
                <p:nvSpPr>
                  <p:cNvPr id="106" name="Rectangle 105">
                    <a:extLst>
                      <a:ext uri="{FF2B5EF4-FFF2-40B4-BE49-F238E27FC236}">
                        <a16:creationId xmlns:a16="http://schemas.microsoft.com/office/drawing/2014/main" id="{D7809FBB-DF2E-49FF-9C47-538C0B5C564D}"/>
                      </a:ext>
                    </a:extLst>
                  </p:cNvPr>
                  <p:cNvSpPr/>
                  <p:nvPr/>
                </p:nvSpPr>
                <p:spPr>
                  <a:xfrm>
                    <a:off x="5955579" y="2553229"/>
                    <a:ext cx="762992" cy="762992"/>
                  </a:xfrm>
                  <a:prstGeom prst="rect">
                    <a:avLst/>
                  </a:prstGeom>
                  <a:noFill/>
                  <a:ln>
                    <a:solidFill>
                      <a:schemeClr val="bg2">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sp>
                <p:nvSpPr>
                  <p:cNvPr id="107" name="TextBox 106">
                    <a:extLst>
                      <a:ext uri="{FF2B5EF4-FFF2-40B4-BE49-F238E27FC236}">
                        <a16:creationId xmlns:a16="http://schemas.microsoft.com/office/drawing/2014/main" id="{E1AA50F5-D867-4FEA-B390-C507E382A943}"/>
                      </a:ext>
                    </a:extLst>
                  </p:cNvPr>
                  <p:cNvSpPr txBox="1"/>
                  <p:nvPr/>
                </p:nvSpPr>
                <p:spPr>
                  <a:xfrm>
                    <a:off x="6032548" y="2656326"/>
                    <a:ext cx="586844" cy="461192"/>
                  </a:xfrm>
                  <a:prstGeom prst="rect">
                    <a:avLst/>
                  </a:prstGeom>
                  <a:noFill/>
                </p:spPr>
                <p:txBody>
                  <a:bodyPr wrap="square" rtlCol="0">
                    <a:spAutoFit/>
                  </a:bodyPr>
                  <a:lstStyle/>
                  <a:p>
                    <a:pPr algn="ctr" defTabSz="685783">
                      <a:defRPr/>
                    </a:pPr>
                    <a:r>
                      <a:rPr lang="en-US" sz="2400" b="1" dirty="0">
                        <a:solidFill>
                          <a:schemeClr val="accent2"/>
                        </a:solidFill>
                        <a:latin typeface="Century Gothic" panose="020B0502020202020204" pitchFamily="34" charset="0"/>
                      </a:rPr>
                      <a:t>02</a:t>
                    </a:r>
                    <a:endParaRPr lang="en-IN" sz="2400" b="1" dirty="0">
                      <a:solidFill>
                        <a:schemeClr val="accent2"/>
                      </a:solidFill>
                      <a:latin typeface="Century Gothic" panose="020B0502020202020204" pitchFamily="34" charset="0"/>
                    </a:endParaRPr>
                  </a:p>
                </p:txBody>
              </p:sp>
            </p:grpSp>
            <p:sp>
              <p:nvSpPr>
                <p:cNvPr id="105" name="Oval 104">
                  <a:extLst>
                    <a:ext uri="{FF2B5EF4-FFF2-40B4-BE49-F238E27FC236}">
                      <a16:creationId xmlns:a16="http://schemas.microsoft.com/office/drawing/2014/main" id="{9318677C-64DB-495C-9BFE-B8C47E99CB83}"/>
                    </a:ext>
                  </a:extLst>
                </p:cNvPr>
                <p:cNvSpPr/>
                <p:nvPr/>
              </p:nvSpPr>
              <p:spPr>
                <a:xfrm>
                  <a:off x="6326413" y="2812219"/>
                  <a:ext cx="145144" cy="145144"/>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nvGrpSpPr>
            <p:cNvPr id="80" name="Group 79">
              <a:extLst>
                <a:ext uri="{FF2B5EF4-FFF2-40B4-BE49-F238E27FC236}">
                  <a16:creationId xmlns:a16="http://schemas.microsoft.com/office/drawing/2014/main" id="{A4FABD0B-9574-456F-8A05-CAF3C03C8FD7}"/>
                </a:ext>
              </a:extLst>
            </p:cNvPr>
            <p:cNvGrpSpPr/>
            <p:nvPr/>
          </p:nvGrpSpPr>
          <p:grpSpPr>
            <a:xfrm>
              <a:off x="6326413" y="3328934"/>
              <a:ext cx="3966121" cy="863673"/>
              <a:chOff x="6326413" y="3328934"/>
              <a:chExt cx="3966121" cy="863673"/>
            </a:xfrm>
          </p:grpSpPr>
          <p:grpSp>
            <p:nvGrpSpPr>
              <p:cNvPr id="92" name="Group 91">
                <a:extLst>
                  <a:ext uri="{FF2B5EF4-FFF2-40B4-BE49-F238E27FC236}">
                    <a16:creationId xmlns:a16="http://schemas.microsoft.com/office/drawing/2014/main" id="{4414EF80-40B2-47BD-ABC2-4FCCCEBC4F95}"/>
                  </a:ext>
                </a:extLst>
              </p:cNvPr>
              <p:cNvGrpSpPr/>
              <p:nvPr/>
            </p:nvGrpSpPr>
            <p:grpSpPr>
              <a:xfrm>
                <a:off x="7518653" y="3710430"/>
                <a:ext cx="2773881" cy="433013"/>
                <a:chOff x="7055375" y="3875557"/>
                <a:chExt cx="2773881" cy="433013"/>
              </a:xfrm>
            </p:grpSpPr>
            <p:sp>
              <p:nvSpPr>
                <p:cNvPr id="98" name="Rectangle 97">
                  <a:extLst>
                    <a:ext uri="{FF2B5EF4-FFF2-40B4-BE49-F238E27FC236}">
                      <a16:creationId xmlns:a16="http://schemas.microsoft.com/office/drawing/2014/main" id="{370734C3-A6FB-4AE2-ADDA-840BED1D236D}"/>
                    </a:ext>
                  </a:extLst>
                </p:cNvPr>
                <p:cNvSpPr/>
                <p:nvPr/>
              </p:nvSpPr>
              <p:spPr>
                <a:xfrm>
                  <a:off x="7055375" y="3933765"/>
                  <a:ext cx="2206565" cy="374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srgbClr val="2C2C2C"/>
                    </a:solidFill>
                    <a:latin typeface="Calibri" panose="020F0502020204030204"/>
                  </a:endParaRPr>
                </a:p>
              </p:txBody>
            </p:sp>
            <p:cxnSp>
              <p:nvCxnSpPr>
                <p:cNvPr id="101" name="Straight Connector 100">
                  <a:extLst>
                    <a:ext uri="{FF2B5EF4-FFF2-40B4-BE49-F238E27FC236}">
                      <a16:creationId xmlns:a16="http://schemas.microsoft.com/office/drawing/2014/main" id="{3143C080-8479-485A-B600-71CE1731FBE7}"/>
                    </a:ext>
                  </a:extLst>
                </p:cNvPr>
                <p:cNvCxnSpPr/>
                <p:nvPr/>
              </p:nvCxnSpPr>
              <p:spPr>
                <a:xfrm>
                  <a:off x="7096060" y="3875557"/>
                  <a:ext cx="2733196" cy="0"/>
                </a:xfrm>
                <a:prstGeom prst="line">
                  <a:avLst/>
                </a:prstGeom>
                <a:ln>
                  <a:gradFill flip="none" rotWithShape="1">
                    <a:gsLst>
                      <a:gs pos="0">
                        <a:schemeClr val="bg2">
                          <a:lumMod val="65000"/>
                        </a:schemeClr>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2680E90-39EA-4A80-81F7-B66290C14826}"/>
                  </a:ext>
                </a:extLst>
              </p:cNvPr>
              <p:cNvGrpSpPr/>
              <p:nvPr/>
            </p:nvGrpSpPr>
            <p:grpSpPr>
              <a:xfrm>
                <a:off x="6326413" y="3328934"/>
                <a:ext cx="1192902" cy="863673"/>
                <a:chOff x="6326413" y="3328934"/>
                <a:chExt cx="1192902" cy="863673"/>
              </a:xfrm>
            </p:grpSpPr>
            <p:grpSp>
              <p:nvGrpSpPr>
                <p:cNvPr id="94" name="Group 93">
                  <a:extLst>
                    <a:ext uri="{FF2B5EF4-FFF2-40B4-BE49-F238E27FC236}">
                      <a16:creationId xmlns:a16="http://schemas.microsoft.com/office/drawing/2014/main" id="{B2301726-25E3-4185-8193-A42A63602823}"/>
                    </a:ext>
                  </a:extLst>
                </p:cNvPr>
                <p:cNvGrpSpPr/>
                <p:nvPr/>
              </p:nvGrpSpPr>
              <p:grpSpPr>
                <a:xfrm>
                  <a:off x="6756323" y="3328934"/>
                  <a:ext cx="762992" cy="762992"/>
                  <a:chOff x="5978255" y="3584973"/>
                  <a:chExt cx="762992" cy="762992"/>
                </a:xfrm>
              </p:grpSpPr>
              <p:sp>
                <p:nvSpPr>
                  <p:cNvPr id="96" name="Rectangle 95">
                    <a:extLst>
                      <a:ext uri="{FF2B5EF4-FFF2-40B4-BE49-F238E27FC236}">
                        <a16:creationId xmlns:a16="http://schemas.microsoft.com/office/drawing/2014/main" id="{69E376F1-B96F-4137-8F9B-F5DE8C0CF24C}"/>
                      </a:ext>
                    </a:extLst>
                  </p:cNvPr>
                  <p:cNvSpPr/>
                  <p:nvPr/>
                </p:nvSpPr>
                <p:spPr>
                  <a:xfrm>
                    <a:off x="5978255" y="3584973"/>
                    <a:ext cx="762992" cy="762992"/>
                  </a:xfrm>
                  <a:prstGeom prst="rect">
                    <a:avLst/>
                  </a:prstGeom>
                  <a:noFill/>
                  <a:ln>
                    <a:solidFill>
                      <a:schemeClr val="bg2">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sp>
                <p:nvSpPr>
                  <p:cNvPr id="97" name="TextBox 96">
                    <a:extLst>
                      <a:ext uri="{FF2B5EF4-FFF2-40B4-BE49-F238E27FC236}">
                        <a16:creationId xmlns:a16="http://schemas.microsoft.com/office/drawing/2014/main" id="{EF144627-087C-4784-9959-682EFB951482}"/>
                      </a:ext>
                    </a:extLst>
                  </p:cNvPr>
                  <p:cNvSpPr txBox="1"/>
                  <p:nvPr/>
                </p:nvSpPr>
                <p:spPr>
                  <a:xfrm>
                    <a:off x="6055799" y="3714892"/>
                    <a:ext cx="586844" cy="461192"/>
                  </a:xfrm>
                  <a:prstGeom prst="rect">
                    <a:avLst/>
                  </a:prstGeom>
                  <a:noFill/>
                </p:spPr>
                <p:txBody>
                  <a:bodyPr wrap="square" rtlCol="0">
                    <a:spAutoFit/>
                  </a:bodyPr>
                  <a:lstStyle/>
                  <a:p>
                    <a:pPr algn="ctr" defTabSz="685783">
                      <a:defRPr/>
                    </a:pPr>
                    <a:r>
                      <a:rPr lang="en-US" sz="2400" b="1" dirty="0">
                        <a:solidFill>
                          <a:schemeClr val="accent3"/>
                        </a:solidFill>
                        <a:latin typeface="Century Gothic" panose="020B0502020202020204" pitchFamily="34" charset="0"/>
                      </a:rPr>
                      <a:t>03</a:t>
                    </a:r>
                    <a:endParaRPr lang="en-IN" sz="2400" b="1" dirty="0">
                      <a:solidFill>
                        <a:schemeClr val="accent3"/>
                      </a:solidFill>
                      <a:latin typeface="Century Gothic" panose="020B0502020202020204" pitchFamily="34" charset="0"/>
                    </a:endParaRPr>
                  </a:p>
                </p:txBody>
              </p:sp>
            </p:grpSp>
            <p:sp>
              <p:nvSpPr>
                <p:cNvPr id="95" name="Oval 94">
                  <a:extLst>
                    <a:ext uri="{FF2B5EF4-FFF2-40B4-BE49-F238E27FC236}">
                      <a16:creationId xmlns:a16="http://schemas.microsoft.com/office/drawing/2014/main" id="{628D8695-68EE-49C6-BD28-10830B939FF3}"/>
                    </a:ext>
                  </a:extLst>
                </p:cNvPr>
                <p:cNvSpPr/>
                <p:nvPr/>
              </p:nvSpPr>
              <p:spPr>
                <a:xfrm>
                  <a:off x="6326413" y="4047463"/>
                  <a:ext cx="145144" cy="145144"/>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nvGrpSpPr>
            <p:cNvPr id="81" name="Group 80">
              <a:extLst>
                <a:ext uri="{FF2B5EF4-FFF2-40B4-BE49-F238E27FC236}">
                  <a16:creationId xmlns:a16="http://schemas.microsoft.com/office/drawing/2014/main" id="{A280F7E8-35C8-4C2E-96B1-CC03E5BF20A8}"/>
                </a:ext>
              </a:extLst>
            </p:cNvPr>
            <p:cNvGrpSpPr/>
            <p:nvPr/>
          </p:nvGrpSpPr>
          <p:grpSpPr>
            <a:xfrm>
              <a:off x="6326413" y="4424399"/>
              <a:ext cx="4003222" cy="1003453"/>
              <a:chOff x="6326413" y="4424399"/>
              <a:chExt cx="4003222" cy="1003453"/>
            </a:xfrm>
          </p:grpSpPr>
          <p:grpSp>
            <p:nvGrpSpPr>
              <p:cNvPr id="82" name="Group 81">
                <a:extLst>
                  <a:ext uri="{FF2B5EF4-FFF2-40B4-BE49-F238E27FC236}">
                    <a16:creationId xmlns:a16="http://schemas.microsoft.com/office/drawing/2014/main" id="{836A9E8D-3112-465F-BCC2-4E505E6AA200}"/>
                  </a:ext>
                </a:extLst>
              </p:cNvPr>
              <p:cNvGrpSpPr/>
              <p:nvPr/>
            </p:nvGrpSpPr>
            <p:grpSpPr>
              <a:xfrm>
                <a:off x="7518653" y="4829362"/>
                <a:ext cx="2810982" cy="545431"/>
                <a:chOff x="7055375" y="4851726"/>
                <a:chExt cx="2810982" cy="545431"/>
              </a:xfrm>
            </p:grpSpPr>
            <p:sp>
              <p:nvSpPr>
                <p:cNvPr id="88" name="Rectangle 87">
                  <a:extLst>
                    <a:ext uri="{FF2B5EF4-FFF2-40B4-BE49-F238E27FC236}">
                      <a16:creationId xmlns:a16="http://schemas.microsoft.com/office/drawing/2014/main" id="{082BC46E-A263-49F7-BEA3-7582FC0F6624}"/>
                    </a:ext>
                  </a:extLst>
                </p:cNvPr>
                <p:cNvSpPr/>
                <p:nvPr/>
              </p:nvSpPr>
              <p:spPr>
                <a:xfrm>
                  <a:off x="7055375" y="5022352"/>
                  <a:ext cx="2206565" cy="374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srgbClr val="2C2C2C"/>
                    </a:solidFill>
                    <a:latin typeface="Arial" panose="020B0604020202020204" pitchFamily="34" charset="0"/>
                    <a:cs typeface="Arial" panose="020B0604020202020204" pitchFamily="34" charset="0"/>
                  </a:endParaRPr>
                </a:p>
              </p:txBody>
            </p:sp>
            <p:cxnSp>
              <p:nvCxnSpPr>
                <p:cNvPr id="91" name="Straight Connector 90">
                  <a:extLst>
                    <a:ext uri="{FF2B5EF4-FFF2-40B4-BE49-F238E27FC236}">
                      <a16:creationId xmlns:a16="http://schemas.microsoft.com/office/drawing/2014/main" id="{6DC27C66-67A7-4B09-85AD-5E5DD242D186}"/>
                    </a:ext>
                  </a:extLst>
                </p:cNvPr>
                <p:cNvCxnSpPr/>
                <p:nvPr/>
              </p:nvCxnSpPr>
              <p:spPr>
                <a:xfrm>
                  <a:off x="7133161" y="4851726"/>
                  <a:ext cx="2733196" cy="0"/>
                </a:xfrm>
                <a:prstGeom prst="line">
                  <a:avLst/>
                </a:prstGeom>
                <a:ln>
                  <a:gradFill flip="none" rotWithShape="1">
                    <a:gsLst>
                      <a:gs pos="0">
                        <a:schemeClr val="bg2">
                          <a:lumMod val="65000"/>
                        </a:schemeClr>
                      </a:gs>
                      <a:gs pos="100000">
                        <a:schemeClr val="bg2"/>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FD78164-1277-430E-B723-1953EFB4F8CC}"/>
                  </a:ext>
                </a:extLst>
              </p:cNvPr>
              <p:cNvGrpSpPr/>
              <p:nvPr/>
            </p:nvGrpSpPr>
            <p:grpSpPr>
              <a:xfrm>
                <a:off x="6326413" y="4424399"/>
                <a:ext cx="1170225" cy="1003453"/>
                <a:chOff x="6326413" y="4424399"/>
                <a:chExt cx="1170225" cy="1003453"/>
              </a:xfrm>
            </p:grpSpPr>
            <p:grpSp>
              <p:nvGrpSpPr>
                <p:cNvPr id="84" name="Group 83">
                  <a:extLst>
                    <a:ext uri="{FF2B5EF4-FFF2-40B4-BE49-F238E27FC236}">
                      <a16:creationId xmlns:a16="http://schemas.microsoft.com/office/drawing/2014/main" id="{763EE4B4-EA8D-4799-891E-5267F6528CAA}"/>
                    </a:ext>
                  </a:extLst>
                </p:cNvPr>
                <p:cNvGrpSpPr/>
                <p:nvPr/>
              </p:nvGrpSpPr>
              <p:grpSpPr>
                <a:xfrm>
                  <a:off x="6733646" y="4424399"/>
                  <a:ext cx="762992" cy="762992"/>
                  <a:chOff x="5955578" y="4656623"/>
                  <a:chExt cx="762992" cy="762992"/>
                </a:xfrm>
              </p:grpSpPr>
              <p:sp>
                <p:nvSpPr>
                  <p:cNvPr id="86" name="Rectangle 85">
                    <a:extLst>
                      <a:ext uri="{FF2B5EF4-FFF2-40B4-BE49-F238E27FC236}">
                        <a16:creationId xmlns:a16="http://schemas.microsoft.com/office/drawing/2014/main" id="{8F3BD8E4-EDB5-43C4-84F8-0C44A0553D1D}"/>
                      </a:ext>
                    </a:extLst>
                  </p:cNvPr>
                  <p:cNvSpPr/>
                  <p:nvPr/>
                </p:nvSpPr>
                <p:spPr>
                  <a:xfrm>
                    <a:off x="5955578" y="4656623"/>
                    <a:ext cx="762992" cy="762992"/>
                  </a:xfrm>
                  <a:prstGeom prst="rect">
                    <a:avLst/>
                  </a:prstGeom>
                  <a:noFill/>
                  <a:ln>
                    <a:solidFill>
                      <a:schemeClr val="bg2">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sp>
                <p:nvSpPr>
                  <p:cNvPr id="87" name="TextBox 86">
                    <a:extLst>
                      <a:ext uri="{FF2B5EF4-FFF2-40B4-BE49-F238E27FC236}">
                        <a16:creationId xmlns:a16="http://schemas.microsoft.com/office/drawing/2014/main" id="{78B4D098-DDFD-49F4-9180-9B6CD584F4DE}"/>
                      </a:ext>
                    </a:extLst>
                  </p:cNvPr>
                  <p:cNvSpPr txBox="1"/>
                  <p:nvPr/>
                </p:nvSpPr>
                <p:spPr>
                  <a:xfrm>
                    <a:off x="6030125" y="4747887"/>
                    <a:ext cx="586844" cy="461192"/>
                  </a:xfrm>
                  <a:prstGeom prst="rect">
                    <a:avLst/>
                  </a:prstGeom>
                  <a:noFill/>
                </p:spPr>
                <p:txBody>
                  <a:bodyPr wrap="square" rtlCol="0">
                    <a:spAutoFit/>
                  </a:bodyPr>
                  <a:lstStyle/>
                  <a:p>
                    <a:pPr algn="ctr" defTabSz="685783">
                      <a:defRPr/>
                    </a:pPr>
                    <a:r>
                      <a:rPr lang="en-US" sz="2400" b="1" dirty="0">
                        <a:solidFill>
                          <a:schemeClr val="accent4"/>
                        </a:solidFill>
                        <a:latin typeface="Century Gothic" panose="020B0502020202020204" pitchFamily="34" charset="0"/>
                      </a:rPr>
                      <a:t>04</a:t>
                    </a:r>
                    <a:endParaRPr lang="en-IN" sz="2400" b="1" dirty="0">
                      <a:solidFill>
                        <a:schemeClr val="accent4"/>
                      </a:solidFill>
                      <a:latin typeface="Century Gothic" panose="020B0502020202020204" pitchFamily="34" charset="0"/>
                    </a:endParaRPr>
                  </a:p>
                </p:txBody>
              </p:sp>
            </p:grpSp>
            <p:sp>
              <p:nvSpPr>
                <p:cNvPr id="85" name="Oval 84">
                  <a:extLst>
                    <a:ext uri="{FF2B5EF4-FFF2-40B4-BE49-F238E27FC236}">
                      <a16:creationId xmlns:a16="http://schemas.microsoft.com/office/drawing/2014/main" id="{C1293BBB-098A-4D12-9865-F5FDC8D08E4A}"/>
                    </a:ext>
                  </a:extLst>
                </p:cNvPr>
                <p:cNvSpPr/>
                <p:nvPr/>
              </p:nvSpPr>
              <p:spPr>
                <a:xfrm>
                  <a:off x="6326413" y="5282708"/>
                  <a:ext cx="145144" cy="145144"/>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sp>
        <p:nvSpPr>
          <p:cNvPr id="120" name="TextBox 119">
            <a:extLst>
              <a:ext uri="{FF2B5EF4-FFF2-40B4-BE49-F238E27FC236}">
                <a16:creationId xmlns:a16="http://schemas.microsoft.com/office/drawing/2014/main" id="{09DD63E3-4C5C-49B1-BDF7-F064AD803114}"/>
              </a:ext>
            </a:extLst>
          </p:cNvPr>
          <p:cNvSpPr txBox="1"/>
          <p:nvPr/>
        </p:nvSpPr>
        <p:spPr>
          <a:xfrm>
            <a:off x="745190" y="3440114"/>
            <a:ext cx="3774987" cy="2585323"/>
          </a:xfrm>
          <a:prstGeom prst="rect">
            <a:avLst/>
          </a:prstGeom>
          <a:noFill/>
        </p:spPr>
        <p:txBody>
          <a:bodyPr wrap="square">
            <a:spAutoFit/>
          </a:bodyPr>
          <a:lstStyle/>
          <a:p>
            <a:pPr algn="l"/>
            <a:r>
              <a:rPr lang="en-US" b="0" i="0" dirty="0">
                <a:solidFill>
                  <a:srgbClr val="494949"/>
                </a:solidFill>
                <a:effectLst/>
                <a:latin typeface="proxima-nova"/>
              </a:rPr>
              <a:t>The most widely used types of interviewing are:</a:t>
            </a:r>
          </a:p>
          <a:p>
            <a:pPr indent="-228600" algn="l">
              <a:buFont typeface="Arial" panose="020B0604020202020204" pitchFamily="34" charset="0"/>
              <a:buChar char="•"/>
            </a:pPr>
            <a:r>
              <a:rPr lang="en-US" b="0" i="0" dirty="0">
                <a:solidFill>
                  <a:srgbClr val="494949"/>
                </a:solidFill>
                <a:effectLst/>
                <a:latin typeface="proxima-nova"/>
              </a:rPr>
              <a:t>The telephone prescreen interview.</a:t>
            </a:r>
          </a:p>
          <a:p>
            <a:pPr marL="228600" indent="-228600" algn="l">
              <a:buFont typeface="Arial" panose="020B0604020202020204" pitchFamily="34" charset="0"/>
              <a:buChar char="•"/>
            </a:pPr>
            <a:r>
              <a:rPr lang="en-US" b="0" i="0" dirty="0">
                <a:solidFill>
                  <a:srgbClr val="494949"/>
                </a:solidFill>
                <a:effectLst/>
                <a:latin typeface="proxima-nova"/>
              </a:rPr>
              <a:t>The direct one-on-one interview, which can take a behavioral, competency-based or situational approach.</a:t>
            </a:r>
          </a:p>
          <a:p>
            <a:pPr indent="-228600" algn="l">
              <a:buFont typeface="Arial" panose="020B0604020202020204" pitchFamily="34" charset="0"/>
              <a:buChar char="•"/>
            </a:pPr>
            <a:r>
              <a:rPr lang="en-US" b="0" i="0" dirty="0">
                <a:solidFill>
                  <a:srgbClr val="494949"/>
                </a:solidFill>
                <a:effectLst/>
                <a:latin typeface="proxima-nova"/>
              </a:rPr>
              <a:t>The panel interview.</a:t>
            </a:r>
          </a:p>
          <a:p>
            <a:pPr indent="-228600" algn="l">
              <a:buFont typeface="Arial" panose="020B0604020202020204" pitchFamily="34" charset="0"/>
              <a:buChar char="•"/>
            </a:pPr>
            <a:r>
              <a:rPr lang="en-US" dirty="0">
                <a:solidFill>
                  <a:srgbClr val="494949"/>
                </a:solidFill>
                <a:latin typeface="proxima-nova"/>
              </a:rPr>
              <a:t>Virtual interview.</a:t>
            </a:r>
            <a:endParaRPr lang="en-US" b="0" i="0" dirty="0">
              <a:solidFill>
                <a:srgbClr val="494949"/>
              </a:solidFill>
              <a:effectLst/>
              <a:latin typeface="proxima-nova"/>
            </a:endParaRPr>
          </a:p>
        </p:txBody>
      </p:sp>
      <p:sp>
        <p:nvSpPr>
          <p:cNvPr id="121" name="Rectangle 120">
            <a:extLst>
              <a:ext uri="{FF2B5EF4-FFF2-40B4-BE49-F238E27FC236}">
                <a16:creationId xmlns:a16="http://schemas.microsoft.com/office/drawing/2014/main" id="{D436E326-5A4E-4F60-9451-2F771071368B}"/>
              </a:ext>
            </a:extLst>
          </p:cNvPr>
          <p:cNvSpPr/>
          <p:nvPr/>
        </p:nvSpPr>
        <p:spPr>
          <a:xfrm>
            <a:off x="6069869" y="2284231"/>
            <a:ext cx="952505" cy="338554"/>
          </a:xfrm>
          <a:prstGeom prst="rect">
            <a:avLst/>
          </a:prstGeom>
        </p:spPr>
        <p:txBody>
          <a:bodyPr wrap="none">
            <a:spAutoFit/>
          </a:bodyPr>
          <a:lstStyle/>
          <a:p>
            <a:pPr defTabSz="685783">
              <a:defRPr/>
            </a:pPr>
            <a:r>
              <a:rPr lang="en-US" sz="1600" b="1" dirty="0">
                <a:solidFill>
                  <a:srgbClr val="2C2C2C"/>
                </a:solidFill>
                <a:latin typeface="Century Gothic" panose="020B0502020202020204" pitchFamily="34" charset="0"/>
                <a:cs typeface="Arial" panose="020B0604020202020204" pitchFamily="34" charset="0"/>
              </a:rPr>
              <a:t>Interact</a:t>
            </a:r>
          </a:p>
        </p:txBody>
      </p:sp>
      <p:sp>
        <p:nvSpPr>
          <p:cNvPr id="122" name="Rectangle 121">
            <a:extLst>
              <a:ext uri="{FF2B5EF4-FFF2-40B4-BE49-F238E27FC236}">
                <a16:creationId xmlns:a16="http://schemas.microsoft.com/office/drawing/2014/main" id="{8AF5C30E-B8FC-4D1A-BABD-F0372B2EDD98}"/>
              </a:ext>
            </a:extLst>
          </p:cNvPr>
          <p:cNvSpPr/>
          <p:nvPr/>
        </p:nvSpPr>
        <p:spPr>
          <a:xfrm>
            <a:off x="6081398" y="3271928"/>
            <a:ext cx="1737976" cy="338554"/>
          </a:xfrm>
          <a:prstGeom prst="rect">
            <a:avLst/>
          </a:prstGeom>
        </p:spPr>
        <p:txBody>
          <a:bodyPr wrap="none">
            <a:spAutoFit/>
          </a:bodyPr>
          <a:lstStyle/>
          <a:p>
            <a:pPr defTabSz="685783">
              <a:defRPr/>
            </a:pPr>
            <a:r>
              <a:rPr lang="en-US" sz="1600" b="1" dirty="0">
                <a:solidFill>
                  <a:srgbClr val="2C2C2C"/>
                </a:solidFill>
                <a:latin typeface="Century Gothic" panose="020B0502020202020204" pitchFamily="34" charset="0"/>
                <a:cs typeface="Arial" panose="020B0604020202020204" pitchFamily="34" charset="0"/>
              </a:rPr>
              <a:t>Determine Skills</a:t>
            </a:r>
          </a:p>
        </p:txBody>
      </p:sp>
      <p:sp>
        <p:nvSpPr>
          <p:cNvPr id="123" name="Rectangle 122">
            <a:extLst>
              <a:ext uri="{FF2B5EF4-FFF2-40B4-BE49-F238E27FC236}">
                <a16:creationId xmlns:a16="http://schemas.microsoft.com/office/drawing/2014/main" id="{C81AF60D-0AF7-4BFB-B297-84B8A3C1579B}"/>
              </a:ext>
            </a:extLst>
          </p:cNvPr>
          <p:cNvSpPr/>
          <p:nvPr/>
        </p:nvSpPr>
        <p:spPr>
          <a:xfrm>
            <a:off x="6057582" y="4397636"/>
            <a:ext cx="1165704" cy="338554"/>
          </a:xfrm>
          <a:prstGeom prst="rect">
            <a:avLst/>
          </a:prstGeom>
        </p:spPr>
        <p:txBody>
          <a:bodyPr wrap="none">
            <a:spAutoFit/>
          </a:bodyPr>
          <a:lstStyle/>
          <a:p>
            <a:pPr defTabSz="685783">
              <a:defRPr/>
            </a:pPr>
            <a:r>
              <a:rPr lang="en-US" sz="1600" b="1" dirty="0">
                <a:solidFill>
                  <a:srgbClr val="2C2C2C"/>
                </a:solidFill>
                <a:latin typeface="Century Gothic" panose="020B0502020202020204" pitchFamily="34" charset="0"/>
                <a:cs typeface="Arial" panose="020B0604020202020204" pitchFamily="34" charset="0"/>
              </a:rPr>
              <a:t>Culture Fit</a:t>
            </a:r>
          </a:p>
        </p:txBody>
      </p:sp>
      <p:pic>
        <p:nvPicPr>
          <p:cNvPr id="124" name="Picture 123" descr="Icon&#10;&#10;Description automatically generated with low confidence">
            <a:extLst>
              <a:ext uri="{FF2B5EF4-FFF2-40B4-BE49-F238E27FC236}">
                <a16:creationId xmlns:a16="http://schemas.microsoft.com/office/drawing/2014/main" id="{D3C733B7-7FFA-47DE-A3C6-6DB6D7FA1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Tree>
    <p:extLst>
      <p:ext uri="{BB962C8B-B14F-4D97-AF65-F5344CB8AC3E}">
        <p14:creationId xmlns:p14="http://schemas.microsoft.com/office/powerpoint/2010/main" val="2635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animEffect transition="in" filter="fade">
                                      <p:cBhvr>
                                        <p:cTn id="7" dur="500"/>
                                        <p:tgtEl>
                                          <p:spTgt spid="12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0">
                                            <p:txEl>
                                              <p:pRg st="2" end="2"/>
                                            </p:txEl>
                                          </p:spTgt>
                                        </p:tgtEl>
                                        <p:attrNameLst>
                                          <p:attrName>style.visibility</p:attrName>
                                        </p:attrNameLst>
                                      </p:cBhvr>
                                      <p:to>
                                        <p:strVal val="visible"/>
                                      </p:to>
                                    </p:set>
                                    <p:animEffect transition="in" filter="fade">
                                      <p:cBhvr>
                                        <p:cTn id="10" dur="500"/>
                                        <p:tgtEl>
                                          <p:spTgt spid="12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0">
                                            <p:txEl>
                                              <p:pRg st="3" end="3"/>
                                            </p:txEl>
                                          </p:spTgt>
                                        </p:tgtEl>
                                        <p:attrNameLst>
                                          <p:attrName>style.visibility</p:attrName>
                                        </p:attrNameLst>
                                      </p:cBhvr>
                                      <p:to>
                                        <p:strVal val="visible"/>
                                      </p:to>
                                    </p:set>
                                    <p:animEffect transition="in" filter="fade">
                                      <p:cBhvr>
                                        <p:cTn id="13" dur="500"/>
                                        <p:tgtEl>
                                          <p:spTgt spid="12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0">
                                            <p:txEl>
                                              <p:pRg st="4" end="4"/>
                                            </p:txEl>
                                          </p:spTgt>
                                        </p:tgtEl>
                                        <p:attrNameLst>
                                          <p:attrName>style.visibility</p:attrName>
                                        </p:attrNameLst>
                                      </p:cBhvr>
                                      <p:to>
                                        <p:strVal val="visible"/>
                                      </p:to>
                                    </p:set>
                                    <p:animEffect transition="in" filter="fade">
                                      <p:cBhvr>
                                        <p:cTn id="16" dur="500"/>
                                        <p:tgtEl>
                                          <p:spTgt spid="1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18" name="TextBox 17">
            <a:extLst>
              <a:ext uri="{FF2B5EF4-FFF2-40B4-BE49-F238E27FC236}">
                <a16:creationId xmlns:a16="http://schemas.microsoft.com/office/drawing/2014/main" id="{77524C65-EBEC-447A-8259-024E3D3EB211}"/>
              </a:ext>
            </a:extLst>
          </p:cNvPr>
          <p:cNvSpPr txBox="1"/>
          <p:nvPr/>
        </p:nvSpPr>
        <p:spPr>
          <a:xfrm>
            <a:off x="882887" y="2968393"/>
            <a:ext cx="7253344" cy="1292662"/>
          </a:xfrm>
          <a:prstGeom prst="rect">
            <a:avLst/>
          </a:prstGeom>
          <a:noFill/>
        </p:spPr>
        <p:txBody>
          <a:bodyPr wrap="square">
            <a:spAutoFit/>
          </a:bodyPr>
          <a:lstStyle/>
          <a:p>
            <a:r>
              <a:rPr lang="en-US" sz="1300" b="0" i="0" dirty="0">
                <a:effectLst/>
                <a:latin typeface="Arial" panose="020B0604020202020204" pitchFamily="34" charset="0"/>
                <a:cs typeface="Arial" panose="020B0604020202020204" pitchFamily="34" charset="0"/>
              </a:rPr>
              <a:t>Social-cognitive theorists build on well-established concepts of learning and cognition. They tend to believe that the </a:t>
            </a:r>
            <a:r>
              <a:rPr lang="en-US" sz="1300" b="1" i="0" dirty="0">
                <a:effectLst/>
                <a:latin typeface="Arial" panose="020B0604020202020204" pitchFamily="34" charset="0"/>
                <a:cs typeface="Arial" panose="020B0604020202020204" pitchFamily="34" charset="0"/>
              </a:rPr>
              <a:t>best way to predict someone's behavior</a:t>
            </a:r>
            <a:r>
              <a:rPr lang="en-US" sz="1300" b="0" i="0" dirty="0">
                <a:effectLst/>
                <a:latin typeface="Arial" panose="020B0604020202020204" pitchFamily="34" charset="0"/>
                <a:cs typeface="Arial" panose="020B0604020202020204" pitchFamily="34" charset="0"/>
              </a:rPr>
              <a:t> in a given </a:t>
            </a:r>
            <a:r>
              <a:rPr lang="en-US" sz="1300" b="0" i="1" dirty="0">
                <a:solidFill>
                  <a:srgbClr val="006699"/>
                </a:solidFill>
                <a:effectLst/>
                <a:latin typeface="Arial" panose="020B0604020202020204" pitchFamily="34" charset="0"/>
                <a:cs typeface="Arial" panose="020B0604020202020204" pitchFamily="34" charset="0"/>
              </a:rPr>
              <a:t>situation</a:t>
            </a:r>
            <a:r>
              <a:rPr lang="en-US" sz="1300" b="0" i="0" dirty="0">
                <a:effectLst/>
                <a:latin typeface="Arial" panose="020B0604020202020204" pitchFamily="34" charset="0"/>
                <a:cs typeface="Arial" panose="020B0604020202020204" pitchFamily="34" charset="0"/>
              </a:rPr>
              <a:t> is to observe that </a:t>
            </a:r>
            <a:r>
              <a:rPr lang="en-US" sz="1300" b="1" i="0" dirty="0">
                <a:effectLst/>
                <a:latin typeface="Arial" panose="020B0604020202020204" pitchFamily="34" charset="0"/>
                <a:cs typeface="Arial" panose="020B0604020202020204" pitchFamily="34" charset="0"/>
              </a:rPr>
              <a:t>person's behavior</a:t>
            </a:r>
            <a:r>
              <a:rPr lang="en-US" sz="1300" b="0" i="0" dirty="0">
                <a:effectLst/>
                <a:latin typeface="Arial" panose="020B0604020202020204" pitchFamily="34" charset="0"/>
                <a:cs typeface="Arial" panose="020B0604020202020204" pitchFamily="34" charset="0"/>
              </a:rPr>
              <a:t> in </a:t>
            </a:r>
            <a:r>
              <a:rPr lang="en-US" sz="1300" b="0" i="1" dirty="0">
                <a:solidFill>
                  <a:srgbClr val="006699"/>
                </a:solidFill>
                <a:effectLst/>
                <a:latin typeface="Arial" panose="020B0604020202020204" pitchFamily="34" charset="0"/>
                <a:cs typeface="Arial" panose="020B0604020202020204" pitchFamily="34" charset="0"/>
              </a:rPr>
              <a:t>similar</a:t>
            </a:r>
            <a:r>
              <a:rPr lang="en-US" sz="1300" b="0" i="0" dirty="0">
                <a:effectLst/>
                <a:latin typeface="Arial" panose="020B0604020202020204" pitchFamily="34" charset="0"/>
                <a:cs typeface="Arial" panose="020B0604020202020204" pitchFamily="34" charset="0"/>
              </a:rPr>
              <a:t> </a:t>
            </a:r>
            <a:r>
              <a:rPr lang="en-US" sz="1300" b="0" i="1" dirty="0">
                <a:solidFill>
                  <a:srgbClr val="006699"/>
                </a:solidFill>
                <a:effectLst/>
                <a:latin typeface="Arial" panose="020B0604020202020204" pitchFamily="34" charset="0"/>
                <a:cs typeface="Arial" panose="020B0604020202020204" pitchFamily="34" charset="0"/>
              </a:rPr>
              <a:t>situations</a:t>
            </a:r>
            <a:r>
              <a:rPr lang="en-US" sz="1300" b="0" i="1" dirty="0">
                <a:effectLst/>
                <a:latin typeface="Arial" panose="020B0604020202020204" pitchFamily="34" charset="0"/>
                <a:cs typeface="Arial" panose="020B0604020202020204" pitchFamily="34" charset="0"/>
              </a:rPr>
              <a:t>.</a:t>
            </a:r>
            <a:r>
              <a:rPr lang="en-US" sz="1300" b="0" i="0" dirty="0">
                <a:effectLst/>
                <a:latin typeface="Arial" panose="020B0604020202020204" pitchFamily="34" charset="0"/>
                <a:cs typeface="Arial" panose="020B0604020202020204" pitchFamily="34" charset="0"/>
              </a:rPr>
              <a:t> </a:t>
            </a:r>
            <a:r>
              <a:rPr lang="en-US" sz="1300" b="1" dirty="0">
                <a:effectLst/>
                <a:latin typeface="Arial" panose="020B0604020202020204" pitchFamily="34" charset="0"/>
                <a:cs typeface="Arial" panose="020B0604020202020204" pitchFamily="34" charset="0"/>
              </a:rPr>
              <a:t>The situational approach </a:t>
            </a:r>
            <a:r>
              <a:rPr lang="en-US" sz="1300" b="0" i="0" dirty="0">
                <a:effectLst/>
                <a:latin typeface="Arial" panose="020B0604020202020204" pitchFamily="34" charset="0"/>
                <a:cs typeface="Arial" panose="020B0604020202020204" pitchFamily="34" charset="0"/>
              </a:rPr>
              <a:t>is an interview technique that gives the candidate a </a:t>
            </a:r>
            <a:r>
              <a:rPr lang="en-US" sz="1300" b="0" i="1" dirty="0">
                <a:solidFill>
                  <a:srgbClr val="006699"/>
                </a:solidFill>
                <a:effectLst/>
                <a:latin typeface="Arial" panose="020B0604020202020204" pitchFamily="34" charset="0"/>
                <a:cs typeface="Arial" panose="020B0604020202020204" pitchFamily="34" charset="0"/>
              </a:rPr>
              <a:t>hypothetical </a:t>
            </a:r>
            <a:r>
              <a:rPr lang="en-US" sz="1300" b="0" i="0" dirty="0">
                <a:effectLst/>
                <a:latin typeface="Arial" panose="020B0604020202020204" pitchFamily="34" charset="0"/>
                <a:cs typeface="Arial" panose="020B0604020202020204" pitchFamily="34" charset="0"/>
              </a:rPr>
              <a:t>scenario or event and focuses on his or her past experiences, behaviors, knowledge, skills and abilities by asking the candidate to provide specific examples of how the candidate would respond given the situation described. </a:t>
            </a:r>
            <a:endParaRPr lang="en-US" sz="1300" i="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409862F-83E7-45F5-8651-A8581CBB5E5C}"/>
              </a:ext>
            </a:extLst>
          </p:cNvPr>
          <p:cNvSpPr txBox="1"/>
          <p:nvPr/>
        </p:nvSpPr>
        <p:spPr>
          <a:xfrm>
            <a:off x="797264" y="1119706"/>
            <a:ext cx="7549472" cy="1708160"/>
          </a:xfrm>
          <a:prstGeom prst="rect">
            <a:avLst/>
          </a:prstGeom>
          <a:noFill/>
        </p:spPr>
        <p:txBody>
          <a:bodyPr wrap="square">
            <a:spAutoFit/>
          </a:bodyPr>
          <a:lstStyle/>
          <a:p>
            <a:r>
              <a:rPr lang="en-US" sz="1300" b="0" i="0" dirty="0">
                <a:solidFill>
                  <a:schemeClr val="tx2"/>
                </a:solidFill>
                <a:effectLst/>
                <a:latin typeface="arial" panose="020B0604020202020204" pitchFamily="34" charset="0"/>
              </a:rPr>
              <a:t>Psychological</a:t>
            </a:r>
            <a:r>
              <a:rPr lang="en-US" sz="1300" b="0" i="0" dirty="0">
                <a:effectLst/>
                <a:latin typeface="arial" panose="020B0604020202020204" pitchFamily="34" charset="0"/>
              </a:rPr>
              <a:t> scientists who study human </a:t>
            </a:r>
            <a:r>
              <a:rPr lang="en-US" sz="1300" b="1" i="0" dirty="0">
                <a:effectLst/>
                <a:latin typeface="arial" panose="020B0604020202020204" pitchFamily="34" charset="0"/>
              </a:rPr>
              <a:t>behavior</a:t>
            </a:r>
            <a:r>
              <a:rPr lang="en-US" sz="1300" b="0" i="0" dirty="0">
                <a:effectLst/>
                <a:latin typeface="arial" panose="020B0604020202020204" pitchFamily="34" charset="0"/>
              </a:rPr>
              <a:t> agree that </a:t>
            </a:r>
            <a:r>
              <a:rPr lang="en-US" sz="1300" b="1" i="0" dirty="0">
                <a:effectLst/>
                <a:latin typeface="arial" panose="020B0604020202020204" pitchFamily="34" charset="0"/>
              </a:rPr>
              <a:t>past behavior</a:t>
            </a:r>
            <a:r>
              <a:rPr lang="en-US" sz="1300" b="0" i="0" dirty="0">
                <a:effectLst/>
                <a:latin typeface="arial" panose="020B0604020202020204" pitchFamily="34" charset="0"/>
              </a:rPr>
              <a:t> is a useful marker for future </a:t>
            </a:r>
            <a:r>
              <a:rPr lang="en-US" sz="1300" b="1" i="0" dirty="0">
                <a:effectLst/>
                <a:latin typeface="arial" panose="020B0604020202020204" pitchFamily="34" charset="0"/>
              </a:rPr>
              <a:t>behavior</a:t>
            </a:r>
            <a:r>
              <a:rPr lang="en-US" sz="1300" b="0" i="0" dirty="0">
                <a:effectLst/>
                <a:latin typeface="arial" panose="020B0604020202020204" pitchFamily="34" charset="0"/>
              </a:rPr>
              <a:t>. But only under certain </a:t>
            </a:r>
            <a:r>
              <a:rPr lang="en-US" sz="1300" b="0" i="1" dirty="0">
                <a:solidFill>
                  <a:srgbClr val="006699"/>
                </a:solidFill>
                <a:effectLst/>
                <a:latin typeface="arial" panose="020B0604020202020204" pitchFamily="34" charset="0"/>
              </a:rPr>
              <a:t>specific conditions</a:t>
            </a:r>
            <a:r>
              <a:rPr lang="en-US" sz="1300" b="0" i="0" dirty="0">
                <a:effectLst/>
                <a:latin typeface="arial" panose="020B0604020202020204" pitchFamily="34" charset="0"/>
              </a:rPr>
              <a:t>: High-frequency, habitual </a:t>
            </a:r>
            <a:r>
              <a:rPr lang="en-US" sz="1300" b="1" i="0" dirty="0">
                <a:effectLst/>
                <a:latin typeface="arial" panose="020B0604020202020204" pitchFamily="34" charset="0"/>
              </a:rPr>
              <a:t>behaviors</a:t>
            </a:r>
            <a:r>
              <a:rPr lang="en-US" sz="1300" b="0" i="0" dirty="0">
                <a:effectLst/>
                <a:latin typeface="arial" panose="020B0604020202020204" pitchFamily="34" charset="0"/>
              </a:rPr>
              <a:t> are more predictive than infrequent </a:t>
            </a:r>
            <a:r>
              <a:rPr lang="en-US" sz="1300" b="1" i="0" dirty="0">
                <a:effectLst/>
                <a:latin typeface="arial" panose="020B0604020202020204" pitchFamily="34" charset="0"/>
              </a:rPr>
              <a:t>behaviors. Predictions</a:t>
            </a:r>
            <a:r>
              <a:rPr lang="en-US" sz="1300" b="0" i="0" dirty="0">
                <a:effectLst/>
                <a:latin typeface="arial" panose="020B0604020202020204" pitchFamily="34" charset="0"/>
              </a:rPr>
              <a:t> work best over short time intervals. </a:t>
            </a:r>
            <a:r>
              <a:rPr lang="en-US" sz="1300" dirty="0">
                <a:latin typeface="Arial" panose="020B0604020202020204" pitchFamily="34" charset="0"/>
                <a:cs typeface="Arial" panose="020B0604020202020204" pitchFamily="34" charset="0"/>
              </a:rPr>
              <a:t>T</a:t>
            </a:r>
            <a:r>
              <a:rPr lang="en-US" sz="1300" b="0" i="0" dirty="0">
                <a:effectLst/>
                <a:latin typeface="Arial" panose="020B0604020202020204" pitchFamily="34" charset="0"/>
                <a:cs typeface="Arial" panose="020B0604020202020204" pitchFamily="34" charset="0"/>
              </a:rPr>
              <a:t>he interviewer's questions are designed to determine if the applicant possesses certain attributes or skills at that period of time. Instead of asking how the applicant would handle a hypothetical situation, the interviewer asks the applicant how he or she did, in fact, handle a particular situation in the past.</a:t>
            </a:r>
          </a:p>
          <a:p>
            <a:endParaRPr lang="en-US" sz="1400" dirty="0"/>
          </a:p>
        </p:txBody>
      </p:sp>
      <p:sp>
        <p:nvSpPr>
          <p:cNvPr id="20" name="TextBox 19">
            <a:extLst>
              <a:ext uri="{FF2B5EF4-FFF2-40B4-BE49-F238E27FC236}">
                <a16:creationId xmlns:a16="http://schemas.microsoft.com/office/drawing/2014/main" id="{16B141D3-A805-4289-B2CC-E42265C9F0E5}"/>
              </a:ext>
            </a:extLst>
          </p:cNvPr>
          <p:cNvSpPr txBox="1"/>
          <p:nvPr/>
        </p:nvSpPr>
        <p:spPr>
          <a:xfrm>
            <a:off x="4421680" y="2345903"/>
            <a:ext cx="3754582" cy="507831"/>
          </a:xfrm>
          <a:prstGeom prst="rect">
            <a:avLst/>
          </a:prstGeom>
          <a:noFill/>
        </p:spPr>
        <p:txBody>
          <a:bodyPr wrap="square">
            <a:spAutoFit/>
          </a:bodyPr>
          <a:lstStyle/>
          <a:p>
            <a:pPr algn="l"/>
            <a:r>
              <a:rPr lang="en-US" sz="900" b="0"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"The Best Predictor of Future Behavior Is … Past Behavior ...</a:t>
            </a:r>
          </a:p>
          <a:p>
            <a:pPr algn="l"/>
            <a:r>
              <a:rPr lang="en-US" sz="900" b="0"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www.psychologytoday.com › blog › witness › the-best-...</a:t>
            </a:r>
          </a:p>
          <a:p>
            <a:pPr algn="l"/>
            <a:r>
              <a:rPr lang="en-US" sz="900" b="0" i="0" dirty="0">
                <a:effectLst/>
                <a:latin typeface="arial" panose="020B0604020202020204" pitchFamily="34" charset="0"/>
              </a:rPr>
              <a:t>Jan 3, 2013 </a:t>
            </a:r>
            <a:endParaRPr lang="en-US" sz="900" dirty="0"/>
          </a:p>
        </p:txBody>
      </p:sp>
      <p:grpSp>
        <p:nvGrpSpPr>
          <p:cNvPr id="21" name="Group 20">
            <a:extLst>
              <a:ext uri="{FF2B5EF4-FFF2-40B4-BE49-F238E27FC236}">
                <a16:creationId xmlns:a16="http://schemas.microsoft.com/office/drawing/2014/main" id="{7FDB8EC1-BD56-4977-ABC7-D6EE25D2E4BC}"/>
              </a:ext>
            </a:extLst>
          </p:cNvPr>
          <p:cNvGrpSpPr/>
          <p:nvPr/>
        </p:nvGrpSpPr>
        <p:grpSpPr>
          <a:xfrm>
            <a:off x="257168" y="966584"/>
            <a:ext cx="8142049" cy="2127131"/>
            <a:chOff x="170273" y="698125"/>
            <a:chExt cx="3679335" cy="1978786"/>
          </a:xfrm>
        </p:grpSpPr>
        <p:sp>
          <p:nvSpPr>
            <p:cNvPr id="22" name="Rectangle 21">
              <a:extLst>
                <a:ext uri="{FF2B5EF4-FFF2-40B4-BE49-F238E27FC236}">
                  <a16:creationId xmlns:a16="http://schemas.microsoft.com/office/drawing/2014/main" id="{F07EBF53-0EA6-4BAB-B904-7AFA08999F53}"/>
                </a:ext>
              </a:extLst>
            </p:cNvPr>
            <p:cNvSpPr/>
            <p:nvPr/>
          </p:nvSpPr>
          <p:spPr>
            <a:xfrm>
              <a:off x="170273" y="2333336"/>
              <a:ext cx="3459489" cy="343575"/>
            </a:xfrm>
            <a:prstGeom prst="rect">
              <a:avLst/>
            </a:prstGeom>
          </p:spPr>
          <p:txBody>
            <a:bodyPr wrap="square">
              <a:spAutoFit/>
            </a:bodyPr>
            <a:lstStyle/>
            <a:p>
              <a:pPr defTabSz="685783">
                <a:defRPr/>
              </a:pPr>
              <a:endParaRPr lang="en-IN" kern="0" dirty="0">
                <a:solidFill>
                  <a:schemeClr val="accent1"/>
                </a:solidFill>
                <a:latin typeface="Century Gothic" panose="020B0502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2CC69A70-A177-4B49-A026-F6C1E4B7A522}"/>
                </a:ext>
              </a:extLst>
            </p:cNvPr>
            <p:cNvGrpSpPr/>
            <p:nvPr/>
          </p:nvGrpSpPr>
          <p:grpSpPr>
            <a:xfrm>
              <a:off x="271278" y="698125"/>
              <a:ext cx="3578330" cy="1529216"/>
              <a:chOff x="346975" y="474563"/>
              <a:chExt cx="4213512" cy="1800665"/>
            </a:xfrm>
          </p:grpSpPr>
          <p:sp>
            <p:nvSpPr>
              <p:cNvPr id="24" name="Freeform: Shape 23">
                <a:extLst>
                  <a:ext uri="{FF2B5EF4-FFF2-40B4-BE49-F238E27FC236}">
                    <a16:creationId xmlns:a16="http://schemas.microsoft.com/office/drawing/2014/main" id="{1DCF304C-F98E-4BB2-9117-E1CF9EE06208}"/>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5" name="Freeform: Shape 24">
                <a:extLst>
                  <a:ext uri="{FF2B5EF4-FFF2-40B4-BE49-F238E27FC236}">
                    <a16:creationId xmlns:a16="http://schemas.microsoft.com/office/drawing/2014/main" id="{F4A40DD2-4560-47E0-B930-628F962AE0D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nvGrpSpPr>
          <p:cNvPr id="26" name="Group 25">
            <a:extLst>
              <a:ext uri="{FF2B5EF4-FFF2-40B4-BE49-F238E27FC236}">
                <a16:creationId xmlns:a16="http://schemas.microsoft.com/office/drawing/2014/main" id="{F2AB8BA1-A706-4C83-9BDE-61D261D1B0F3}"/>
              </a:ext>
            </a:extLst>
          </p:cNvPr>
          <p:cNvGrpSpPr/>
          <p:nvPr/>
        </p:nvGrpSpPr>
        <p:grpSpPr>
          <a:xfrm>
            <a:off x="257168" y="2803585"/>
            <a:ext cx="8142049" cy="2127131"/>
            <a:chOff x="170273" y="698125"/>
            <a:chExt cx="3679335" cy="1978786"/>
          </a:xfrm>
        </p:grpSpPr>
        <p:sp>
          <p:nvSpPr>
            <p:cNvPr id="27" name="Rectangle 26">
              <a:extLst>
                <a:ext uri="{FF2B5EF4-FFF2-40B4-BE49-F238E27FC236}">
                  <a16:creationId xmlns:a16="http://schemas.microsoft.com/office/drawing/2014/main" id="{A799C22F-0502-4E02-9424-12ABE2807C90}"/>
                </a:ext>
              </a:extLst>
            </p:cNvPr>
            <p:cNvSpPr/>
            <p:nvPr/>
          </p:nvSpPr>
          <p:spPr>
            <a:xfrm>
              <a:off x="170273" y="2333336"/>
              <a:ext cx="3459489" cy="343575"/>
            </a:xfrm>
            <a:prstGeom prst="rect">
              <a:avLst/>
            </a:prstGeom>
          </p:spPr>
          <p:txBody>
            <a:bodyPr wrap="square">
              <a:spAutoFit/>
            </a:bodyPr>
            <a:lstStyle/>
            <a:p>
              <a:pPr defTabSz="685783">
                <a:defRPr/>
              </a:pPr>
              <a:endParaRPr lang="en-IN" kern="0" dirty="0">
                <a:solidFill>
                  <a:schemeClr val="accent1"/>
                </a:solidFill>
                <a:latin typeface="Century Gothic" panose="020B0502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E1B844E6-357E-4A20-9275-63BC0A4BB78E}"/>
                </a:ext>
              </a:extLst>
            </p:cNvPr>
            <p:cNvGrpSpPr/>
            <p:nvPr/>
          </p:nvGrpSpPr>
          <p:grpSpPr>
            <a:xfrm>
              <a:off x="271278" y="698125"/>
              <a:ext cx="3578330" cy="1529216"/>
              <a:chOff x="346975" y="474563"/>
              <a:chExt cx="4213512" cy="1800665"/>
            </a:xfrm>
          </p:grpSpPr>
          <p:sp>
            <p:nvSpPr>
              <p:cNvPr id="29" name="Freeform: Shape 28">
                <a:extLst>
                  <a:ext uri="{FF2B5EF4-FFF2-40B4-BE49-F238E27FC236}">
                    <a16:creationId xmlns:a16="http://schemas.microsoft.com/office/drawing/2014/main" id="{90676DCB-235E-4A30-BA0A-B08487C9173C}"/>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0" name="Freeform: Shape 29">
                <a:extLst>
                  <a:ext uri="{FF2B5EF4-FFF2-40B4-BE49-F238E27FC236}">
                    <a16:creationId xmlns:a16="http://schemas.microsoft.com/office/drawing/2014/main" id="{C2C3EFEC-A403-48BD-8B3A-7B84425CE4DC}"/>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sp>
        <p:nvSpPr>
          <p:cNvPr id="31" name="Title 1">
            <a:extLst>
              <a:ext uri="{FF2B5EF4-FFF2-40B4-BE49-F238E27FC236}">
                <a16:creationId xmlns:a16="http://schemas.microsoft.com/office/drawing/2014/main" id="{395B2A7A-5826-436C-A218-9DB0C4A229F5}"/>
              </a:ext>
            </a:extLst>
          </p:cNvPr>
          <p:cNvSpPr>
            <a:spLocks noGrp="1"/>
          </p:cNvSpPr>
          <p:nvPr>
            <p:ph type="title"/>
          </p:nvPr>
        </p:nvSpPr>
        <p:spPr>
          <a:xfrm>
            <a:off x="358651" y="169813"/>
            <a:ext cx="8040566" cy="603628"/>
          </a:xfrm>
        </p:spPr>
        <p:txBody>
          <a:bodyPr>
            <a:normAutofit/>
          </a:bodyPr>
          <a:lstStyle/>
          <a:p>
            <a:r>
              <a:rPr lang="en-US" dirty="0"/>
              <a:t>Behavior-Based Interviews?</a:t>
            </a:r>
            <a:endParaRPr lang="en-IN" dirty="0"/>
          </a:p>
        </p:txBody>
      </p:sp>
      <p:grpSp>
        <p:nvGrpSpPr>
          <p:cNvPr id="17" name="Group 16">
            <a:extLst>
              <a:ext uri="{FF2B5EF4-FFF2-40B4-BE49-F238E27FC236}">
                <a16:creationId xmlns:a16="http://schemas.microsoft.com/office/drawing/2014/main" id="{D2E80D8E-B2D6-47DB-917B-DE0A54DD86DD}"/>
              </a:ext>
            </a:extLst>
          </p:cNvPr>
          <p:cNvGrpSpPr/>
          <p:nvPr/>
        </p:nvGrpSpPr>
        <p:grpSpPr>
          <a:xfrm>
            <a:off x="257168" y="4640587"/>
            <a:ext cx="8142049" cy="1871050"/>
            <a:chOff x="170273" y="698125"/>
            <a:chExt cx="3679335" cy="1978786"/>
          </a:xfrm>
        </p:grpSpPr>
        <p:sp>
          <p:nvSpPr>
            <p:cNvPr id="32" name="Rectangle 31">
              <a:extLst>
                <a:ext uri="{FF2B5EF4-FFF2-40B4-BE49-F238E27FC236}">
                  <a16:creationId xmlns:a16="http://schemas.microsoft.com/office/drawing/2014/main" id="{05F7C75C-7649-413B-9F72-4C1AFD8ACD5F}"/>
                </a:ext>
              </a:extLst>
            </p:cNvPr>
            <p:cNvSpPr/>
            <p:nvPr/>
          </p:nvSpPr>
          <p:spPr>
            <a:xfrm>
              <a:off x="170273" y="2333336"/>
              <a:ext cx="3459489" cy="343575"/>
            </a:xfrm>
            <a:prstGeom prst="rect">
              <a:avLst/>
            </a:prstGeom>
          </p:spPr>
          <p:txBody>
            <a:bodyPr wrap="square">
              <a:spAutoFit/>
            </a:bodyPr>
            <a:lstStyle/>
            <a:p>
              <a:pPr defTabSz="685783">
                <a:defRPr/>
              </a:pPr>
              <a:endParaRPr lang="en-IN" kern="0" dirty="0">
                <a:solidFill>
                  <a:schemeClr val="accent1"/>
                </a:solidFill>
                <a:latin typeface="Century Gothic" panose="020B0502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6DA33C59-35E9-4581-9249-3597355C4016}"/>
                </a:ext>
              </a:extLst>
            </p:cNvPr>
            <p:cNvGrpSpPr/>
            <p:nvPr/>
          </p:nvGrpSpPr>
          <p:grpSpPr>
            <a:xfrm>
              <a:off x="271278" y="698125"/>
              <a:ext cx="3578330" cy="1529216"/>
              <a:chOff x="346975" y="474563"/>
              <a:chExt cx="4213512" cy="1800665"/>
            </a:xfrm>
          </p:grpSpPr>
          <p:sp>
            <p:nvSpPr>
              <p:cNvPr id="34" name="Freeform: Shape 33">
                <a:extLst>
                  <a:ext uri="{FF2B5EF4-FFF2-40B4-BE49-F238E27FC236}">
                    <a16:creationId xmlns:a16="http://schemas.microsoft.com/office/drawing/2014/main" id="{DF436BEF-737F-4389-A02A-84D22FD64F26}"/>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5" name="Freeform: Shape 34">
                <a:extLst>
                  <a:ext uri="{FF2B5EF4-FFF2-40B4-BE49-F238E27FC236}">
                    <a16:creationId xmlns:a16="http://schemas.microsoft.com/office/drawing/2014/main" id="{83B6BE9D-36C0-4E11-8DB9-B428E565EA2B}"/>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sp>
        <p:nvSpPr>
          <p:cNvPr id="36" name="TextBox 35">
            <a:extLst>
              <a:ext uri="{FF2B5EF4-FFF2-40B4-BE49-F238E27FC236}">
                <a16:creationId xmlns:a16="http://schemas.microsoft.com/office/drawing/2014/main" id="{33E76998-4D26-4FA0-B129-D896AC84232D}"/>
              </a:ext>
            </a:extLst>
          </p:cNvPr>
          <p:cNvSpPr txBox="1"/>
          <p:nvPr/>
        </p:nvSpPr>
        <p:spPr>
          <a:xfrm>
            <a:off x="918374" y="4797207"/>
            <a:ext cx="7182369" cy="1338828"/>
          </a:xfrm>
          <a:prstGeom prst="rect">
            <a:avLst/>
          </a:prstGeom>
          <a:noFill/>
        </p:spPr>
        <p:txBody>
          <a:bodyPr wrap="square">
            <a:spAutoFit/>
          </a:bodyPr>
          <a:lstStyle/>
          <a:p>
            <a:r>
              <a:rPr lang="en-US" sz="1300" b="1" i="0" dirty="0">
                <a:effectLst/>
                <a:latin typeface="Arial" panose="020B0604020202020204" pitchFamily="34" charset="0"/>
                <a:cs typeface="Arial" panose="020B0604020202020204" pitchFamily="34" charset="0"/>
              </a:rPr>
              <a:t>Competency-based interviews </a:t>
            </a:r>
            <a:r>
              <a:rPr lang="en-US" sz="1300" b="0" i="0" dirty="0">
                <a:effectLst/>
                <a:latin typeface="Arial" panose="020B0604020202020204" pitchFamily="34" charset="0"/>
                <a:cs typeface="Arial" panose="020B0604020202020204" pitchFamily="34" charset="0"/>
              </a:rPr>
              <a:t>(also known as structured, </a:t>
            </a:r>
            <a:r>
              <a:rPr lang="en-US" sz="1300" b="1" i="0" dirty="0">
                <a:effectLst/>
                <a:latin typeface="Arial" panose="020B0604020202020204" pitchFamily="34" charset="0"/>
                <a:cs typeface="Arial" panose="020B0604020202020204" pitchFamily="34" charset="0"/>
              </a:rPr>
              <a:t>behavioral</a:t>
            </a:r>
            <a:r>
              <a:rPr lang="en-US" sz="1300" b="0" i="0" dirty="0">
                <a:effectLst/>
                <a:latin typeface="Arial" panose="020B0604020202020204" pitchFamily="34" charset="0"/>
                <a:cs typeface="Arial" panose="020B0604020202020204" pitchFamily="34" charset="0"/>
              </a:rPr>
              <a:t> or situational interviews) </a:t>
            </a:r>
            <a:r>
              <a:rPr lang="en-US" sz="1300" b="0" dirty="0">
                <a:effectLst/>
                <a:latin typeface="Arial" panose="020B0604020202020204" pitchFamily="34" charset="0"/>
                <a:cs typeface="Arial" panose="020B0604020202020204" pitchFamily="34" charset="0"/>
              </a:rPr>
              <a:t>are designed to test one or more skills or </a:t>
            </a:r>
            <a:r>
              <a:rPr lang="en-US" sz="1300" b="0" i="1" dirty="0">
                <a:solidFill>
                  <a:srgbClr val="006699"/>
                </a:solidFill>
                <a:effectLst/>
                <a:latin typeface="Arial" panose="020B0604020202020204" pitchFamily="34" charset="0"/>
                <a:cs typeface="Arial" panose="020B0604020202020204" pitchFamily="34" charset="0"/>
              </a:rPr>
              <a:t>competencies.</a:t>
            </a:r>
            <a:r>
              <a:rPr lang="en-US" sz="1300" b="0" i="0" dirty="0">
                <a:effectLst/>
                <a:latin typeface="Arial" panose="020B0604020202020204" pitchFamily="34" charset="0"/>
                <a:cs typeface="Arial" panose="020B0604020202020204" pitchFamily="34" charset="0"/>
              </a:rPr>
              <a:t> The interviewer has a list of set questions, each focusing on a specific skill, and interviewees answers will be compared against pre-determined criteria and marked accordingly. </a:t>
            </a:r>
            <a:r>
              <a:rPr lang="en-US" sz="1300" b="0" i="1" dirty="0">
                <a:solidFill>
                  <a:srgbClr val="006699"/>
                </a:solidFill>
                <a:effectLst/>
                <a:latin typeface="Arial" panose="020B0604020202020204" pitchFamily="34" charset="0"/>
                <a:cs typeface="Arial" panose="020B0604020202020204" pitchFamily="34" charset="0"/>
              </a:rPr>
              <a:t>Competency-based</a:t>
            </a:r>
            <a:r>
              <a:rPr lang="en-US" sz="1300" b="0" i="0" dirty="0">
                <a:solidFill>
                  <a:srgbClr val="494949"/>
                </a:solidFill>
                <a:effectLst/>
                <a:latin typeface="Arial" panose="020B0604020202020204" pitchFamily="34" charset="0"/>
                <a:cs typeface="Arial" panose="020B0604020202020204" pitchFamily="34" charset="0"/>
              </a:rPr>
              <a:t> interviewing can give the interviewer a sense of an applicant's job performance and attitude toward work. </a:t>
            </a:r>
          </a:p>
          <a:p>
            <a:pPr algn="l"/>
            <a:endParaRPr lang="en-US"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28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88B606-ECB0-4344-9C96-40216F48278E}"/>
              </a:ext>
            </a:extLst>
          </p:cNvPr>
          <p:cNvGrpSpPr/>
          <p:nvPr/>
        </p:nvGrpSpPr>
        <p:grpSpPr>
          <a:xfrm>
            <a:off x="154374" y="0"/>
            <a:ext cx="3933716" cy="6890901"/>
            <a:chOff x="1122217" y="-672586"/>
            <a:chExt cx="4682836" cy="8203179"/>
          </a:xfrm>
        </p:grpSpPr>
        <p:sp>
          <p:nvSpPr>
            <p:cNvPr id="4" name="Rectangle 3">
              <a:extLst>
                <a:ext uri="{FF2B5EF4-FFF2-40B4-BE49-F238E27FC236}">
                  <a16:creationId xmlns:a16="http://schemas.microsoft.com/office/drawing/2014/main" id="{F3BA29EE-44D0-48C0-B946-F2CC9316EBB3}"/>
                </a:ext>
              </a:extLst>
            </p:cNvPr>
            <p:cNvSpPr/>
            <p:nvPr/>
          </p:nvSpPr>
          <p:spPr>
            <a:xfrm>
              <a:off x="2234203" y="-672586"/>
              <a:ext cx="2445012" cy="8203179"/>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350" dirty="0">
                <a:solidFill>
                  <a:prstClr val="white"/>
                </a:solidFill>
                <a:latin typeface="Calibri" panose="020F0502020204030204"/>
              </a:endParaRPr>
            </a:p>
          </p:txBody>
        </p:sp>
        <p:grpSp>
          <p:nvGrpSpPr>
            <p:cNvPr id="5" name="Group 4">
              <a:extLst>
                <a:ext uri="{FF2B5EF4-FFF2-40B4-BE49-F238E27FC236}">
                  <a16:creationId xmlns:a16="http://schemas.microsoft.com/office/drawing/2014/main" id="{8639ABAC-F22F-40FD-8A42-108FF96CD9CD}"/>
                </a:ext>
              </a:extLst>
            </p:cNvPr>
            <p:cNvGrpSpPr/>
            <p:nvPr/>
          </p:nvGrpSpPr>
          <p:grpSpPr>
            <a:xfrm>
              <a:off x="1122217" y="1080655"/>
              <a:ext cx="4682836" cy="4724400"/>
              <a:chOff x="1122217" y="1080655"/>
              <a:chExt cx="4682836" cy="4724400"/>
            </a:xfrm>
          </p:grpSpPr>
          <p:grpSp>
            <p:nvGrpSpPr>
              <p:cNvPr id="6" name="Group 5">
                <a:extLst>
                  <a:ext uri="{FF2B5EF4-FFF2-40B4-BE49-F238E27FC236}">
                    <a16:creationId xmlns:a16="http://schemas.microsoft.com/office/drawing/2014/main" id="{9D885180-8194-4ABB-872E-ED76241454E8}"/>
                  </a:ext>
                </a:extLst>
              </p:cNvPr>
              <p:cNvGrpSpPr/>
              <p:nvPr/>
            </p:nvGrpSpPr>
            <p:grpSpPr>
              <a:xfrm>
                <a:off x="1122217" y="1080655"/>
                <a:ext cx="4682836" cy="4724400"/>
                <a:chOff x="1122217" y="1080655"/>
                <a:chExt cx="4682836" cy="4724400"/>
              </a:xfrm>
            </p:grpSpPr>
            <p:sp>
              <p:nvSpPr>
                <p:cNvPr id="131" name="Rectangle 130">
                  <a:extLst>
                    <a:ext uri="{FF2B5EF4-FFF2-40B4-BE49-F238E27FC236}">
                      <a16:creationId xmlns:a16="http://schemas.microsoft.com/office/drawing/2014/main" id="{E40EC461-1F3A-4F46-B025-A44F12EABE5C}"/>
                    </a:ext>
                  </a:extLst>
                </p:cNvPr>
                <p:cNvSpPr/>
                <p:nvPr/>
              </p:nvSpPr>
              <p:spPr>
                <a:xfrm>
                  <a:off x="1122217" y="1080655"/>
                  <a:ext cx="4682836" cy="47244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350" dirty="0">
                    <a:solidFill>
                      <a:prstClr val="white"/>
                    </a:solidFill>
                    <a:latin typeface="Calibri" panose="020F0502020204030204"/>
                  </a:endParaRPr>
                </a:p>
              </p:txBody>
            </p:sp>
            <p:sp>
              <p:nvSpPr>
                <p:cNvPr id="132" name="Rectangle 131">
                  <a:extLst>
                    <a:ext uri="{FF2B5EF4-FFF2-40B4-BE49-F238E27FC236}">
                      <a16:creationId xmlns:a16="http://schemas.microsoft.com/office/drawing/2014/main" id="{8F12A71E-8409-4E64-9398-3888C407B20D}"/>
                    </a:ext>
                  </a:extLst>
                </p:cNvPr>
                <p:cNvSpPr/>
                <p:nvPr/>
              </p:nvSpPr>
              <p:spPr>
                <a:xfrm>
                  <a:off x="1205920" y="1165101"/>
                  <a:ext cx="4515430" cy="455550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350" dirty="0">
                    <a:solidFill>
                      <a:prstClr val="white"/>
                    </a:solidFill>
                    <a:latin typeface="Calibri" panose="020F0502020204030204"/>
                  </a:endParaRPr>
                </a:p>
              </p:txBody>
            </p:sp>
          </p:grpSp>
          <p:grpSp>
            <p:nvGrpSpPr>
              <p:cNvPr id="7" name="Group 6">
                <a:extLst>
                  <a:ext uri="{FF2B5EF4-FFF2-40B4-BE49-F238E27FC236}">
                    <a16:creationId xmlns:a16="http://schemas.microsoft.com/office/drawing/2014/main" id="{E21AC339-C2C6-4EE0-836F-5B4F600C68B0}"/>
                  </a:ext>
                </a:extLst>
              </p:cNvPr>
              <p:cNvGrpSpPr/>
              <p:nvPr/>
            </p:nvGrpSpPr>
            <p:grpSpPr>
              <a:xfrm>
                <a:off x="1272589" y="1593270"/>
                <a:ext cx="4331894" cy="4127339"/>
                <a:chOff x="108430" y="2270945"/>
                <a:chExt cx="4971567" cy="4736808"/>
              </a:xfrm>
            </p:grpSpPr>
            <p:grpSp>
              <p:nvGrpSpPr>
                <p:cNvPr id="8" name="Group 7">
                  <a:extLst>
                    <a:ext uri="{FF2B5EF4-FFF2-40B4-BE49-F238E27FC236}">
                      <a16:creationId xmlns:a16="http://schemas.microsoft.com/office/drawing/2014/main" id="{24A9555F-704F-44C8-9549-84BC6F298E1F}"/>
                    </a:ext>
                  </a:extLst>
                </p:cNvPr>
                <p:cNvGrpSpPr/>
                <p:nvPr/>
              </p:nvGrpSpPr>
              <p:grpSpPr>
                <a:xfrm>
                  <a:off x="2089489" y="2498952"/>
                  <a:ext cx="2981466" cy="3118655"/>
                  <a:chOff x="2089489" y="2586036"/>
                  <a:chExt cx="2981466" cy="3118655"/>
                </a:xfrm>
              </p:grpSpPr>
              <p:grpSp>
                <p:nvGrpSpPr>
                  <p:cNvPr id="107" name="Group 106">
                    <a:extLst>
                      <a:ext uri="{FF2B5EF4-FFF2-40B4-BE49-F238E27FC236}">
                        <a16:creationId xmlns:a16="http://schemas.microsoft.com/office/drawing/2014/main" id="{EF67A763-593F-413D-8C01-C81968F85AE9}"/>
                      </a:ext>
                    </a:extLst>
                  </p:cNvPr>
                  <p:cNvGrpSpPr/>
                  <p:nvPr/>
                </p:nvGrpSpPr>
                <p:grpSpPr>
                  <a:xfrm rot="19456179">
                    <a:off x="2225865" y="2586036"/>
                    <a:ext cx="2845090" cy="3118655"/>
                    <a:chOff x="5080001" y="1492251"/>
                    <a:chExt cx="3384550" cy="3709988"/>
                  </a:xfrm>
                </p:grpSpPr>
                <p:sp>
                  <p:nvSpPr>
                    <p:cNvPr id="128" name="Freeform 8">
                      <a:extLst>
                        <a:ext uri="{FF2B5EF4-FFF2-40B4-BE49-F238E27FC236}">
                          <a16:creationId xmlns:a16="http://schemas.microsoft.com/office/drawing/2014/main" id="{4A2D96FA-A633-45B5-A014-CF6CC1059EB6}"/>
                        </a:ext>
                      </a:extLst>
                    </p:cNvPr>
                    <p:cNvSpPr>
                      <a:spLocks/>
                    </p:cNvSpPr>
                    <p:nvPr/>
                  </p:nvSpPr>
                  <p:spPr bwMode="auto">
                    <a:xfrm>
                      <a:off x="5316538" y="1636713"/>
                      <a:ext cx="3081339" cy="3495675"/>
                    </a:xfrm>
                    <a:custGeom>
                      <a:avLst/>
                      <a:gdLst>
                        <a:gd name="T0" fmla="*/ 732 w 1941"/>
                        <a:gd name="T1" fmla="*/ 0 h 2202"/>
                        <a:gd name="T2" fmla="*/ 1941 w 1941"/>
                        <a:gd name="T3" fmla="*/ 529 h 2202"/>
                        <a:gd name="T4" fmla="*/ 1210 w 1941"/>
                        <a:gd name="T5" fmla="*/ 2202 h 2202"/>
                        <a:gd name="T6" fmla="*/ 0 w 1941"/>
                        <a:gd name="T7" fmla="*/ 1674 h 2202"/>
                        <a:gd name="T8" fmla="*/ 732 w 1941"/>
                        <a:gd name="T9" fmla="*/ 0 h 2202"/>
                      </a:gdLst>
                      <a:ahLst/>
                      <a:cxnLst>
                        <a:cxn ang="0">
                          <a:pos x="T0" y="T1"/>
                        </a:cxn>
                        <a:cxn ang="0">
                          <a:pos x="T2" y="T3"/>
                        </a:cxn>
                        <a:cxn ang="0">
                          <a:pos x="T4" y="T5"/>
                        </a:cxn>
                        <a:cxn ang="0">
                          <a:pos x="T6" y="T7"/>
                        </a:cxn>
                        <a:cxn ang="0">
                          <a:pos x="T8" y="T9"/>
                        </a:cxn>
                      </a:cxnLst>
                      <a:rect l="0" t="0" r="r" b="b"/>
                      <a:pathLst>
                        <a:path w="1941" h="2202">
                          <a:moveTo>
                            <a:pt x="732" y="0"/>
                          </a:moveTo>
                          <a:lnTo>
                            <a:pt x="1941" y="529"/>
                          </a:lnTo>
                          <a:lnTo>
                            <a:pt x="1210" y="2202"/>
                          </a:lnTo>
                          <a:lnTo>
                            <a:pt x="0" y="1674"/>
                          </a:lnTo>
                          <a:lnTo>
                            <a:pt x="732" y="0"/>
                          </a:lnTo>
                          <a:close/>
                        </a:path>
                      </a:pathLst>
                    </a:custGeom>
                    <a:solidFill>
                      <a:schemeClr val="bg2">
                        <a:lumMod val="8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9" name="Freeform 9">
                      <a:extLst>
                        <a:ext uri="{FF2B5EF4-FFF2-40B4-BE49-F238E27FC236}">
                          <a16:creationId xmlns:a16="http://schemas.microsoft.com/office/drawing/2014/main" id="{D3AC75B6-1DF8-472F-925E-7558AEC397A8}"/>
                        </a:ext>
                      </a:extLst>
                    </p:cNvPr>
                    <p:cNvSpPr>
                      <a:spLocks/>
                    </p:cNvSpPr>
                    <p:nvPr/>
                  </p:nvSpPr>
                  <p:spPr bwMode="auto">
                    <a:xfrm>
                      <a:off x="5080001" y="1625601"/>
                      <a:ext cx="3384550" cy="3576638"/>
                    </a:xfrm>
                    <a:custGeom>
                      <a:avLst/>
                      <a:gdLst>
                        <a:gd name="T0" fmla="*/ 1052 w 2132"/>
                        <a:gd name="T1" fmla="*/ 0 h 2253"/>
                        <a:gd name="T2" fmla="*/ 2132 w 2132"/>
                        <a:gd name="T3" fmla="*/ 760 h 2253"/>
                        <a:gd name="T4" fmla="*/ 1079 w 2132"/>
                        <a:gd name="T5" fmla="*/ 2253 h 2253"/>
                        <a:gd name="T6" fmla="*/ 0 w 2132"/>
                        <a:gd name="T7" fmla="*/ 1493 h 2253"/>
                        <a:gd name="T8" fmla="*/ 1052 w 2132"/>
                        <a:gd name="T9" fmla="*/ 0 h 2253"/>
                      </a:gdLst>
                      <a:ahLst/>
                      <a:cxnLst>
                        <a:cxn ang="0">
                          <a:pos x="T0" y="T1"/>
                        </a:cxn>
                        <a:cxn ang="0">
                          <a:pos x="T2" y="T3"/>
                        </a:cxn>
                        <a:cxn ang="0">
                          <a:pos x="T4" y="T5"/>
                        </a:cxn>
                        <a:cxn ang="0">
                          <a:pos x="T6" y="T7"/>
                        </a:cxn>
                        <a:cxn ang="0">
                          <a:pos x="T8" y="T9"/>
                        </a:cxn>
                      </a:cxnLst>
                      <a:rect l="0" t="0" r="r" b="b"/>
                      <a:pathLst>
                        <a:path w="2132" h="2253">
                          <a:moveTo>
                            <a:pt x="1052" y="0"/>
                          </a:moveTo>
                          <a:lnTo>
                            <a:pt x="2132" y="760"/>
                          </a:lnTo>
                          <a:lnTo>
                            <a:pt x="1079" y="2253"/>
                          </a:lnTo>
                          <a:lnTo>
                            <a:pt x="0" y="1493"/>
                          </a:lnTo>
                          <a:lnTo>
                            <a:pt x="1052"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30" name="Freeform 96">
                      <a:extLst>
                        <a:ext uri="{FF2B5EF4-FFF2-40B4-BE49-F238E27FC236}">
                          <a16:creationId xmlns:a16="http://schemas.microsoft.com/office/drawing/2014/main" id="{4E230C5E-C299-4B73-B90F-963CFBE4CFF9}"/>
                        </a:ext>
                      </a:extLst>
                    </p:cNvPr>
                    <p:cNvSpPr>
                      <a:spLocks/>
                    </p:cNvSpPr>
                    <p:nvPr/>
                  </p:nvSpPr>
                  <p:spPr bwMode="auto">
                    <a:xfrm>
                      <a:off x="5172076" y="1492251"/>
                      <a:ext cx="3084513" cy="3498850"/>
                    </a:xfrm>
                    <a:custGeom>
                      <a:avLst/>
                      <a:gdLst>
                        <a:gd name="T0" fmla="*/ 732 w 1943"/>
                        <a:gd name="T1" fmla="*/ 0 h 2204"/>
                        <a:gd name="T2" fmla="*/ 1943 w 1943"/>
                        <a:gd name="T3" fmla="*/ 530 h 2204"/>
                        <a:gd name="T4" fmla="*/ 1210 w 1943"/>
                        <a:gd name="T5" fmla="*/ 2204 h 2204"/>
                        <a:gd name="T6" fmla="*/ 0 w 1943"/>
                        <a:gd name="T7" fmla="*/ 1674 h 2204"/>
                        <a:gd name="T8" fmla="*/ 732 w 1943"/>
                        <a:gd name="T9" fmla="*/ 0 h 2204"/>
                      </a:gdLst>
                      <a:ahLst/>
                      <a:cxnLst>
                        <a:cxn ang="0">
                          <a:pos x="T0" y="T1"/>
                        </a:cxn>
                        <a:cxn ang="0">
                          <a:pos x="T2" y="T3"/>
                        </a:cxn>
                        <a:cxn ang="0">
                          <a:pos x="T4" y="T5"/>
                        </a:cxn>
                        <a:cxn ang="0">
                          <a:pos x="T6" y="T7"/>
                        </a:cxn>
                        <a:cxn ang="0">
                          <a:pos x="T8" y="T9"/>
                        </a:cxn>
                      </a:cxnLst>
                      <a:rect l="0" t="0" r="r" b="b"/>
                      <a:pathLst>
                        <a:path w="1943" h="2204">
                          <a:moveTo>
                            <a:pt x="732" y="0"/>
                          </a:moveTo>
                          <a:lnTo>
                            <a:pt x="1943" y="530"/>
                          </a:lnTo>
                          <a:lnTo>
                            <a:pt x="1210" y="2204"/>
                          </a:lnTo>
                          <a:lnTo>
                            <a:pt x="0" y="1674"/>
                          </a:lnTo>
                          <a:lnTo>
                            <a:pt x="732"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grpSp>
                <p:nvGrpSpPr>
                  <p:cNvPr id="108" name="Group 107">
                    <a:extLst>
                      <a:ext uri="{FF2B5EF4-FFF2-40B4-BE49-F238E27FC236}">
                        <a16:creationId xmlns:a16="http://schemas.microsoft.com/office/drawing/2014/main" id="{C659ACC1-D6B2-4A9F-B228-303A69B6FCCE}"/>
                      </a:ext>
                    </a:extLst>
                  </p:cNvPr>
                  <p:cNvGrpSpPr/>
                  <p:nvPr/>
                </p:nvGrpSpPr>
                <p:grpSpPr>
                  <a:xfrm>
                    <a:off x="2089489" y="2659792"/>
                    <a:ext cx="2845090" cy="3007894"/>
                    <a:chOff x="2089489" y="2659792"/>
                    <a:chExt cx="2845090" cy="3007894"/>
                  </a:xfrm>
                </p:grpSpPr>
                <p:grpSp>
                  <p:nvGrpSpPr>
                    <p:cNvPr id="109" name="Group 108">
                      <a:extLst>
                        <a:ext uri="{FF2B5EF4-FFF2-40B4-BE49-F238E27FC236}">
                          <a16:creationId xmlns:a16="http://schemas.microsoft.com/office/drawing/2014/main" id="{DE3CAB13-E2F1-4DAF-A057-8685CF991DB8}"/>
                        </a:ext>
                      </a:extLst>
                    </p:cNvPr>
                    <p:cNvGrpSpPr/>
                    <p:nvPr/>
                  </p:nvGrpSpPr>
                  <p:grpSpPr>
                    <a:xfrm rot="19456179">
                      <a:off x="2089489" y="2659792"/>
                      <a:ext cx="2845090" cy="3007894"/>
                      <a:chOff x="4935538" y="1481138"/>
                      <a:chExt cx="3384550" cy="3578225"/>
                    </a:xfrm>
                  </p:grpSpPr>
                  <p:sp>
                    <p:nvSpPr>
                      <p:cNvPr id="111" name="Freeform 97">
                        <a:extLst>
                          <a:ext uri="{FF2B5EF4-FFF2-40B4-BE49-F238E27FC236}">
                            <a16:creationId xmlns:a16="http://schemas.microsoft.com/office/drawing/2014/main" id="{4ED4CB2D-9334-457D-861C-0E2A23255F37}"/>
                          </a:ext>
                        </a:extLst>
                      </p:cNvPr>
                      <p:cNvSpPr>
                        <a:spLocks/>
                      </p:cNvSpPr>
                      <p:nvPr/>
                    </p:nvSpPr>
                    <p:spPr bwMode="auto">
                      <a:xfrm>
                        <a:off x="4935538" y="1481138"/>
                        <a:ext cx="3384550" cy="3578225"/>
                      </a:xfrm>
                      <a:custGeom>
                        <a:avLst/>
                        <a:gdLst>
                          <a:gd name="T0" fmla="*/ 1052 w 2132"/>
                          <a:gd name="T1" fmla="*/ 0 h 2254"/>
                          <a:gd name="T2" fmla="*/ 2132 w 2132"/>
                          <a:gd name="T3" fmla="*/ 761 h 2254"/>
                          <a:gd name="T4" fmla="*/ 1080 w 2132"/>
                          <a:gd name="T5" fmla="*/ 2254 h 2254"/>
                          <a:gd name="T6" fmla="*/ 0 w 2132"/>
                          <a:gd name="T7" fmla="*/ 1493 h 2254"/>
                          <a:gd name="T8" fmla="*/ 1052 w 2132"/>
                          <a:gd name="T9" fmla="*/ 0 h 2254"/>
                        </a:gdLst>
                        <a:ahLst/>
                        <a:cxnLst>
                          <a:cxn ang="0">
                            <a:pos x="T0" y="T1"/>
                          </a:cxn>
                          <a:cxn ang="0">
                            <a:pos x="T2" y="T3"/>
                          </a:cxn>
                          <a:cxn ang="0">
                            <a:pos x="T4" y="T5"/>
                          </a:cxn>
                          <a:cxn ang="0">
                            <a:pos x="T6" y="T7"/>
                          </a:cxn>
                          <a:cxn ang="0">
                            <a:pos x="T8" y="T9"/>
                          </a:cxn>
                        </a:cxnLst>
                        <a:rect l="0" t="0" r="r" b="b"/>
                        <a:pathLst>
                          <a:path w="2132" h="2254">
                            <a:moveTo>
                              <a:pt x="1052" y="0"/>
                            </a:moveTo>
                            <a:lnTo>
                              <a:pt x="2132" y="761"/>
                            </a:lnTo>
                            <a:lnTo>
                              <a:pt x="1080" y="2254"/>
                            </a:lnTo>
                            <a:lnTo>
                              <a:pt x="0" y="1493"/>
                            </a:lnTo>
                            <a:lnTo>
                              <a:pt x="1052"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2" name="Freeform 107">
                        <a:extLst>
                          <a:ext uri="{FF2B5EF4-FFF2-40B4-BE49-F238E27FC236}">
                            <a16:creationId xmlns:a16="http://schemas.microsoft.com/office/drawing/2014/main" id="{DED9C59D-B01A-46B2-8859-4EE26AAE5734}"/>
                          </a:ext>
                        </a:extLst>
                      </p:cNvPr>
                      <p:cNvSpPr>
                        <a:spLocks/>
                      </p:cNvSpPr>
                      <p:nvPr/>
                    </p:nvSpPr>
                    <p:spPr bwMode="auto">
                      <a:xfrm>
                        <a:off x="6567488" y="2909888"/>
                        <a:ext cx="838200" cy="619125"/>
                      </a:xfrm>
                      <a:custGeom>
                        <a:avLst/>
                        <a:gdLst>
                          <a:gd name="T0" fmla="*/ 9 w 528"/>
                          <a:gd name="T1" fmla="*/ 0 h 390"/>
                          <a:gd name="T2" fmla="*/ 528 w 528"/>
                          <a:gd name="T3" fmla="*/ 378 h 390"/>
                          <a:gd name="T4" fmla="*/ 518 w 528"/>
                          <a:gd name="T5" fmla="*/ 390 h 390"/>
                          <a:gd name="T6" fmla="*/ 0 w 528"/>
                          <a:gd name="T7" fmla="*/ 13 h 390"/>
                          <a:gd name="T8" fmla="*/ 9 w 528"/>
                          <a:gd name="T9" fmla="*/ 0 h 390"/>
                        </a:gdLst>
                        <a:ahLst/>
                        <a:cxnLst>
                          <a:cxn ang="0">
                            <a:pos x="T0" y="T1"/>
                          </a:cxn>
                          <a:cxn ang="0">
                            <a:pos x="T2" y="T3"/>
                          </a:cxn>
                          <a:cxn ang="0">
                            <a:pos x="T4" y="T5"/>
                          </a:cxn>
                          <a:cxn ang="0">
                            <a:pos x="T6" y="T7"/>
                          </a:cxn>
                          <a:cxn ang="0">
                            <a:pos x="T8" y="T9"/>
                          </a:cxn>
                        </a:cxnLst>
                        <a:rect l="0" t="0" r="r" b="b"/>
                        <a:pathLst>
                          <a:path w="528" h="390">
                            <a:moveTo>
                              <a:pt x="9" y="0"/>
                            </a:moveTo>
                            <a:lnTo>
                              <a:pt x="528" y="378"/>
                            </a:lnTo>
                            <a:lnTo>
                              <a:pt x="518" y="390"/>
                            </a:lnTo>
                            <a:lnTo>
                              <a:pt x="0" y="13"/>
                            </a:lnTo>
                            <a:lnTo>
                              <a:pt x="9"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3" name="Freeform 108">
                        <a:extLst>
                          <a:ext uri="{FF2B5EF4-FFF2-40B4-BE49-F238E27FC236}">
                            <a16:creationId xmlns:a16="http://schemas.microsoft.com/office/drawing/2014/main" id="{110185CB-FF82-4D62-82DA-E8780F120A7A}"/>
                          </a:ext>
                        </a:extLst>
                      </p:cNvPr>
                      <p:cNvSpPr>
                        <a:spLocks/>
                      </p:cNvSpPr>
                      <p:nvPr/>
                    </p:nvSpPr>
                    <p:spPr bwMode="auto">
                      <a:xfrm>
                        <a:off x="6519863" y="2976563"/>
                        <a:ext cx="836613" cy="620713"/>
                      </a:xfrm>
                      <a:custGeom>
                        <a:avLst/>
                        <a:gdLst>
                          <a:gd name="T0" fmla="*/ 8 w 527"/>
                          <a:gd name="T1" fmla="*/ 0 h 391"/>
                          <a:gd name="T2" fmla="*/ 527 w 527"/>
                          <a:gd name="T3" fmla="*/ 377 h 391"/>
                          <a:gd name="T4" fmla="*/ 518 w 527"/>
                          <a:gd name="T5" fmla="*/ 391 h 391"/>
                          <a:gd name="T6" fmla="*/ 0 w 527"/>
                          <a:gd name="T7" fmla="*/ 13 h 391"/>
                          <a:gd name="T8" fmla="*/ 8 w 527"/>
                          <a:gd name="T9" fmla="*/ 0 h 391"/>
                        </a:gdLst>
                        <a:ahLst/>
                        <a:cxnLst>
                          <a:cxn ang="0">
                            <a:pos x="T0" y="T1"/>
                          </a:cxn>
                          <a:cxn ang="0">
                            <a:pos x="T2" y="T3"/>
                          </a:cxn>
                          <a:cxn ang="0">
                            <a:pos x="T4" y="T5"/>
                          </a:cxn>
                          <a:cxn ang="0">
                            <a:pos x="T6" y="T7"/>
                          </a:cxn>
                          <a:cxn ang="0">
                            <a:pos x="T8" y="T9"/>
                          </a:cxn>
                        </a:cxnLst>
                        <a:rect l="0" t="0" r="r" b="b"/>
                        <a:pathLst>
                          <a:path w="527" h="391">
                            <a:moveTo>
                              <a:pt x="8" y="0"/>
                            </a:moveTo>
                            <a:lnTo>
                              <a:pt x="527" y="377"/>
                            </a:lnTo>
                            <a:lnTo>
                              <a:pt x="518" y="391"/>
                            </a:lnTo>
                            <a:lnTo>
                              <a:pt x="0" y="13"/>
                            </a:lnTo>
                            <a:lnTo>
                              <a:pt x="8"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4" name="Freeform 109">
                        <a:extLst>
                          <a:ext uri="{FF2B5EF4-FFF2-40B4-BE49-F238E27FC236}">
                            <a16:creationId xmlns:a16="http://schemas.microsoft.com/office/drawing/2014/main" id="{746D9E4F-71F9-447E-90C1-CE2183496BA3}"/>
                          </a:ext>
                        </a:extLst>
                      </p:cNvPr>
                      <p:cNvSpPr>
                        <a:spLocks/>
                      </p:cNvSpPr>
                      <p:nvPr/>
                    </p:nvSpPr>
                    <p:spPr bwMode="auto">
                      <a:xfrm>
                        <a:off x="6469063" y="3043238"/>
                        <a:ext cx="839788" cy="619125"/>
                      </a:xfrm>
                      <a:custGeom>
                        <a:avLst/>
                        <a:gdLst>
                          <a:gd name="T0" fmla="*/ 10 w 529"/>
                          <a:gd name="T1" fmla="*/ 0 h 390"/>
                          <a:gd name="T2" fmla="*/ 529 w 529"/>
                          <a:gd name="T3" fmla="*/ 378 h 390"/>
                          <a:gd name="T4" fmla="*/ 519 w 529"/>
                          <a:gd name="T5" fmla="*/ 390 h 390"/>
                          <a:gd name="T6" fmla="*/ 0 w 529"/>
                          <a:gd name="T7" fmla="*/ 13 h 390"/>
                          <a:gd name="T8" fmla="*/ 10 w 529"/>
                          <a:gd name="T9" fmla="*/ 0 h 390"/>
                        </a:gdLst>
                        <a:ahLst/>
                        <a:cxnLst>
                          <a:cxn ang="0">
                            <a:pos x="T0" y="T1"/>
                          </a:cxn>
                          <a:cxn ang="0">
                            <a:pos x="T2" y="T3"/>
                          </a:cxn>
                          <a:cxn ang="0">
                            <a:pos x="T4" y="T5"/>
                          </a:cxn>
                          <a:cxn ang="0">
                            <a:pos x="T6" y="T7"/>
                          </a:cxn>
                          <a:cxn ang="0">
                            <a:pos x="T8" y="T9"/>
                          </a:cxn>
                        </a:cxnLst>
                        <a:rect l="0" t="0" r="r" b="b"/>
                        <a:pathLst>
                          <a:path w="529" h="390">
                            <a:moveTo>
                              <a:pt x="10" y="0"/>
                            </a:moveTo>
                            <a:lnTo>
                              <a:pt x="529" y="378"/>
                            </a:lnTo>
                            <a:lnTo>
                              <a:pt x="519" y="390"/>
                            </a:lnTo>
                            <a:lnTo>
                              <a:pt x="0" y="13"/>
                            </a:lnTo>
                            <a:lnTo>
                              <a:pt x="10"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5" name="Freeform 110">
                        <a:extLst>
                          <a:ext uri="{FF2B5EF4-FFF2-40B4-BE49-F238E27FC236}">
                            <a16:creationId xmlns:a16="http://schemas.microsoft.com/office/drawing/2014/main" id="{B7FDFB5D-EC31-4272-8F3F-19073FD9AAA8}"/>
                          </a:ext>
                        </a:extLst>
                      </p:cNvPr>
                      <p:cNvSpPr>
                        <a:spLocks/>
                      </p:cNvSpPr>
                      <p:nvPr/>
                    </p:nvSpPr>
                    <p:spPr bwMode="auto">
                      <a:xfrm>
                        <a:off x="6215063" y="2733676"/>
                        <a:ext cx="242888" cy="239713"/>
                      </a:xfrm>
                      <a:custGeom>
                        <a:avLst/>
                        <a:gdLst>
                          <a:gd name="T0" fmla="*/ 60 w 153"/>
                          <a:gd name="T1" fmla="*/ 0 h 151"/>
                          <a:gd name="T2" fmla="*/ 153 w 153"/>
                          <a:gd name="T3" fmla="*/ 68 h 151"/>
                          <a:gd name="T4" fmla="*/ 94 w 153"/>
                          <a:gd name="T5" fmla="*/ 151 h 151"/>
                          <a:gd name="T6" fmla="*/ 0 w 153"/>
                          <a:gd name="T7" fmla="*/ 83 h 151"/>
                          <a:gd name="T8" fmla="*/ 60 w 153"/>
                          <a:gd name="T9" fmla="*/ 0 h 151"/>
                        </a:gdLst>
                        <a:ahLst/>
                        <a:cxnLst>
                          <a:cxn ang="0">
                            <a:pos x="T0" y="T1"/>
                          </a:cxn>
                          <a:cxn ang="0">
                            <a:pos x="T2" y="T3"/>
                          </a:cxn>
                          <a:cxn ang="0">
                            <a:pos x="T4" y="T5"/>
                          </a:cxn>
                          <a:cxn ang="0">
                            <a:pos x="T6" y="T7"/>
                          </a:cxn>
                          <a:cxn ang="0">
                            <a:pos x="T8" y="T9"/>
                          </a:cxn>
                        </a:cxnLst>
                        <a:rect l="0" t="0" r="r" b="b"/>
                        <a:pathLst>
                          <a:path w="153" h="151">
                            <a:moveTo>
                              <a:pt x="60" y="0"/>
                            </a:moveTo>
                            <a:lnTo>
                              <a:pt x="153" y="68"/>
                            </a:lnTo>
                            <a:lnTo>
                              <a:pt x="94" y="151"/>
                            </a:lnTo>
                            <a:lnTo>
                              <a:pt x="0" y="83"/>
                            </a:lnTo>
                            <a:lnTo>
                              <a:pt x="60"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6" name="Freeform 111">
                        <a:extLst>
                          <a:ext uri="{FF2B5EF4-FFF2-40B4-BE49-F238E27FC236}">
                            <a16:creationId xmlns:a16="http://schemas.microsoft.com/office/drawing/2014/main" id="{1965A1AF-66E3-4857-8409-4190C42D38C8}"/>
                          </a:ext>
                        </a:extLst>
                      </p:cNvPr>
                      <p:cNvSpPr>
                        <a:spLocks/>
                      </p:cNvSpPr>
                      <p:nvPr/>
                    </p:nvSpPr>
                    <p:spPr bwMode="auto">
                      <a:xfrm>
                        <a:off x="6319838" y="3249613"/>
                        <a:ext cx="836613" cy="620713"/>
                      </a:xfrm>
                      <a:custGeom>
                        <a:avLst/>
                        <a:gdLst>
                          <a:gd name="T0" fmla="*/ 8 w 527"/>
                          <a:gd name="T1" fmla="*/ 0 h 391"/>
                          <a:gd name="T2" fmla="*/ 527 w 527"/>
                          <a:gd name="T3" fmla="*/ 379 h 391"/>
                          <a:gd name="T4" fmla="*/ 518 w 527"/>
                          <a:gd name="T5" fmla="*/ 391 h 391"/>
                          <a:gd name="T6" fmla="*/ 0 w 527"/>
                          <a:gd name="T7" fmla="*/ 14 h 391"/>
                          <a:gd name="T8" fmla="*/ 8 w 527"/>
                          <a:gd name="T9" fmla="*/ 0 h 391"/>
                        </a:gdLst>
                        <a:ahLst/>
                        <a:cxnLst>
                          <a:cxn ang="0">
                            <a:pos x="T0" y="T1"/>
                          </a:cxn>
                          <a:cxn ang="0">
                            <a:pos x="T2" y="T3"/>
                          </a:cxn>
                          <a:cxn ang="0">
                            <a:pos x="T4" y="T5"/>
                          </a:cxn>
                          <a:cxn ang="0">
                            <a:pos x="T6" y="T7"/>
                          </a:cxn>
                          <a:cxn ang="0">
                            <a:pos x="T8" y="T9"/>
                          </a:cxn>
                        </a:cxnLst>
                        <a:rect l="0" t="0" r="r" b="b"/>
                        <a:pathLst>
                          <a:path w="527" h="391">
                            <a:moveTo>
                              <a:pt x="8" y="0"/>
                            </a:moveTo>
                            <a:lnTo>
                              <a:pt x="527" y="379"/>
                            </a:lnTo>
                            <a:lnTo>
                              <a:pt x="518" y="391"/>
                            </a:lnTo>
                            <a:lnTo>
                              <a:pt x="0" y="14"/>
                            </a:lnTo>
                            <a:lnTo>
                              <a:pt x="8"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7" name="Freeform 112">
                        <a:extLst>
                          <a:ext uri="{FF2B5EF4-FFF2-40B4-BE49-F238E27FC236}">
                            <a16:creationId xmlns:a16="http://schemas.microsoft.com/office/drawing/2014/main" id="{02FD5190-5EF8-4BA2-A4EC-EF64422D3131}"/>
                          </a:ext>
                        </a:extLst>
                      </p:cNvPr>
                      <p:cNvSpPr>
                        <a:spLocks/>
                      </p:cNvSpPr>
                      <p:nvPr/>
                    </p:nvSpPr>
                    <p:spPr bwMode="auto">
                      <a:xfrm>
                        <a:off x="6270626" y="3317876"/>
                        <a:ext cx="838200" cy="619125"/>
                      </a:xfrm>
                      <a:custGeom>
                        <a:avLst/>
                        <a:gdLst>
                          <a:gd name="T0" fmla="*/ 9 w 528"/>
                          <a:gd name="T1" fmla="*/ 0 h 390"/>
                          <a:gd name="T2" fmla="*/ 528 w 528"/>
                          <a:gd name="T3" fmla="*/ 377 h 390"/>
                          <a:gd name="T4" fmla="*/ 518 w 528"/>
                          <a:gd name="T5" fmla="*/ 390 h 390"/>
                          <a:gd name="T6" fmla="*/ 0 w 528"/>
                          <a:gd name="T7" fmla="*/ 13 h 390"/>
                          <a:gd name="T8" fmla="*/ 9 w 528"/>
                          <a:gd name="T9" fmla="*/ 0 h 390"/>
                        </a:gdLst>
                        <a:ahLst/>
                        <a:cxnLst>
                          <a:cxn ang="0">
                            <a:pos x="T0" y="T1"/>
                          </a:cxn>
                          <a:cxn ang="0">
                            <a:pos x="T2" y="T3"/>
                          </a:cxn>
                          <a:cxn ang="0">
                            <a:pos x="T4" y="T5"/>
                          </a:cxn>
                          <a:cxn ang="0">
                            <a:pos x="T6" y="T7"/>
                          </a:cxn>
                          <a:cxn ang="0">
                            <a:pos x="T8" y="T9"/>
                          </a:cxn>
                        </a:cxnLst>
                        <a:rect l="0" t="0" r="r" b="b"/>
                        <a:pathLst>
                          <a:path w="528" h="390">
                            <a:moveTo>
                              <a:pt x="9" y="0"/>
                            </a:moveTo>
                            <a:lnTo>
                              <a:pt x="528" y="377"/>
                            </a:lnTo>
                            <a:lnTo>
                              <a:pt x="518" y="390"/>
                            </a:lnTo>
                            <a:lnTo>
                              <a:pt x="0" y="13"/>
                            </a:lnTo>
                            <a:lnTo>
                              <a:pt x="9"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8" name="Freeform 113">
                        <a:extLst>
                          <a:ext uri="{FF2B5EF4-FFF2-40B4-BE49-F238E27FC236}">
                            <a16:creationId xmlns:a16="http://schemas.microsoft.com/office/drawing/2014/main" id="{A296BA6E-C11A-40E0-80C3-519AA4D858D2}"/>
                          </a:ext>
                        </a:extLst>
                      </p:cNvPr>
                      <p:cNvSpPr>
                        <a:spLocks/>
                      </p:cNvSpPr>
                      <p:nvPr/>
                    </p:nvSpPr>
                    <p:spPr bwMode="auto">
                      <a:xfrm>
                        <a:off x="6221413" y="3384551"/>
                        <a:ext cx="839788" cy="620713"/>
                      </a:xfrm>
                      <a:custGeom>
                        <a:avLst/>
                        <a:gdLst>
                          <a:gd name="T0" fmla="*/ 10 w 529"/>
                          <a:gd name="T1" fmla="*/ 0 h 391"/>
                          <a:gd name="T2" fmla="*/ 529 w 529"/>
                          <a:gd name="T3" fmla="*/ 377 h 391"/>
                          <a:gd name="T4" fmla="*/ 519 w 529"/>
                          <a:gd name="T5" fmla="*/ 391 h 391"/>
                          <a:gd name="T6" fmla="*/ 0 w 529"/>
                          <a:gd name="T7" fmla="*/ 12 h 391"/>
                          <a:gd name="T8" fmla="*/ 10 w 529"/>
                          <a:gd name="T9" fmla="*/ 0 h 391"/>
                        </a:gdLst>
                        <a:ahLst/>
                        <a:cxnLst>
                          <a:cxn ang="0">
                            <a:pos x="T0" y="T1"/>
                          </a:cxn>
                          <a:cxn ang="0">
                            <a:pos x="T2" y="T3"/>
                          </a:cxn>
                          <a:cxn ang="0">
                            <a:pos x="T4" y="T5"/>
                          </a:cxn>
                          <a:cxn ang="0">
                            <a:pos x="T6" y="T7"/>
                          </a:cxn>
                          <a:cxn ang="0">
                            <a:pos x="T8" y="T9"/>
                          </a:cxn>
                        </a:cxnLst>
                        <a:rect l="0" t="0" r="r" b="b"/>
                        <a:pathLst>
                          <a:path w="529" h="391">
                            <a:moveTo>
                              <a:pt x="10" y="0"/>
                            </a:moveTo>
                            <a:lnTo>
                              <a:pt x="529" y="377"/>
                            </a:lnTo>
                            <a:lnTo>
                              <a:pt x="519" y="391"/>
                            </a:lnTo>
                            <a:lnTo>
                              <a:pt x="0" y="12"/>
                            </a:lnTo>
                            <a:lnTo>
                              <a:pt x="10"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19" name="Freeform 114">
                        <a:extLst>
                          <a:ext uri="{FF2B5EF4-FFF2-40B4-BE49-F238E27FC236}">
                            <a16:creationId xmlns:a16="http://schemas.microsoft.com/office/drawing/2014/main" id="{928CA2B2-00FB-4C4F-AFDA-179DA9ABADC9}"/>
                          </a:ext>
                        </a:extLst>
                      </p:cNvPr>
                      <p:cNvSpPr>
                        <a:spLocks/>
                      </p:cNvSpPr>
                      <p:nvPr/>
                    </p:nvSpPr>
                    <p:spPr bwMode="auto">
                      <a:xfrm>
                        <a:off x="5967413" y="3074988"/>
                        <a:ext cx="242888" cy="238125"/>
                      </a:xfrm>
                      <a:custGeom>
                        <a:avLst/>
                        <a:gdLst>
                          <a:gd name="T0" fmla="*/ 59 w 153"/>
                          <a:gd name="T1" fmla="*/ 0 h 150"/>
                          <a:gd name="T2" fmla="*/ 153 w 153"/>
                          <a:gd name="T3" fmla="*/ 68 h 150"/>
                          <a:gd name="T4" fmla="*/ 93 w 153"/>
                          <a:gd name="T5" fmla="*/ 150 h 150"/>
                          <a:gd name="T6" fmla="*/ 0 w 153"/>
                          <a:gd name="T7" fmla="*/ 82 h 150"/>
                          <a:gd name="T8" fmla="*/ 59 w 153"/>
                          <a:gd name="T9" fmla="*/ 0 h 150"/>
                        </a:gdLst>
                        <a:ahLst/>
                        <a:cxnLst>
                          <a:cxn ang="0">
                            <a:pos x="T0" y="T1"/>
                          </a:cxn>
                          <a:cxn ang="0">
                            <a:pos x="T2" y="T3"/>
                          </a:cxn>
                          <a:cxn ang="0">
                            <a:pos x="T4" y="T5"/>
                          </a:cxn>
                          <a:cxn ang="0">
                            <a:pos x="T6" y="T7"/>
                          </a:cxn>
                          <a:cxn ang="0">
                            <a:pos x="T8" y="T9"/>
                          </a:cxn>
                        </a:cxnLst>
                        <a:rect l="0" t="0" r="r" b="b"/>
                        <a:pathLst>
                          <a:path w="153" h="150">
                            <a:moveTo>
                              <a:pt x="59" y="0"/>
                            </a:moveTo>
                            <a:lnTo>
                              <a:pt x="153" y="68"/>
                            </a:lnTo>
                            <a:lnTo>
                              <a:pt x="93" y="150"/>
                            </a:lnTo>
                            <a:lnTo>
                              <a:pt x="0" y="82"/>
                            </a:lnTo>
                            <a:lnTo>
                              <a:pt x="59" y="0"/>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0" name="Freeform 115">
                        <a:extLst>
                          <a:ext uri="{FF2B5EF4-FFF2-40B4-BE49-F238E27FC236}">
                            <a16:creationId xmlns:a16="http://schemas.microsoft.com/office/drawing/2014/main" id="{6781BF06-ACED-434A-B4AC-169337C9EDA8}"/>
                          </a:ext>
                        </a:extLst>
                      </p:cNvPr>
                      <p:cNvSpPr>
                        <a:spLocks/>
                      </p:cNvSpPr>
                      <p:nvPr/>
                    </p:nvSpPr>
                    <p:spPr bwMode="auto">
                      <a:xfrm>
                        <a:off x="6069013" y="3594101"/>
                        <a:ext cx="838200" cy="620713"/>
                      </a:xfrm>
                      <a:custGeom>
                        <a:avLst/>
                        <a:gdLst>
                          <a:gd name="T0" fmla="*/ 9 w 528"/>
                          <a:gd name="T1" fmla="*/ 0 h 391"/>
                          <a:gd name="T2" fmla="*/ 528 w 528"/>
                          <a:gd name="T3" fmla="*/ 379 h 391"/>
                          <a:gd name="T4" fmla="*/ 518 w 528"/>
                          <a:gd name="T5" fmla="*/ 391 h 391"/>
                          <a:gd name="T6" fmla="*/ 0 w 528"/>
                          <a:gd name="T7" fmla="*/ 14 h 391"/>
                          <a:gd name="T8" fmla="*/ 9 w 528"/>
                          <a:gd name="T9" fmla="*/ 0 h 391"/>
                        </a:gdLst>
                        <a:ahLst/>
                        <a:cxnLst>
                          <a:cxn ang="0">
                            <a:pos x="T0" y="T1"/>
                          </a:cxn>
                          <a:cxn ang="0">
                            <a:pos x="T2" y="T3"/>
                          </a:cxn>
                          <a:cxn ang="0">
                            <a:pos x="T4" y="T5"/>
                          </a:cxn>
                          <a:cxn ang="0">
                            <a:pos x="T6" y="T7"/>
                          </a:cxn>
                          <a:cxn ang="0">
                            <a:pos x="T8" y="T9"/>
                          </a:cxn>
                        </a:cxnLst>
                        <a:rect l="0" t="0" r="r" b="b"/>
                        <a:pathLst>
                          <a:path w="528" h="391">
                            <a:moveTo>
                              <a:pt x="9" y="0"/>
                            </a:moveTo>
                            <a:lnTo>
                              <a:pt x="528" y="379"/>
                            </a:lnTo>
                            <a:lnTo>
                              <a:pt x="518" y="391"/>
                            </a:lnTo>
                            <a:lnTo>
                              <a:pt x="0" y="14"/>
                            </a:lnTo>
                            <a:lnTo>
                              <a:pt x="9"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1" name="Freeform 116">
                        <a:extLst>
                          <a:ext uri="{FF2B5EF4-FFF2-40B4-BE49-F238E27FC236}">
                            <a16:creationId xmlns:a16="http://schemas.microsoft.com/office/drawing/2014/main" id="{D90F8E58-64D7-4085-A075-7C1AB8C507FD}"/>
                          </a:ext>
                        </a:extLst>
                      </p:cNvPr>
                      <p:cNvSpPr>
                        <a:spLocks/>
                      </p:cNvSpPr>
                      <p:nvPr/>
                    </p:nvSpPr>
                    <p:spPr bwMode="auto">
                      <a:xfrm>
                        <a:off x="6018213" y="3662363"/>
                        <a:ext cx="839788" cy="619125"/>
                      </a:xfrm>
                      <a:custGeom>
                        <a:avLst/>
                        <a:gdLst>
                          <a:gd name="T0" fmla="*/ 10 w 529"/>
                          <a:gd name="T1" fmla="*/ 0 h 390"/>
                          <a:gd name="T2" fmla="*/ 529 w 529"/>
                          <a:gd name="T3" fmla="*/ 377 h 390"/>
                          <a:gd name="T4" fmla="*/ 520 w 529"/>
                          <a:gd name="T5" fmla="*/ 390 h 390"/>
                          <a:gd name="T6" fmla="*/ 0 w 529"/>
                          <a:gd name="T7" fmla="*/ 12 h 390"/>
                          <a:gd name="T8" fmla="*/ 10 w 529"/>
                          <a:gd name="T9" fmla="*/ 0 h 390"/>
                        </a:gdLst>
                        <a:ahLst/>
                        <a:cxnLst>
                          <a:cxn ang="0">
                            <a:pos x="T0" y="T1"/>
                          </a:cxn>
                          <a:cxn ang="0">
                            <a:pos x="T2" y="T3"/>
                          </a:cxn>
                          <a:cxn ang="0">
                            <a:pos x="T4" y="T5"/>
                          </a:cxn>
                          <a:cxn ang="0">
                            <a:pos x="T6" y="T7"/>
                          </a:cxn>
                          <a:cxn ang="0">
                            <a:pos x="T8" y="T9"/>
                          </a:cxn>
                        </a:cxnLst>
                        <a:rect l="0" t="0" r="r" b="b"/>
                        <a:pathLst>
                          <a:path w="529" h="390">
                            <a:moveTo>
                              <a:pt x="10" y="0"/>
                            </a:moveTo>
                            <a:lnTo>
                              <a:pt x="529" y="377"/>
                            </a:lnTo>
                            <a:lnTo>
                              <a:pt x="520" y="390"/>
                            </a:lnTo>
                            <a:lnTo>
                              <a:pt x="0" y="12"/>
                            </a:lnTo>
                            <a:lnTo>
                              <a:pt x="10"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2" name="Freeform 117">
                        <a:extLst>
                          <a:ext uri="{FF2B5EF4-FFF2-40B4-BE49-F238E27FC236}">
                            <a16:creationId xmlns:a16="http://schemas.microsoft.com/office/drawing/2014/main" id="{DFF5BF1D-BDF3-4BFC-B8DD-7A09C50D3F4F}"/>
                          </a:ext>
                        </a:extLst>
                      </p:cNvPr>
                      <p:cNvSpPr>
                        <a:spLocks/>
                      </p:cNvSpPr>
                      <p:nvPr/>
                    </p:nvSpPr>
                    <p:spPr bwMode="auto">
                      <a:xfrm>
                        <a:off x="5970588" y="3727451"/>
                        <a:ext cx="839788" cy="619125"/>
                      </a:xfrm>
                      <a:custGeom>
                        <a:avLst/>
                        <a:gdLst>
                          <a:gd name="T0" fmla="*/ 10 w 529"/>
                          <a:gd name="T1" fmla="*/ 0 h 390"/>
                          <a:gd name="T2" fmla="*/ 529 w 529"/>
                          <a:gd name="T3" fmla="*/ 378 h 390"/>
                          <a:gd name="T4" fmla="*/ 519 w 529"/>
                          <a:gd name="T5" fmla="*/ 390 h 390"/>
                          <a:gd name="T6" fmla="*/ 0 w 529"/>
                          <a:gd name="T7" fmla="*/ 13 h 390"/>
                          <a:gd name="T8" fmla="*/ 10 w 529"/>
                          <a:gd name="T9" fmla="*/ 0 h 390"/>
                        </a:gdLst>
                        <a:ahLst/>
                        <a:cxnLst>
                          <a:cxn ang="0">
                            <a:pos x="T0" y="T1"/>
                          </a:cxn>
                          <a:cxn ang="0">
                            <a:pos x="T2" y="T3"/>
                          </a:cxn>
                          <a:cxn ang="0">
                            <a:pos x="T4" y="T5"/>
                          </a:cxn>
                          <a:cxn ang="0">
                            <a:pos x="T6" y="T7"/>
                          </a:cxn>
                          <a:cxn ang="0">
                            <a:pos x="T8" y="T9"/>
                          </a:cxn>
                        </a:cxnLst>
                        <a:rect l="0" t="0" r="r" b="b"/>
                        <a:pathLst>
                          <a:path w="529" h="390">
                            <a:moveTo>
                              <a:pt x="10" y="0"/>
                            </a:moveTo>
                            <a:lnTo>
                              <a:pt x="529" y="378"/>
                            </a:lnTo>
                            <a:lnTo>
                              <a:pt x="519" y="390"/>
                            </a:lnTo>
                            <a:lnTo>
                              <a:pt x="0" y="13"/>
                            </a:lnTo>
                            <a:lnTo>
                              <a:pt x="10"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3" name="Freeform 118">
                        <a:extLst>
                          <a:ext uri="{FF2B5EF4-FFF2-40B4-BE49-F238E27FC236}">
                            <a16:creationId xmlns:a16="http://schemas.microsoft.com/office/drawing/2014/main" id="{B15AE521-28C8-4321-8852-B5F3EAF2D3CB}"/>
                          </a:ext>
                        </a:extLst>
                      </p:cNvPr>
                      <p:cNvSpPr>
                        <a:spLocks/>
                      </p:cNvSpPr>
                      <p:nvPr/>
                    </p:nvSpPr>
                    <p:spPr bwMode="auto">
                      <a:xfrm>
                        <a:off x="5716588" y="3419476"/>
                        <a:ext cx="242888" cy="238125"/>
                      </a:xfrm>
                      <a:custGeom>
                        <a:avLst/>
                        <a:gdLst>
                          <a:gd name="T0" fmla="*/ 60 w 153"/>
                          <a:gd name="T1" fmla="*/ 0 h 150"/>
                          <a:gd name="T2" fmla="*/ 153 w 153"/>
                          <a:gd name="T3" fmla="*/ 68 h 150"/>
                          <a:gd name="T4" fmla="*/ 93 w 153"/>
                          <a:gd name="T5" fmla="*/ 150 h 150"/>
                          <a:gd name="T6" fmla="*/ 0 w 153"/>
                          <a:gd name="T7" fmla="*/ 82 h 150"/>
                          <a:gd name="T8" fmla="*/ 60 w 153"/>
                          <a:gd name="T9" fmla="*/ 0 h 150"/>
                        </a:gdLst>
                        <a:ahLst/>
                        <a:cxnLst>
                          <a:cxn ang="0">
                            <a:pos x="T0" y="T1"/>
                          </a:cxn>
                          <a:cxn ang="0">
                            <a:pos x="T2" y="T3"/>
                          </a:cxn>
                          <a:cxn ang="0">
                            <a:pos x="T4" y="T5"/>
                          </a:cxn>
                          <a:cxn ang="0">
                            <a:pos x="T6" y="T7"/>
                          </a:cxn>
                          <a:cxn ang="0">
                            <a:pos x="T8" y="T9"/>
                          </a:cxn>
                        </a:cxnLst>
                        <a:rect l="0" t="0" r="r" b="b"/>
                        <a:pathLst>
                          <a:path w="153" h="150">
                            <a:moveTo>
                              <a:pt x="60" y="0"/>
                            </a:moveTo>
                            <a:lnTo>
                              <a:pt x="153" y="68"/>
                            </a:lnTo>
                            <a:lnTo>
                              <a:pt x="93" y="150"/>
                            </a:lnTo>
                            <a:lnTo>
                              <a:pt x="0" y="82"/>
                            </a:lnTo>
                            <a:lnTo>
                              <a:pt x="60"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4" name="Freeform 119">
                        <a:extLst>
                          <a:ext uri="{FF2B5EF4-FFF2-40B4-BE49-F238E27FC236}">
                            <a16:creationId xmlns:a16="http://schemas.microsoft.com/office/drawing/2014/main" id="{94043A71-B09D-4E22-B6C9-A1496CEAB084}"/>
                          </a:ext>
                        </a:extLst>
                      </p:cNvPr>
                      <p:cNvSpPr>
                        <a:spLocks/>
                      </p:cNvSpPr>
                      <p:nvPr/>
                    </p:nvSpPr>
                    <p:spPr bwMode="auto">
                      <a:xfrm>
                        <a:off x="6821488" y="1874838"/>
                        <a:ext cx="1165225" cy="839788"/>
                      </a:xfrm>
                      <a:custGeom>
                        <a:avLst/>
                        <a:gdLst>
                          <a:gd name="T0" fmla="*/ 14 w 734"/>
                          <a:gd name="T1" fmla="*/ 0 h 529"/>
                          <a:gd name="T2" fmla="*/ 734 w 734"/>
                          <a:gd name="T3" fmla="*/ 511 h 529"/>
                          <a:gd name="T4" fmla="*/ 721 w 734"/>
                          <a:gd name="T5" fmla="*/ 529 h 529"/>
                          <a:gd name="T6" fmla="*/ 0 w 734"/>
                          <a:gd name="T7" fmla="*/ 19 h 529"/>
                          <a:gd name="T8" fmla="*/ 14 w 734"/>
                          <a:gd name="T9" fmla="*/ 0 h 529"/>
                        </a:gdLst>
                        <a:ahLst/>
                        <a:cxnLst>
                          <a:cxn ang="0">
                            <a:pos x="T0" y="T1"/>
                          </a:cxn>
                          <a:cxn ang="0">
                            <a:pos x="T2" y="T3"/>
                          </a:cxn>
                          <a:cxn ang="0">
                            <a:pos x="T4" y="T5"/>
                          </a:cxn>
                          <a:cxn ang="0">
                            <a:pos x="T6" y="T7"/>
                          </a:cxn>
                          <a:cxn ang="0">
                            <a:pos x="T8" y="T9"/>
                          </a:cxn>
                        </a:cxnLst>
                        <a:rect l="0" t="0" r="r" b="b"/>
                        <a:pathLst>
                          <a:path w="734" h="529">
                            <a:moveTo>
                              <a:pt x="14" y="0"/>
                            </a:moveTo>
                            <a:lnTo>
                              <a:pt x="734" y="511"/>
                            </a:lnTo>
                            <a:lnTo>
                              <a:pt x="721" y="529"/>
                            </a:lnTo>
                            <a:lnTo>
                              <a:pt x="0" y="19"/>
                            </a:lnTo>
                            <a:lnTo>
                              <a:pt x="14"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5" name="Freeform 107">
                        <a:extLst>
                          <a:ext uri="{FF2B5EF4-FFF2-40B4-BE49-F238E27FC236}">
                            <a16:creationId xmlns:a16="http://schemas.microsoft.com/office/drawing/2014/main" id="{386ED00D-690E-47A6-B34D-5BC58370F474}"/>
                          </a:ext>
                        </a:extLst>
                      </p:cNvPr>
                      <p:cNvSpPr>
                        <a:spLocks/>
                      </p:cNvSpPr>
                      <p:nvPr/>
                    </p:nvSpPr>
                    <p:spPr bwMode="auto">
                      <a:xfrm>
                        <a:off x="6887331" y="2465278"/>
                        <a:ext cx="838200" cy="619125"/>
                      </a:xfrm>
                      <a:custGeom>
                        <a:avLst/>
                        <a:gdLst>
                          <a:gd name="T0" fmla="*/ 9 w 528"/>
                          <a:gd name="T1" fmla="*/ 0 h 390"/>
                          <a:gd name="T2" fmla="*/ 528 w 528"/>
                          <a:gd name="T3" fmla="*/ 378 h 390"/>
                          <a:gd name="T4" fmla="*/ 518 w 528"/>
                          <a:gd name="T5" fmla="*/ 390 h 390"/>
                          <a:gd name="T6" fmla="*/ 0 w 528"/>
                          <a:gd name="T7" fmla="*/ 13 h 390"/>
                          <a:gd name="T8" fmla="*/ 9 w 528"/>
                          <a:gd name="T9" fmla="*/ 0 h 390"/>
                        </a:gdLst>
                        <a:ahLst/>
                        <a:cxnLst>
                          <a:cxn ang="0">
                            <a:pos x="T0" y="T1"/>
                          </a:cxn>
                          <a:cxn ang="0">
                            <a:pos x="T2" y="T3"/>
                          </a:cxn>
                          <a:cxn ang="0">
                            <a:pos x="T4" y="T5"/>
                          </a:cxn>
                          <a:cxn ang="0">
                            <a:pos x="T6" y="T7"/>
                          </a:cxn>
                          <a:cxn ang="0">
                            <a:pos x="T8" y="T9"/>
                          </a:cxn>
                        </a:cxnLst>
                        <a:rect l="0" t="0" r="r" b="b"/>
                        <a:pathLst>
                          <a:path w="528" h="390">
                            <a:moveTo>
                              <a:pt x="9" y="0"/>
                            </a:moveTo>
                            <a:lnTo>
                              <a:pt x="528" y="378"/>
                            </a:lnTo>
                            <a:lnTo>
                              <a:pt x="518" y="390"/>
                            </a:lnTo>
                            <a:lnTo>
                              <a:pt x="0" y="13"/>
                            </a:lnTo>
                            <a:lnTo>
                              <a:pt x="9"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6" name="Freeform 108">
                        <a:extLst>
                          <a:ext uri="{FF2B5EF4-FFF2-40B4-BE49-F238E27FC236}">
                            <a16:creationId xmlns:a16="http://schemas.microsoft.com/office/drawing/2014/main" id="{4FFEA7A5-64C2-470F-BB82-F66492FA10DB}"/>
                          </a:ext>
                        </a:extLst>
                      </p:cNvPr>
                      <p:cNvSpPr>
                        <a:spLocks/>
                      </p:cNvSpPr>
                      <p:nvPr/>
                    </p:nvSpPr>
                    <p:spPr bwMode="auto">
                      <a:xfrm>
                        <a:off x="6839705" y="2531954"/>
                        <a:ext cx="836613" cy="620713"/>
                      </a:xfrm>
                      <a:custGeom>
                        <a:avLst/>
                        <a:gdLst>
                          <a:gd name="T0" fmla="*/ 8 w 527"/>
                          <a:gd name="T1" fmla="*/ 0 h 391"/>
                          <a:gd name="T2" fmla="*/ 527 w 527"/>
                          <a:gd name="T3" fmla="*/ 377 h 391"/>
                          <a:gd name="T4" fmla="*/ 518 w 527"/>
                          <a:gd name="T5" fmla="*/ 391 h 391"/>
                          <a:gd name="T6" fmla="*/ 0 w 527"/>
                          <a:gd name="T7" fmla="*/ 13 h 391"/>
                          <a:gd name="T8" fmla="*/ 8 w 527"/>
                          <a:gd name="T9" fmla="*/ 0 h 391"/>
                        </a:gdLst>
                        <a:ahLst/>
                        <a:cxnLst>
                          <a:cxn ang="0">
                            <a:pos x="T0" y="T1"/>
                          </a:cxn>
                          <a:cxn ang="0">
                            <a:pos x="T2" y="T3"/>
                          </a:cxn>
                          <a:cxn ang="0">
                            <a:pos x="T4" y="T5"/>
                          </a:cxn>
                          <a:cxn ang="0">
                            <a:pos x="T6" y="T7"/>
                          </a:cxn>
                          <a:cxn ang="0">
                            <a:pos x="T8" y="T9"/>
                          </a:cxn>
                        </a:cxnLst>
                        <a:rect l="0" t="0" r="r" b="b"/>
                        <a:pathLst>
                          <a:path w="527" h="391">
                            <a:moveTo>
                              <a:pt x="8" y="0"/>
                            </a:moveTo>
                            <a:lnTo>
                              <a:pt x="527" y="377"/>
                            </a:lnTo>
                            <a:lnTo>
                              <a:pt x="518" y="391"/>
                            </a:lnTo>
                            <a:lnTo>
                              <a:pt x="0" y="13"/>
                            </a:lnTo>
                            <a:lnTo>
                              <a:pt x="8"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27" name="Freeform 109">
                        <a:extLst>
                          <a:ext uri="{FF2B5EF4-FFF2-40B4-BE49-F238E27FC236}">
                            <a16:creationId xmlns:a16="http://schemas.microsoft.com/office/drawing/2014/main" id="{5681B16D-2F72-40A8-9461-5C624BB5060B}"/>
                          </a:ext>
                        </a:extLst>
                      </p:cNvPr>
                      <p:cNvSpPr>
                        <a:spLocks/>
                      </p:cNvSpPr>
                      <p:nvPr/>
                    </p:nvSpPr>
                    <p:spPr bwMode="auto">
                      <a:xfrm>
                        <a:off x="6788908" y="2598628"/>
                        <a:ext cx="839788" cy="619125"/>
                      </a:xfrm>
                      <a:custGeom>
                        <a:avLst/>
                        <a:gdLst>
                          <a:gd name="T0" fmla="*/ 10 w 529"/>
                          <a:gd name="T1" fmla="*/ 0 h 390"/>
                          <a:gd name="T2" fmla="*/ 529 w 529"/>
                          <a:gd name="T3" fmla="*/ 378 h 390"/>
                          <a:gd name="T4" fmla="*/ 519 w 529"/>
                          <a:gd name="T5" fmla="*/ 390 h 390"/>
                          <a:gd name="T6" fmla="*/ 0 w 529"/>
                          <a:gd name="T7" fmla="*/ 13 h 390"/>
                          <a:gd name="T8" fmla="*/ 10 w 529"/>
                          <a:gd name="T9" fmla="*/ 0 h 390"/>
                        </a:gdLst>
                        <a:ahLst/>
                        <a:cxnLst>
                          <a:cxn ang="0">
                            <a:pos x="T0" y="T1"/>
                          </a:cxn>
                          <a:cxn ang="0">
                            <a:pos x="T2" y="T3"/>
                          </a:cxn>
                          <a:cxn ang="0">
                            <a:pos x="T4" y="T5"/>
                          </a:cxn>
                          <a:cxn ang="0">
                            <a:pos x="T6" y="T7"/>
                          </a:cxn>
                          <a:cxn ang="0">
                            <a:pos x="T8" y="T9"/>
                          </a:cxn>
                        </a:cxnLst>
                        <a:rect l="0" t="0" r="r" b="b"/>
                        <a:pathLst>
                          <a:path w="529" h="390">
                            <a:moveTo>
                              <a:pt x="10" y="0"/>
                            </a:moveTo>
                            <a:lnTo>
                              <a:pt x="529" y="378"/>
                            </a:lnTo>
                            <a:lnTo>
                              <a:pt x="519" y="390"/>
                            </a:lnTo>
                            <a:lnTo>
                              <a:pt x="0" y="13"/>
                            </a:lnTo>
                            <a:lnTo>
                              <a:pt x="10" y="0"/>
                            </a:lnTo>
                            <a:close/>
                          </a:path>
                        </a:pathLst>
                      </a:custGeom>
                      <a:solidFill>
                        <a:schemeClr val="bg2">
                          <a:lumMod val="6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sp>
                  <p:nvSpPr>
                    <p:cNvPr id="110" name="Freeform 106">
                      <a:extLst>
                        <a:ext uri="{FF2B5EF4-FFF2-40B4-BE49-F238E27FC236}">
                          <a16:creationId xmlns:a16="http://schemas.microsoft.com/office/drawing/2014/main" id="{B6FF22C8-D09E-4DFE-B6BE-E800551ABFD5}"/>
                        </a:ext>
                      </a:extLst>
                    </p:cNvPr>
                    <p:cNvSpPr/>
                    <p:nvPr/>
                  </p:nvSpPr>
                  <p:spPr>
                    <a:xfrm flipV="1">
                      <a:off x="2999839" y="3379463"/>
                      <a:ext cx="229136" cy="299104"/>
                    </a:xfrm>
                    <a:custGeom>
                      <a:avLst/>
                      <a:gdLst>
                        <a:gd name="connsiteX0" fmla="*/ 929085 w 1968842"/>
                        <a:gd name="connsiteY0" fmla="*/ 758690 h 2570032"/>
                        <a:gd name="connsiteX1" fmla="*/ 1055081 w 1968842"/>
                        <a:gd name="connsiteY1" fmla="*/ 758690 h 2570032"/>
                        <a:gd name="connsiteX2" fmla="*/ 1137366 w 1968842"/>
                        <a:gd name="connsiteY2" fmla="*/ 599253 h 2570032"/>
                        <a:gd name="connsiteX3" fmla="*/ 1137465 w 1968842"/>
                        <a:gd name="connsiteY3" fmla="*/ 599253 h 2570032"/>
                        <a:gd name="connsiteX4" fmla="*/ 987775 w 1968842"/>
                        <a:gd name="connsiteY4" fmla="*/ 90366 h 2570032"/>
                        <a:gd name="connsiteX5" fmla="*/ 846700 w 1968842"/>
                        <a:gd name="connsiteY5" fmla="*/ 599253 h 2570032"/>
                        <a:gd name="connsiteX6" fmla="*/ 846801 w 1968842"/>
                        <a:gd name="connsiteY6" fmla="*/ 599253 h 2570032"/>
                        <a:gd name="connsiteX7" fmla="*/ 868546 w 1968842"/>
                        <a:gd name="connsiteY7" fmla="*/ 1068317 h 2570032"/>
                        <a:gd name="connsiteX8" fmla="*/ 1116054 w 1968842"/>
                        <a:gd name="connsiteY8" fmla="*/ 1067159 h 2570032"/>
                        <a:gd name="connsiteX9" fmla="*/ 1061465 w 1968842"/>
                        <a:gd name="connsiteY9" fmla="*/ 887552 h 2570032"/>
                        <a:gd name="connsiteX10" fmla="*/ 937534 w 1968842"/>
                        <a:gd name="connsiteY10" fmla="*/ 888132 h 2570032"/>
                        <a:gd name="connsiteX11" fmla="*/ 1309286 w 1968842"/>
                        <a:gd name="connsiteY11" fmla="*/ 1155422 h 2570032"/>
                        <a:gd name="connsiteX12" fmla="*/ 1325925 w 1968842"/>
                        <a:gd name="connsiteY12" fmla="*/ 1155368 h 2570032"/>
                        <a:gd name="connsiteX13" fmla="*/ 1968842 w 1968842"/>
                        <a:gd name="connsiteY13" fmla="*/ 722665 h 2570032"/>
                        <a:gd name="connsiteX14" fmla="*/ 1968842 w 1968842"/>
                        <a:gd name="connsiteY14" fmla="*/ 0 h 2570032"/>
                        <a:gd name="connsiteX15" fmla="*/ 1068042 w 1968842"/>
                        <a:gd name="connsiteY15" fmla="*/ 116 h 2570032"/>
                        <a:gd name="connsiteX16" fmla="*/ 1310547 w 1968842"/>
                        <a:gd name="connsiteY16" fmla="*/ 1149904 h 2570032"/>
                        <a:gd name="connsiteX17" fmla="*/ 655008 w 1968842"/>
                        <a:gd name="connsiteY17" fmla="*/ 1158374 h 2570032"/>
                        <a:gd name="connsiteX18" fmla="*/ 663058 w 1968842"/>
                        <a:gd name="connsiteY18" fmla="*/ 1158348 h 2570032"/>
                        <a:gd name="connsiteX19" fmla="*/ 660360 w 1968842"/>
                        <a:gd name="connsiteY19" fmla="*/ 1146427 h 2570032"/>
                        <a:gd name="connsiteX20" fmla="*/ 898586 w 1968842"/>
                        <a:gd name="connsiteY20" fmla="*/ 0 h 2570032"/>
                        <a:gd name="connsiteX21" fmla="*/ 245 w 1968842"/>
                        <a:gd name="connsiteY21" fmla="*/ 823 h 2570032"/>
                        <a:gd name="connsiteX22" fmla="*/ 245 w 1968842"/>
                        <a:gd name="connsiteY22" fmla="*/ 723487 h 2570032"/>
                        <a:gd name="connsiteX23" fmla="*/ 655008 w 1968842"/>
                        <a:gd name="connsiteY23" fmla="*/ 1158374 h 2570032"/>
                        <a:gd name="connsiteX24" fmla="*/ 1082658 w 1968842"/>
                        <a:gd name="connsiteY24" fmla="*/ 2569863 h 2570032"/>
                        <a:gd name="connsiteX25" fmla="*/ 1444584 w 1968842"/>
                        <a:gd name="connsiteY25" fmla="*/ 2068774 h 2570032"/>
                        <a:gd name="connsiteX26" fmla="*/ 1444467 w 1968842"/>
                        <a:gd name="connsiteY26" fmla="*/ 2054945 h 2570032"/>
                        <a:gd name="connsiteX27" fmla="*/ 1456888 w 1968842"/>
                        <a:gd name="connsiteY27" fmla="*/ 2054945 h 2570032"/>
                        <a:gd name="connsiteX28" fmla="*/ 1531107 w 1968842"/>
                        <a:gd name="connsiteY28" fmla="*/ 1967477 h 2570032"/>
                        <a:gd name="connsiteX29" fmla="*/ 1531107 w 1968842"/>
                        <a:gd name="connsiteY29" fmla="*/ 1735666 h 2570032"/>
                        <a:gd name="connsiteX30" fmla="*/ 1456888 w 1968842"/>
                        <a:gd name="connsiteY30" fmla="*/ 1632109 h 2570032"/>
                        <a:gd name="connsiteX31" fmla="*/ 1453159 w 1968842"/>
                        <a:gd name="connsiteY31" fmla="*/ 1632047 h 2570032"/>
                        <a:gd name="connsiteX32" fmla="*/ 1452155 w 1968842"/>
                        <a:gd name="connsiteY32" fmla="*/ 1597485 h 2570032"/>
                        <a:gd name="connsiteX33" fmla="*/ 960047 w 1968842"/>
                        <a:gd name="connsiteY33" fmla="*/ 1112191 h 2570032"/>
                        <a:gd name="connsiteX34" fmla="*/ 501630 w 1968842"/>
                        <a:gd name="connsiteY34" fmla="*/ 1630419 h 2570032"/>
                        <a:gd name="connsiteX35" fmla="*/ 501122 w 1968842"/>
                        <a:gd name="connsiteY35" fmla="*/ 1637067 h 2570032"/>
                        <a:gd name="connsiteX36" fmla="*/ 460054 w 1968842"/>
                        <a:gd name="connsiteY36" fmla="*/ 1650365 h 2570032"/>
                        <a:gd name="connsiteX37" fmla="*/ 379295 w 1968842"/>
                        <a:gd name="connsiteY37" fmla="*/ 1754524 h 2570032"/>
                        <a:gd name="connsiteX38" fmla="*/ 376772 w 1968842"/>
                        <a:gd name="connsiteY38" fmla="*/ 1946765 h 2570032"/>
                        <a:gd name="connsiteX39" fmla="*/ 468886 w 1968842"/>
                        <a:gd name="connsiteY39" fmla="*/ 2049799 h 2570032"/>
                        <a:gd name="connsiteX40" fmla="*/ 469739 w 1968842"/>
                        <a:gd name="connsiteY40" fmla="*/ 2049729 h 2570032"/>
                        <a:gd name="connsiteX41" fmla="*/ 467911 w 1968842"/>
                        <a:gd name="connsiteY41" fmla="*/ 2121914 h 2570032"/>
                        <a:gd name="connsiteX42" fmla="*/ 779481 w 1968842"/>
                        <a:gd name="connsiteY42" fmla="*/ 2505993 h 2570032"/>
                        <a:gd name="connsiteX43" fmla="*/ 1082658 w 1968842"/>
                        <a:gd name="connsiteY43" fmla="*/ 2569863 h 25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68842" h="2570032">
                          <a:moveTo>
                            <a:pt x="929085" y="758690"/>
                          </a:moveTo>
                          <a:lnTo>
                            <a:pt x="1055081" y="758690"/>
                          </a:lnTo>
                          <a:lnTo>
                            <a:pt x="1137366" y="599253"/>
                          </a:lnTo>
                          <a:lnTo>
                            <a:pt x="1137465" y="599253"/>
                          </a:lnTo>
                          <a:lnTo>
                            <a:pt x="987775" y="90366"/>
                          </a:lnTo>
                          <a:lnTo>
                            <a:pt x="846700" y="599253"/>
                          </a:lnTo>
                          <a:lnTo>
                            <a:pt x="846801" y="599253"/>
                          </a:lnTo>
                          <a:close/>
                          <a:moveTo>
                            <a:pt x="868546" y="1068317"/>
                          </a:moveTo>
                          <a:lnTo>
                            <a:pt x="1116054" y="1067159"/>
                          </a:lnTo>
                          <a:lnTo>
                            <a:pt x="1061465" y="887552"/>
                          </a:lnTo>
                          <a:lnTo>
                            <a:pt x="937534" y="888132"/>
                          </a:lnTo>
                          <a:close/>
                          <a:moveTo>
                            <a:pt x="1309286" y="1155422"/>
                          </a:moveTo>
                          <a:lnTo>
                            <a:pt x="1325925" y="1155368"/>
                          </a:lnTo>
                          <a:cubicBezTo>
                            <a:pt x="1816997" y="1153097"/>
                            <a:pt x="1960227" y="930237"/>
                            <a:pt x="1968842" y="722665"/>
                          </a:cubicBezTo>
                          <a:lnTo>
                            <a:pt x="1968842" y="0"/>
                          </a:lnTo>
                          <a:lnTo>
                            <a:pt x="1068042" y="116"/>
                          </a:lnTo>
                          <a:cubicBezTo>
                            <a:pt x="1111978" y="191767"/>
                            <a:pt x="1271047" y="959496"/>
                            <a:pt x="1310547" y="1149904"/>
                          </a:cubicBezTo>
                          <a:close/>
                          <a:moveTo>
                            <a:pt x="655008" y="1158374"/>
                          </a:moveTo>
                          <a:lnTo>
                            <a:pt x="663058" y="1158348"/>
                          </a:lnTo>
                          <a:lnTo>
                            <a:pt x="660360" y="1146427"/>
                          </a:lnTo>
                          <a:cubicBezTo>
                            <a:pt x="700322" y="955154"/>
                            <a:pt x="854268" y="190934"/>
                            <a:pt x="898586" y="0"/>
                          </a:cubicBezTo>
                          <a:lnTo>
                            <a:pt x="245" y="823"/>
                          </a:lnTo>
                          <a:lnTo>
                            <a:pt x="245" y="723487"/>
                          </a:lnTo>
                          <a:cubicBezTo>
                            <a:pt x="-11242" y="1079081"/>
                            <a:pt x="382908" y="1155055"/>
                            <a:pt x="655008" y="1158374"/>
                          </a:cubicBezTo>
                          <a:close/>
                          <a:moveTo>
                            <a:pt x="1082658" y="2569863"/>
                          </a:moveTo>
                          <a:cubicBezTo>
                            <a:pt x="1437325" y="2578439"/>
                            <a:pt x="1454990" y="2259466"/>
                            <a:pt x="1444584" y="2068774"/>
                          </a:cubicBezTo>
                          <a:lnTo>
                            <a:pt x="1444467" y="2054945"/>
                          </a:lnTo>
                          <a:lnTo>
                            <a:pt x="1456888" y="2054945"/>
                          </a:lnTo>
                          <a:cubicBezTo>
                            <a:pt x="1497878" y="2054945"/>
                            <a:pt x="1531107" y="2008467"/>
                            <a:pt x="1531107" y="1967477"/>
                          </a:cubicBezTo>
                          <a:lnTo>
                            <a:pt x="1531107" y="1735666"/>
                          </a:lnTo>
                          <a:cubicBezTo>
                            <a:pt x="1528268" y="1669124"/>
                            <a:pt x="1481628" y="1647633"/>
                            <a:pt x="1456888" y="1632109"/>
                          </a:cubicBezTo>
                          <a:lnTo>
                            <a:pt x="1453159" y="1632047"/>
                          </a:lnTo>
                          <a:lnTo>
                            <a:pt x="1452155" y="1597485"/>
                          </a:lnTo>
                          <a:cubicBezTo>
                            <a:pt x="1426288" y="1282852"/>
                            <a:pt x="1163894" y="1119951"/>
                            <a:pt x="960047" y="1112191"/>
                          </a:cubicBezTo>
                          <a:cubicBezTo>
                            <a:pt x="801646" y="1106161"/>
                            <a:pt x="519926" y="1326195"/>
                            <a:pt x="501630" y="1630419"/>
                          </a:cubicBezTo>
                          <a:lnTo>
                            <a:pt x="501122" y="1637067"/>
                          </a:lnTo>
                          <a:lnTo>
                            <a:pt x="460054" y="1650365"/>
                          </a:lnTo>
                          <a:cubicBezTo>
                            <a:pt x="428399" y="1666522"/>
                            <a:pt x="382191" y="1692459"/>
                            <a:pt x="379295" y="1754524"/>
                          </a:cubicBezTo>
                          <a:lnTo>
                            <a:pt x="376772" y="1946765"/>
                          </a:lnTo>
                          <a:cubicBezTo>
                            <a:pt x="376772" y="1984997"/>
                            <a:pt x="427072" y="2049799"/>
                            <a:pt x="468886" y="2049799"/>
                          </a:cubicBezTo>
                          <a:lnTo>
                            <a:pt x="469739" y="2049729"/>
                          </a:lnTo>
                          <a:lnTo>
                            <a:pt x="467911" y="2121914"/>
                          </a:lnTo>
                          <a:cubicBezTo>
                            <a:pt x="470324" y="2302542"/>
                            <a:pt x="527659" y="2498878"/>
                            <a:pt x="779481" y="2505993"/>
                          </a:cubicBezTo>
                          <a:cubicBezTo>
                            <a:pt x="901018" y="2548461"/>
                            <a:pt x="1000811" y="2567883"/>
                            <a:pt x="1082658" y="2569863"/>
                          </a:cubicBezTo>
                          <a:close/>
                        </a:path>
                      </a:pathLst>
                    </a:custGeom>
                    <a:solidFill>
                      <a:schemeClr val="accent4"/>
                    </a:solidFill>
                    <a:ln w="12700" cap="flat" cmpd="sng" algn="ctr">
                      <a:noFill/>
                      <a:prstDash val="solid"/>
                      <a:miter lim="800000"/>
                    </a:ln>
                    <a:effectLst/>
                  </p:spPr>
                  <p:txBody>
                    <a:bodyPr wrap="square" rtlCol="0" anchor="ctr">
                      <a:noAutofit/>
                    </a:bodyPr>
                    <a:lstStyle/>
                    <a:p>
                      <a:pPr algn="ctr" defTabSz="685783">
                        <a:defRPr/>
                      </a:pPr>
                      <a:endParaRPr lang="en-US" sz="1350" kern="0" dirty="0">
                        <a:solidFill>
                          <a:prstClr val="white"/>
                        </a:solidFill>
                        <a:latin typeface="Calibri" panose="020F0502020204030204"/>
                      </a:endParaRPr>
                    </a:p>
                  </p:txBody>
                </p:sp>
              </p:grpSp>
            </p:grpSp>
            <p:grpSp>
              <p:nvGrpSpPr>
                <p:cNvPr id="9" name="Group 8">
                  <a:extLst>
                    <a:ext uri="{FF2B5EF4-FFF2-40B4-BE49-F238E27FC236}">
                      <a16:creationId xmlns:a16="http://schemas.microsoft.com/office/drawing/2014/main" id="{045C4452-4E4F-4505-98AF-AEF559AF58C3}"/>
                    </a:ext>
                  </a:extLst>
                </p:cNvPr>
                <p:cNvGrpSpPr/>
                <p:nvPr/>
              </p:nvGrpSpPr>
              <p:grpSpPr>
                <a:xfrm>
                  <a:off x="740229" y="2270945"/>
                  <a:ext cx="1830118" cy="1586706"/>
                  <a:chOff x="2047691" y="2352772"/>
                  <a:chExt cx="2177128" cy="1887563"/>
                </a:xfrm>
              </p:grpSpPr>
              <p:sp>
                <p:nvSpPr>
                  <p:cNvPr id="90" name="Freeform 64">
                    <a:extLst>
                      <a:ext uri="{FF2B5EF4-FFF2-40B4-BE49-F238E27FC236}">
                        <a16:creationId xmlns:a16="http://schemas.microsoft.com/office/drawing/2014/main" id="{A638FC04-D90E-4EA8-9152-B77D21C8A09C}"/>
                      </a:ext>
                    </a:extLst>
                  </p:cNvPr>
                  <p:cNvSpPr>
                    <a:spLocks/>
                  </p:cNvSpPr>
                  <p:nvPr/>
                </p:nvSpPr>
                <p:spPr bwMode="auto">
                  <a:xfrm rot="4500000">
                    <a:off x="2083991" y="2438343"/>
                    <a:ext cx="701799" cy="530657"/>
                  </a:xfrm>
                  <a:custGeom>
                    <a:avLst/>
                    <a:gdLst>
                      <a:gd name="T0" fmla="*/ 35 w 1222"/>
                      <a:gd name="T1" fmla="*/ 924 h 924"/>
                      <a:gd name="T2" fmla="*/ 0 w 1222"/>
                      <a:gd name="T3" fmla="*/ 905 h 924"/>
                      <a:gd name="T4" fmla="*/ 289 w 1222"/>
                      <a:gd name="T5" fmla="*/ 363 h 924"/>
                      <a:gd name="T6" fmla="*/ 883 w 1222"/>
                      <a:gd name="T7" fmla="*/ 381 h 924"/>
                      <a:gd name="T8" fmla="*/ 1190 w 1222"/>
                      <a:gd name="T9" fmla="*/ 0 h 924"/>
                      <a:gd name="T10" fmla="*/ 1222 w 1222"/>
                      <a:gd name="T11" fmla="*/ 25 h 924"/>
                      <a:gd name="T12" fmla="*/ 902 w 1222"/>
                      <a:gd name="T13" fmla="*/ 421 h 924"/>
                      <a:gd name="T14" fmla="*/ 313 w 1222"/>
                      <a:gd name="T15" fmla="*/ 403 h 924"/>
                      <a:gd name="T16" fmla="*/ 35 w 1222"/>
                      <a:gd name="T17" fmla="*/ 92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2" h="924">
                        <a:moveTo>
                          <a:pt x="35" y="924"/>
                        </a:moveTo>
                        <a:lnTo>
                          <a:pt x="0" y="905"/>
                        </a:lnTo>
                        <a:lnTo>
                          <a:pt x="289" y="363"/>
                        </a:lnTo>
                        <a:lnTo>
                          <a:pt x="883" y="381"/>
                        </a:lnTo>
                        <a:lnTo>
                          <a:pt x="1190" y="0"/>
                        </a:lnTo>
                        <a:lnTo>
                          <a:pt x="1222" y="25"/>
                        </a:lnTo>
                        <a:lnTo>
                          <a:pt x="902" y="421"/>
                        </a:lnTo>
                        <a:lnTo>
                          <a:pt x="313" y="403"/>
                        </a:lnTo>
                        <a:lnTo>
                          <a:pt x="35" y="924"/>
                        </a:lnTo>
                        <a:close/>
                      </a:path>
                    </a:pathLst>
                  </a:custGeom>
                  <a:solidFill>
                    <a:srgbClr val="43434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1" name="Freeform 78">
                    <a:extLst>
                      <a:ext uri="{FF2B5EF4-FFF2-40B4-BE49-F238E27FC236}">
                        <a16:creationId xmlns:a16="http://schemas.microsoft.com/office/drawing/2014/main" id="{F7F4FFD1-C394-4AE0-8C22-FEE4D12E031D}"/>
                      </a:ext>
                    </a:extLst>
                  </p:cNvPr>
                  <p:cNvSpPr>
                    <a:spLocks/>
                  </p:cNvSpPr>
                  <p:nvPr/>
                </p:nvSpPr>
                <p:spPr bwMode="auto">
                  <a:xfrm rot="4500000">
                    <a:off x="3654002" y="3294664"/>
                    <a:ext cx="587513" cy="346880"/>
                  </a:xfrm>
                  <a:custGeom>
                    <a:avLst/>
                    <a:gdLst>
                      <a:gd name="T0" fmla="*/ 30 w 1023"/>
                      <a:gd name="T1" fmla="*/ 604 h 604"/>
                      <a:gd name="T2" fmla="*/ 0 w 1023"/>
                      <a:gd name="T3" fmla="*/ 578 h 604"/>
                      <a:gd name="T4" fmla="*/ 261 w 1023"/>
                      <a:gd name="T5" fmla="*/ 276 h 604"/>
                      <a:gd name="T6" fmla="*/ 717 w 1023"/>
                      <a:gd name="T7" fmla="*/ 507 h 604"/>
                      <a:gd name="T8" fmla="*/ 988 w 1023"/>
                      <a:gd name="T9" fmla="*/ 0 h 604"/>
                      <a:gd name="T10" fmla="*/ 1023 w 1023"/>
                      <a:gd name="T11" fmla="*/ 19 h 604"/>
                      <a:gd name="T12" fmla="*/ 735 w 1023"/>
                      <a:gd name="T13" fmla="*/ 561 h 604"/>
                      <a:gd name="T14" fmla="*/ 271 w 1023"/>
                      <a:gd name="T15" fmla="*/ 326 h 604"/>
                      <a:gd name="T16" fmla="*/ 30 w 1023"/>
                      <a:gd name="T17"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604">
                        <a:moveTo>
                          <a:pt x="30" y="604"/>
                        </a:moveTo>
                        <a:lnTo>
                          <a:pt x="0" y="578"/>
                        </a:lnTo>
                        <a:lnTo>
                          <a:pt x="261" y="276"/>
                        </a:lnTo>
                        <a:lnTo>
                          <a:pt x="717" y="507"/>
                        </a:lnTo>
                        <a:lnTo>
                          <a:pt x="988" y="0"/>
                        </a:lnTo>
                        <a:lnTo>
                          <a:pt x="1023" y="19"/>
                        </a:lnTo>
                        <a:lnTo>
                          <a:pt x="735" y="561"/>
                        </a:lnTo>
                        <a:lnTo>
                          <a:pt x="271" y="326"/>
                        </a:lnTo>
                        <a:lnTo>
                          <a:pt x="30" y="604"/>
                        </a:lnTo>
                        <a:close/>
                      </a:path>
                    </a:pathLst>
                  </a:custGeom>
                  <a:solidFill>
                    <a:srgbClr val="43434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2" name="Freeform 142">
                    <a:extLst>
                      <a:ext uri="{FF2B5EF4-FFF2-40B4-BE49-F238E27FC236}">
                        <a16:creationId xmlns:a16="http://schemas.microsoft.com/office/drawing/2014/main" id="{04823024-4358-49FC-B474-170891B6D08D}"/>
                      </a:ext>
                    </a:extLst>
                  </p:cNvPr>
                  <p:cNvSpPr>
                    <a:spLocks/>
                  </p:cNvSpPr>
                  <p:nvPr/>
                </p:nvSpPr>
                <p:spPr bwMode="auto">
                  <a:xfrm rot="4500000">
                    <a:off x="2462920" y="2800283"/>
                    <a:ext cx="96483" cy="96483"/>
                  </a:xfrm>
                  <a:custGeom>
                    <a:avLst/>
                    <a:gdLst>
                      <a:gd name="T0" fmla="*/ 168 w 168"/>
                      <a:gd name="T1" fmla="*/ 84 h 168"/>
                      <a:gd name="T2" fmla="*/ 165 w 168"/>
                      <a:gd name="T3" fmla="*/ 106 h 168"/>
                      <a:gd name="T4" fmla="*/ 156 w 168"/>
                      <a:gd name="T5" fmla="*/ 126 h 168"/>
                      <a:gd name="T6" fmla="*/ 143 w 168"/>
                      <a:gd name="T7" fmla="*/ 143 h 168"/>
                      <a:gd name="T8" fmla="*/ 126 w 168"/>
                      <a:gd name="T9" fmla="*/ 156 h 168"/>
                      <a:gd name="T10" fmla="*/ 106 w 168"/>
                      <a:gd name="T11" fmla="*/ 165 h 168"/>
                      <a:gd name="T12" fmla="*/ 84 w 168"/>
                      <a:gd name="T13" fmla="*/ 168 h 168"/>
                      <a:gd name="T14" fmla="*/ 61 w 168"/>
                      <a:gd name="T15" fmla="*/ 165 h 168"/>
                      <a:gd name="T16" fmla="*/ 41 w 168"/>
                      <a:gd name="T17" fmla="*/ 156 h 168"/>
                      <a:gd name="T18" fmla="*/ 24 w 168"/>
                      <a:gd name="T19" fmla="*/ 143 h 168"/>
                      <a:gd name="T20" fmla="*/ 11 w 168"/>
                      <a:gd name="T21" fmla="*/ 126 h 168"/>
                      <a:gd name="T22" fmla="*/ 3 w 168"/>
                      <a:gd name="T23" fmla="*/ 106 h 168"/>
                      <a:gd name="T24" fmla="*/ 0 w 168"/>
                      <a:gd name="T25" fmla="*/ 84 h 168"/>
                      <a:gd name="T26" fmla="*/ 3 w 168"/>
                      <a:gd name="T27" fmla="*/ 61 h 168"/>
                      <a:gd name="T28" fmla="*/ 11 w 168"/>
                      <a:gd name="T29" fmla="*/ 42 h 168"/>
                      <a:gd name="T30" fmla="*/ 24 w 168"/>
                      <a:gd name="T31" fmla="*/ 24 h 168"/>
                      <a:gd name="T32" fmla="*/ 41 w 168"/>
                      <a:gd name="T33" fmla="*/ 11 h 168"/>
                      <a:gd name="T34" fmla="*/ 61 w 168"/>
                      <a:gd name="T35" fmla="*/ 2 h 168"/>
                      <a:gd name="T36" fmla="*/ 84 w 168"/>
                      <a:gd name="T37" fmla="*/ 0 h 168"/>
                      <a:gd name="T38" fmla="*/ 106 w 168"/>
                      <a:gd name="T39" fmla="*/ 2 h 168"/>
                      <a:gd name="T40" fmla="*/ 126 w 168"/>
                      <a:gd name="T41" fmla="*/ 11 h 168"/>
                      <a:gd name="T42" fmla="*/ 143 w 168"/>
                      <a:gd name="T43" fmla="*/ 24 h 168"/>
                      <a:gd name="T44" fmla="*/ 156 w 168"/>
                      <a:gd name="T45" fmla="*/ 42 h 168"/>
                      <a:gd name="T46" fmla="*/ 165 w 168"/>
                      <a:gd name="T47" fmla="*/ 61 h 168"/>
                      <a:gd name="T48" fmla="*/ 168 w 168"/>
                      <a:gd name="T4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68">
                        <a:moveTo>
                          <a:pt x="168" y="84"/>
                        </a:moveTo>
                        <a:lnTo>
                          <a:pt x="165" y="106"/>
                        </a:lnTo>
                        <a:lnTo>
                          <a:pt x="156" y="126"/>
                        </a:lnTo>
                        <a:lnTo>
                          <a:pt x="143" y="143"/>
                        </a:lnTo>
                        <a:lnTo>
                          <a:pt x="126" y="156"/>
                        </a:lnTo>
                        <a:lnTo>
                          <a:pt x="106" y="165"/>
                        </a:lnTo>
                        <a:lnTo>
                          <a:pt x="84" y="168"/>
                        </a:lnTo>
                        <a:lnTo>
                          <a:pt x="61" y="165"/>
                        </a:lnTo>
                        <a:lnTo>
                          <a:pt x="41" y="156"/>
                        </a:lnTo>
                        <a:lnTo>
                          <a:pt x="24" y="143"/>
                        </a:lnTo>
                        <a:lnTo>
                          <a:pt x="11" y="126"/>
                        </a:lnTo>
                        <a:lnTo>
                          <a:pt x="3" y="106"/>
                        </a:lnTo>
                        <a:lnTo>
                          <a:pt x="0" y="84"/>
                        </a:lnTo>
                        <a:lnTo>
                          <a:pt x="3" y="61"/>
                        </a:lnTo>
                        <a:lnTo>
                          <a:pt x="11" y="42"/>
                        </a:lnTo>
                        <a:lnTo>
                          <a:pt x="24" y="24"/>
                        </a:lnTo>
                        <a:lnTo>
                          <a:pt x="41" y="11"/>
                        </a:lnTo>
                        <a:lnTo>
                          <a:pt x="61" y="2"/>
                        </a:lnTo>
                        <a:lnTo>
                          <a:pt x="84" y="0"/>
                        </a:lnTo>
                        <a:lnTo>
                          <a:pt x="106" y="2"/>
                        </a:lnTo>
                        <a:lnTo>
                          <a:pt x="126" y="11"/>
                        </a:lnTo>
                        <a:lnTo>
                          <a:pt x="143" y="24"/>
                        </a:lnTo>
                        <a:lnTo>
                          <a:pt x="156" y="42"/>
                        </a:lnTo>
                        <a:lnTo>
                          <a:pt x="165" y="61"/>
                        </a:lnTo>
                        <a:lnTo>
                          <a:pt x="168" y="84"/>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3" name="Freeform 143">
                    <a:extLst>
                      <a:ext uri="{FF2B5EF4-FFF2-40B4-BE49-F238E27FC236}">
                        <a16:creationId xmlns:a16="http://schemas.microsoft.com/office/drawing/2014/main" id="{1A3FBAE5-22C7-4814-872A-02146A1BB051}"/>
                      </a:ext>
                    </a:extLst>
                  </p:cNvPr>
                  <p:cNvSpPr>
                    <a:spLocks/>
                  </p:cNvSpPr>
                  <p:nvPr/>
                </p:nvSpPr>
                <p:spPr bwMode="auto">
                  <a:xfrm rot="4500000">
                    <a:off x="2387506" y="2474454"/>
                    <a:ext cx="96483" cy="96483"/>
                  </a:xfrm>
                  <a:custGeom>
                    <a:avLst/>
                    <a:gdLst>
                      <a:gd name="T0" fmla="*/ 168 w 168"/>
                      <a:gd name="T1" fmla="*/ 84 h 168"/>
                      <a:gd name="T2" fmla="*/ 165 w 168"/>
                      <a:gd name="T3" fmla="*/ 107 h 168"/>
                      <a:gd name="T4" fmla="*/ 157 w 168"/>
                      <a:gd name="T5" fmla="*/ 127 h 168"/>
                      <a:gd name="T6" fmla="*/ 143 w 168"/>
                      <a:gd name="T7" fmla="*/ 144 h 168"/>
                      <a:gd name="T8" fmla="*/ 126 w 168"/>
                      <a:gd name="T9" fmla="*/ 158 h 168"/>
                      <a:gd name="T10" fmla="*/ 107 w 168"/>
                      <a:gd name="T11" fmla="*/ 166 h 168"/>
                      <a:gd name="T12" fmla="*/ 84 w 168"/>
                      <a:gd name="T13" fmla="*/ 168 h 168"/>
                      <a:gd name="T14" fmla="*/ 62 w 168"/>
                      <a:gd name="T15" fmla="*/ 166 h 168"/>
                      <a:gd name="T16" fmla="*/ 41 w 168"/>
                      <a:gd name="T17" fmla="*/ 158 h 168"/>
                      <a:gd name="T18" fmla="*/ 25 w 168"/>
                      <a:gd name="T19" fmla="*/ 144 h 168"/>
                      <a:gd name="T20" fmla="*/ 12 w 168"/>
                      <a:gd name="T21" fmla="*/ 127 h 168"/>
                      <a:gd name="T22" fmla="*/ 3 w 168"/>
                      <a:gd name="T23" fmla="*/ 107 h 168"/>
                      <a:gd name="T24" fmla="*/ 0 w 168"/>
                      <a:gd name="T25" fmla="*/ 84 h 168"/>
                      <a:gd name="T26" fmla="*/ 3 w 168"/>
                      <a:gd name="T27" fmla="*/ 63 h 168"/>
                      <a:gd name="T28" fmla="*/ 12 w 168"/>
                      <a:gd name="T29" fmla="*/ 43 h 168"/>
                      <a:gd name="T30" fmla="*/ 25 w 168"/>
                      <a:gd name="T31" fmla="*/ 26 h 168"/>
                      <a:gd name="T32" fmla="*/ 41 w 168"/>
                      <a:gd name="T33" fmla="*/ 12 h 168"/>
                      <a:gd name="T34" fmla="*/ 62 w 168"/>
                      <a:gd name="T35" fmla="*/ 4 h 168"/>
                      <a:gd name="T36" fmla="*/ 84 w 168"/>
                      <a:gd name="T37" fmla="*/ 0 h 168"/>
                      <a:gd name="T38" fmla="*/ 107 w 168"/>
                      <a:gd name="T39" fmla="*/ 4 h 168"/>
                      <a:gd name="T40" fmla="*/ 126 w 168"/>
                      <a:gd name="T41" fmla="*/ 12 h 168"/>
                      <a:gd name="T42" fmla="*/ 143 w 168"/>
                      <a:gd name="T43" fmla="*/ 26 h 168"/>
                      <a:gd name="T44" fmla="*/ 157 w 168"/>
                      <a:gd name="T45" fmla="*/ 43 h 168"/>
                      <a:gd name="T46" fmla="*/ 165 w 168"/>
                      <a:gd name="T47" fmla="*/ 63 h 168"/>
                      <a:gd name="T48" fmla="*/ 168 w 168"/>
                      <a:gd name="T4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68">
                        <a:moveTo>
                          <a:pt x="168" y="84"/>
                        </a:moveTo>
                        <a:lnTo>
                          <a:pt x="165" y="107"/>
                        </a:lnTo>
                        <a:lnTo>
                          <a:pt x="157" y="127"/>
                        </a:lnTo>
                        <a:lnTo>
                          <a:pt x="143" y="144"/>
                        </a:lnTo>
                        <a:lnTo>
                          <a:pt x="126" y="158"/>
                        </a:lnTo>
                        <a:lnTo>
                          <a:pt x="107" y="166"/>
                        </a:lnTo>
                        <a:lnTo>
                          <a:pt x="84" y="168"/>
                        </a:lnTo>
                        <a:lnTo>
                          <a:pt x="62" y="166"/>
                        </a:lnTo>
                        <a:lnTo>
                          <a:pt x="41" y="158"/>
                        </a:lnTo>
                        <a:lnTo>
                          <a:pt x="25" y="144"/>
                        </a:lnTo>
                        <a:lnTo>
                          <a:pt x="12" y="127"/>
                        </a:lnTo>
                        <a:lnTo>
                          <a:pt x="3" y="107"/>
                        </a:lnTo>
                        <a:lnTo>
                          <a:pt x="0" y="84"/>
                        </a:lnTo>
                        <a:lnTo>
                          <a:pt x="3" y="63"/>
                        </a:lnTo>
                        <a:lnTo>
                          <a:pt x="12" y="43"/>
                        </a:lnTo>
                        <a:lnTo>
                          <a:pt x="25" y="26"/>
                        </a:lnTo>
                        <a:lnTo>
                          <a:pt x="41" y="12"/>
                        </a:lnTo>
                        <a:lnTo>
                          <a:pt x="62" y="4"/>
                        </a:lnTo>
                        <a:lnTo>
                          <a:pt x="84" y="0"/>
                        </a:lnTo>
                        <a:lnTo>
                          <a:pt x="107" y="4"/>
                        </a:lnTo>
                        <a:lnTo>
                          <a:pt x="126" y="12"/>
                        </a:lnTo>
                        <a:lnTo>
                          <a:pt x="143" y="26"/>
                        </a:lnTo>
                        <a:lnTo>
                          <a:pt x="157" y="43"/>
                        </a:lnTo>
                        <a:lnTo>
                          <a:pt x="165" y="63"/>
                        </a:lnTo>
                        <a:lnTo>
                          <a:pt x="168" y="84"/>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4" name="Freeform 144">
                    <a:extLst>
                      <a:ext uri="{FF2B5EF4-FFF2-40B4-BE49-F238E27FC236}">
                        <a16:creationId xmlns:a16="http://schemas.microsoft.com/office/drawing/2014/main" id="{B05CFB6E-171A-485F-8604-6D3F9F3AA809}"/>
                      </a:ext>
                    </a:extLst>
                  </p:cNvPr>
                  <p:cNvSpPr>
                    <a:spLocks/>
                  </p:cNvSpPr>
                  <p:nvPr/>
                </p:nvSpPr>
                <p:spPr bwMode="auto">
                  <a:xfrm rot="4500000">
                    <a:off x="2047404" y="2393381"/>
                    <a:ext cx="97058" cy="96483"/>
                  </a:xfrm>
                  <a:custGeom>
                    <a:avLst/>
                    <a:gdLst>
                      <a:gd name="T0" fmla="*/ 169 w 169"/>
                      <a:gd name="T1" fmla="*/ 84 h 168"/>
                      <a:gd name="T2" fmla="*/ 165 w 169"/>
                      <a:gd name="T3" fmla="*/ 107 h 168"/>
                      <a:gd name="T4" fmla="*/ 157 w 169"/>
                      <a:gd name="T5" fmla="*/ 127 h 168"/>
                      <a:gd name="T6" fmla="*/ 143 w 169"/>
                      <a:gd name="T7" fmla="*/ 144 h 168"/>
                      <a:gd name="T8" fmla="*/ 127 w 169"/>
                      <a:gd name="T9" fmla="*/ 157 h 168"/>
                      <a:gd name="T10" fmla="*/ 106 w 169"/>
                      <a:gd name="T11" fmla="*/ 165 h 168"/>
                      <a:gd name="T12" fmla="*/ 85 w 169"/>
                      <a:gd name="T13" fmla="*/ 168 h 168"/>
                      <a:gd name="T14" fmla="*/ 62 w 169"/>
                      <a:gd name="T15" fmla="*/ 165 h 168"/>
                      <a:gd name="T16" fmla="*/ 42 w 169"/>
                      <a:gd name="T17" fmla="*/ 157 h 168"/>
                      <a:gd name="T18" fmla="*/ 24 w 169"/>
                      <a:gd name="T19" fmla="*/ 144 h 168"/>
                      <a:gd name="T20" fmla="*/ 11 w 169"/>
                      <a:gd name="T21" fmla="*/ 127 h 168"/>
                      <a:gd name="T22" fmla="*/ 4 w 169"/>
                      <a:gd name="T23" fmla="*/ 107 h 168"/>
                      <a:gd name="T24" fmla="*/ 0 w 169"/>
                      <a:gd name="T25" fmla="*/ 84 h 168"/>
                      <a:gd name="T26" fmla="*/ 4 w 169"/>
                      <a:gd name="T27" fmla="*/ 62 h 168"/>
                      <a:gd name="T28" fmla="*/ 11 w 169"/>
                      <a:gd name="T29" fmla="*/ 41 h 168"/>
                      <a:gd name="T30" fmla="*/ 24 w 169"/>
                      <a:gd name="T31" fmla="*/ 25 h 168"/>
                      <a:gd name="T32" fmla="*/ 42 w 169"/>
                      <a:gd name="T33" fmla="*/ 12 h 168"/>
                      <a:gd name="T34" fmla="*/ 62 w 169"/>
                      <a:gd name="T35" fmla="*/ 3 h 168"/>
                      <a:gd name="T36" fmla="*/ 85 w 169"/>
                      <a:gd name="T37" fmla="*/ 0 h 168"/>
                      <a:gd name="T38" fmla="*/ 106 w 169"/>
                      <a:gd name="T39" fmla="*/ 3 h 168"/>
                      <a:gd name="T40" fmla="*/ 127 w 169"/>
                      <a:gd name="T41" fmla="*/ 12 h 168"/>
                      <a:gd name="T42" fmla="*/ 143 w 169"/>
                      <a:gd name="T43" fmla="*/ 25 h 168"/>
                      <a:gd name="T44" fmla="*/ 157 w 169"/>
                      <a:gd name="T45" fmla="*/ 41 h 168"/>
                      <a:gd name="T46" fmla="*/ 165 w 169"/>
                      <a:gd name="T47" fmla="*/ 62 h 168"/>
                      <a:gd name="T48" fmla="*/ 169 w 169"/>
                      <a:gd name="T4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8">
                        <a:moveTo>
                          <a:pt x="169" y="84"/>
                        </a:moveTo>
                        <a:lnTo>
                          <a:pt x="165" y="107"/>
                        </a:lnTo>
                        <a:lnTo>
                          <a:pt x="157" y="127"/>
                        </a:lnTo>
                        <a:lnTo>
                          <a:pt x="143" y="144"/>
                        </a:lnTo>
                        <a:lnTo>
                          <a:pt x="127" y="157"/>
                        </a:lnTo>
                        <a:lnTo>
                          <a:pt x="106" y="165"/>
                        </a:lnTo>
                        <a:lnTo>
                          <a:pt x="85" y="168"/>
                        </a:lnTo>
                        <a:lnTo>
                          <a:pt x="62" y="165"/>
                        </a:lnTo>
                        <a:lnTo>
                          <a:pt x="42" y="157"/>
                        </a:lnTo>
                        <a:lnTo>
                          <a:pt x="24" y="144"/>
                        </a:lnTo>
                        <a:lnTo>
                          <a:pt x="11" y="127"/>
                        </a:lnTo>
                        <a:lnTo>
                          <a:pt x="4" y="107"/>
                        </a:lnTo>
                        <a:lnTo>
                          <a:pt x="0" y="84"/>
                        </a:lnTo>
                        <a:lnTo>
                          <a:pt x="4" y="62"/>
                        </a:lnTo>
                        <a:lnTo>
                          <a:pt x="11" y="41"/>
                        </a:lnTo>
                        <a:lnTo>
                          <a:pt x="24" y="25"/>
                        </a:lnTo>
                        <a:lnTo>
                          <a:pt x="42" y="12"/>
                        </a:lnTo>
                        <a:lnTo>
                          <a:pt x="62" y="3"/>
                        </a:lnTo>
                        <a:lnTo>
                          <a:pt x="85" y="0"/>
                        </a:lnTo>
                        <a:lnTo>
                          <a:pt x="106" y="3"/>
                        </a:lnTo>
                        <a:lnTo>
                          <a:pt x="127" y="12"/>
                        </a:lnTo>
                        <a:lnTo>
                          <a:pt x="143" y="25"/>
                        </a:lnTo>
                        <a:lnTo>
                          <a:pt x="157" y="41"/>
                        </a:lnTo>
                        <a:lnTo>
                          <a:pt x="165" y="62"/>
                        </a:lnTo>
                        <a:lnTo>
                          <a:pt x="169" y="84"/>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5" name="Freeform 145">
                    <a:extLst>
                      <a:ext uri="{FF2B5EF4-FFF2-40B4-BE49-F238E27FC236}">
                        <a16:creationId xmlns:a16="http://schemas.microsoft.com/office/drawing/2014/main" id="{524ABF1A-DE26-4F84-81A1-36AF2758F754}"/>
                      </a:ext>
                    </a:extLst>
                  </p:cNvPr>
                  <p:cNvSpPr>
                    <a:spLocks/>
                  </p:cNvSpPr>
                  <p:nvPr/>
                </p:nvSpPr>
                <p:spPr bwMode="auto">
                  <a:xfrm rot="4500000">
                    <a:off x="3855538" y="3285968"/>
                    <a:ext cx="96483" cy="95909"/>
                  </a:xfrm>
                  <a:custGeom>
                    <a:avLst/>
                    <a:gdLst>
                      <a:gd name="T0" fmla="*/ 168 w 168"/>
                      <a:gd name="T1" fmla="*/ 84 h 167"/>
                      <a:gd name="T2" fmla="*/ 165 w 168"/>
                      <a:gd name="T3" fmla="*/ 106 h 167"/>
                      <a:gd name="T4" fmla="*/ 156 w 168"/>
                      <a:gd name="T5" fmla="*/ 126 h 167"/>
                      <a:gd name="T6" fmla="*/ 143 w 168"/>
                      <a:gd name="T7" fmla="*/ 143 h 167"/>
                      <a:gd name="T8" fmla="*/ 127 w 168"/>
                      <a:gd name="T9" fmla="*/ 156 h 167"/>
                      <a:gd name="T10" fmla="*/ 106 w 168"/>
                      <a:gd name="T11" fmla="*/ 165 h 167"/>
                      <a:gd name="T12" fmla="*/ 84 w 168"/>
                      <a:gd name="T13" fmla="*/ 167 h 167"/>
                      <a:gd name="T14" fmla="*/ 61 w 168"/>
                      <a:gd name="T15" fmla="*/ 165 h 167"/>
                      <a:gd name="T16" fmla="*/ 42 w 168"/>
                      <a:gd name="T17" fmla="*/ 156 h 167"/>
                      <a:gd name="T18" fmla="*/ 24 w 168"/>
                      <a:gd name="T19" fmla="*/ 143 h 167"/>
                      <a:gd name="T20" fmla="*/ 11 w 168"/>
                      <a:gd name="T21" fmla="*/ 126 h 167"/>
                      <a:gd name="T22" fmla="*/ 3 w 168"/>
                      <a:gd name="T23" fmla="*/ 106 h 167"/>
                      <a:gd name="T24" fmla="*/ 0 w 168"/>
                      <a:gd name="T25" fmla="*/ 84 h 167"/>
                      <a:gd name="T26" fmla="*/ 3 w 168"/>
                      <a:gd name="T27" fmla="*/ 61 h 167"/>
                      <a:gd name="T28" fmla="*/ 11 w 168"/>
                      <a:gd name="T29" fmla="*/ 42 h 167"/>
                      <a:gd name="T30" fmla="*/ 24 w 168"/>
                      <a:gd name="T31" fmla="*/ 24 h 167"/>
                      <a:gd name="T32" fmla="*/ 42 w 168"/>
                      <a:gd name="T33" fmla="*/ 11 h 167"/>
                      <a:gd name="T34" fmla="*/ 61 w 168"/>
                      <a:gd name="T35" fmla="*/ 2 h 167"/>
                      <a:gd name="T36" fmla="*/ 84 w 168"/>
                      <a:gd name="T37" fmla="*/ 0 h 167"/>
                      <a:gd name="T38" fmla="*/ 106 w 168"/>
                      <a:gd name="T39" fmla="*/ 2 h 167"/>
                      <a:gd name="T40" fmla="*/ 127 w 168"/>
                      <a:gd name="T41" fmla="*/ 11 h 167"/>
                      <a:gd name="T42" fmla="*/ 143 w 168"/>
                      <a:gd name="T43" fmla="*/ 24 h 167"/>
                      <a:gd name="T44" fmla="*/ 156 w 168"/>
                      <a:gd name="T45" fmla="*/ 42 h 167"/>
                      <a:gd name="T46" fmla="*/ 165 w 168"/>
                      <a:gd name="T47" fmla="*/ 61 h 167"/>
                      <a:gd name="T48" fmla="*/ 168 w 168"/>
                      <a:gd name="T49"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67">
                        <a:moveTo>
                          <a:pt x="168" y="84"/>
                        </a:moveTo>
                        <a:lnTo>
                          <a:pt x="165" y="106"/>
                        </a:lnTo>
                        <a:lnTo>
                          <a:pt x="156" y="126"/>
                        </a:lnTo>
                        <a:lnTo>
                          <a:pt x="143" y="143"/>
                        </a:lnTo>
                        <a:lnTo>
                          <a:pt x="127" y="156"/>
                        </a:lnTo>
                        <a:lnTo>
                          <a:pt x="106" y="165"/>
                        </a:lnTo>
                        <a:lnTo>
                          <a:pt x="84" y="167"/>
                        </a:lnTo>
                        <a:lnTo>
                          <a:pt x="61" y="165"/>
                        </a:lnTo>
                        <a:lnTo>
                          <a:pt x="42" y="156"/>
                        </a:lnTo>
                        <a:lnTo>
                          <a:pt x="24" y="143"/>
                        </a:lnTo>
                        <a:lnTo>
                          <a:pt x="11" y="126"/>
                        </a:lnTo>
                        <a:lnTo>
                          <a:pt x="3" y="106"/>
                        </a:lnTo>
                        <a:lnTo>
                          <a:pt x="0" y="84"/>
                        </a:lnTo>
                        <a:lnTo>
                          <a:pt x="3" y="61"/>
                        </a:lnTo>
                        <a:lnTo>
                          <a:pt x="11" y="42"/>
                        </a:lnTo>
                        <a:lnTo>
                          <a:pt x="24" y="24"/>
                        </a:lnTo>
                        <a:lnTo>
                          <a:pt x="42" y="11"/>
                        </a:lnTo>
                        <a:lnTo>
                          <a:pt x="61" y="2"/>
                        </a:lnTo>
                        <a:lnTo>
                          <a:pt x="84" y="0"/>
                        </a:lnTo>
                        <a:lnTo>
                          <a:pt x="106" y="2"/>
                        </a:lnTo>
                        <a:lnTo>
                          <a:pt x="127" y="11"/>
                        </a:lnTo>
                        <a:lnTo>
                          <a:pt x="143" y="24"/>
                        </a:lnTo>
                        <a:lnTo>
                          <a:pt x="156" y="42"/>
                        </a:lnTo>
                        <a:lnTo>
                          <a:pt x="165" y="61"/>
                        </a:lnTo>
                        <a:lnTo>
                          <a:pt x="168" y="84"/>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6" name="Freeform 146">
                    <a:extLst>
                      <a:ext uri="{FF2B5EF4-FFF2-40B4-BE49-F238E27FC236}">
                        <a16:creationId xmlns:a16="http://schemas.microsoft.com/office/drawing/2014/main" id="{0E77A982-E0F0-4990-8EC4-D58A87D0B1B7}"/>
                      </a:ext>
                    </a:extLst>
                  </p:cNvPr>
                  <p:cNvSpPr>
                    <a:spLocks/>
                  </p:cNvSpPr>
                  <p:nvPr/>
                </p:nvSpPr>
                <p:spPr bwMode="auto">
                  <a:xfrm rot="4500000">
                    <a:off x="3797710" y="3574675"/>
                    <a:ext cx="96483" cy="96483"/>
                  </a:xfrm>
                  <a:custGeom>
                    <a:avLst/>
                    <a:gdLst>
                      <a:gd name="T0" fmla="*/ 168 w 168"/>
                      <a:gd name="T1" fmla="*/ 84 h 168"/>
                      <a:gd name="T2" fmla="*/ 165 w 168"/>
                      <a:gd name="T3" fmla="*/ 106 h 168"/>
                      <a:gd name="T4" fmla="*/ 156 w 168"/>
                      <a:gd name="T5" fmla="*/ 127 h 168"/>
                      <a:gd name="T6" fmla="*/ 143 w 168"/>
                      <a:gd name="T7" fmla="*/ 143 h 168"/>
                      <a:gd name="T8" fmla="*/ 126 w 168"/>
                      <a:gd name="T9" fmla="*/ 156 h 168"/>
                      <a:gd name="T10" fmla="*/ 106 w 168"/>
                      <a:gd name="T11" fmla="*/ 165 h 168"/>
                      <a:gd name="T12" fmla="*/ 84 w 168"/>
                      <a:gd name="T13" fmla="*/ 168 h 168"/>
                      <a:gd name="T14" fmla="*/ 61 w 168"/>
                      <a:gd name="T15" fmla="*/ 165 h 168"/>
                      <a:gd name="T16" fmla="*/ 41 w 168"/>
                      <a:gd name="T17" fmla="*/ 156 h 168"/>
                      <a:gd name="T18" fmla="*/ 25 w 168"/>
                      <a:gd name="T19" fmla="*/ 143 h 168"/>
                      <a:gd name="T20" fmla="*/ 11 w 168"/>
                      <a:gd name="T21" fmla="*/ 127 h 168"/>
                      <a:gd name="T22" fmla="*/ 3 w 168"/>
                      <a:gd name="T23" fmla="*/ 106 h 168"/>
                      <a:gd name="T24" fmla="*/ 0 w 168"/>
                      <a:gd name="T25" fmla="*/ 84 h 168"/>
                      <a:gd name="T26" fmla="*/ 3 w 168"/>
                      <a:gd name="T27" fmla="*/ 61 h 168"/>
                      <a:gd name="T28" fmla="*/ 11 w 168"/>
                      <a:gd name="T29" fmla="*/ 42 h 168"/>
                      <a:gd name="T30" fmla="*/ 25 w 168"/>
                      <a:gd name="T31" fmla="*/ 24 h 168"/>
                      <a:gd name="T32" fmla="*/ 41 w 168"/>
                      <a:gd name="T33" fmla="*/ 11 h 168"/>
                      <a:gd name="T34" fmla="*/ 61 w 168"/>
                      <a:gd name="T35" fmla="*/ 3 h 168"/>
                      <a:gd name="T36" fmla="*/ 84 w 168"/>
                      <a:gd name="T37" fmla="*/ 0 h 168"/>
                      <a:gd name="T38" fmla="*/ 106 w 168"/>
                      <a:gd name="T39" fmla="*/ 3 h 168"/>
                      <a:gd name="T40" fmla="*/ 126 w 168"/>
                      <a:gd name="T41" fmla="*/ 11 h 168"/>
                      <a:gd name="T42" fmla="*/ 143 w 168"/>
                      <a:gd name="T43" fmla="*/ 24 h 168"/>
                      <a:gd name="T44" fmla="*/ 156 w 168"/>
                      <a:gd name="T45" fmla="*/ 42 h 168"/>
                      <a:gd name="T46" fmla="*/ 165 w 168"/>
                      <a:gd name="T47" fmla="*/ 61 h 168"/>
                      <a:gd name="T48" fmla="*/ 168 w 168"/>
                      <a:gd name="T4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68">
                        <a:moveTo>
                          <a:pt x="168" y="84"/>
                        </a:moveTo>
                        <a:lnTo>
                          <a:pt x="165" y="106"/>
                        </a:lnTo>
                        <a:lnTo>
                          <a:pt x="156" y="127"/>
                        </a:lnTo>
                        <a:lnTo>
                          <a:pt x="143" y="143"/>
                        </a:lnTo>
                        <a:lnTo>
                          <a:pt x="126" y="156"/>
                        </a:lnTo>
                        <a:lnTo>
                          <a:pt x="106" y="165"/>
                        </a:lnTo>
                        <a:lnTo>
                          <a:pt x="84" y="168"/>
                        </a:lnTo>
                        <a:lnTo>
                          <a:pt x="61" y="165"/>
                        </a:lnTo>
                        <a:lnTo>
                          <a:pt x="41" y="156"/>
                        </a:lnTo>
                        <a:lnTo>
                          <a:pt x="25" y="143"/>
                        </a:lnTo>
                        <a:lnTo>
                          <a:pt x="11" y="127"/>
                        </a:lnTo>
                        <a:lnTo>
                          <a:pt x="3" y="106"/>
                        </a:lnTo>
                        <a:lnTo>
                          <a:pt x="0" y="84"/>
                        </a:lnTo>
                        <a:lnTo>
                          <a:pt x="3" y="61"/>
                        </a:lnTo>
                        <a:lnTo>
                          <a:pt x="11" y="42"/>
                        </a:lnTo>
                        <a:lnTo>
                          <a:pt x="25" y="24"/>
                        </a:lnTo>
                        <a:lnTo>
                          <a:pt x="41" y="11"/>
                        </a:lnTo>
                        <a:lnTo>
                          <a:pt x="61" y="3"/>
                        </a:lnTo>
                        <a:lnTo>
                          <a:pt x="84" y="0"/>
                        </a:lnTo>
                        <a:lnTo>
                          <a:pt x="106" y="3"/>
                        </a:lnTo>
                        <a:lnTo>
                          <a:pt x="126" y="11"/>
                        </a:lnTo>
                        <a:lnTo>
                          <a:pt x="143" y="24"/>
                        </a:lnTo>
                        <a:lnTo>
                          <a:pt x="156" y="42"/>
                        </a:lnTo>
                        <a:lnTo>
                          <a:pt x="165" y="61"/>
                        </a:lnTo>
                        <a:lnTo>
                          <a:pt x="168" y="84"/>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7" name="Freeform 147">
                    <a:extLst>
                      <a:ext uri="{FF2B5EF4-FFF2-40B4-BE49-F238E27FC236}">
                        <a16:creationId xmlns:a16="http://schemas.microsoft.com/office/drawing/2014/main" id="{F7750B63-B5CD-49A4-BEF0-B9E8E9D929E2}"/>
                      </a:ext>
                    </a:extLst>
                  </p:cNvPr>
                  <p:cNvSpPr>
                    <a:spLocks/>
                  </p:cNvSpPr>
                  <p:nvPr/>
                </p:nvSpPr>
                <p:spPr bwMode="auto">
                  <a:xfrm rot="4500000">
                    <a:off x="4128336" y="3643644"/>
                    <a:ext cx="96483" cy="96483"/>
                  </a:xfrm>
                  <a:custGeom>
                    <a:avLst/>
                    <a:gdLst>
                      <a:gd name="T0" fmla="*/ 168 w 168"/>
                      <a:gd name="T1" fmla="*/ 84 h 168"/>
                      <a:gd name="T2" fmla="*/ 165 w 168"/>
                      <a:gd name="T3" fmla="*/ 106 h 168"/>
                      <a:gd name="T4" fmla="*/ 156 w 168"/>
                      <a:gd name="T5" fmla="*/ 127 h 168"/>
                      <a:gd name="T6" fmla="*/ 143 w 168"/>
                      <a:gd name="T7" fmla="*/ 143 h 168"/>
                      <a:gd name="T8" fmla="*/ 126 w 168"/>
                      <a:gd name="T9" fmla="*/ 156 h 168"/>
                      <a:gd name="T10" fmla="*/ 106 w 168"/>
                      <a:gd name="T11" fmla="*/ 165 h 168"/>
                      <a:gd name="T12" fmla="*/ 84 w 168"/>
                      <a:gd name="T13" fmla="*/ 168 h 168"/>
                      <a:gd name="T14" fmla="*/ 61 w 168"/>
                      <a:gd name="T15" fmla="*/ 165 h 168"/>
                      <a:gd name="T16" fmla="*/ 42 w 168"/>
                      <a:gd name="T17" fmla="*/ 156 h 168"/>
                      <a:gd name="T18" fmla="*/ 24 w 168"/>
                      <a:gd name="T19" fmla="*/ 143 h 168"/>
                      <a:gd name="T20" fmla="*/ 11 w 168"/>
                      <a:gd name="T21" fmla="*/ 127 h 168"/>
                      <a:gd name="T22" fmla="*/ 2 w 168"/>
                      <a:gd name="T23" fmla="*/ 106 h 168"/>
                      <a:gd name="T24" fmla="*/ 0 w 168"/>
                      <a:gd name="T25" fmla="*/ 84 h 168"/>
                      <a:gd name="T26" fmla="*/ 2 w 168"/>
                      <a:gd name="T27" fmla="*/ 61 h 168"/>
                      <a:gd name="T28" fmla="*/ 11 w 168"/>
                      <a:gd name="T29" fmla="*/ 42 h 168"/>
                      <a:gd name="T30" fmla="*/ 24 w 168"/>
                      <a:gd name="T31" fmla="*/ 24 h 168"/>
                      <a:gd name="T32" fmla="*/ 42 w 168"/>
                      <a:gd name="T33" fmla="*/ 11 h 168"/>
                      <a:gd name="T34" fmla="*/ 61 w 168"/>
                      <a:gd name="T35" fmla="*/ 4 h 168"/>
                      <a:gd name="T36" fmla="*/ 84 w 168"/>
                      <a:gd name="T37" fmla="*/ 0 h 168"/>
                      <a:gd name="T38" fmla="*/ 106 w 168"/>
                      <a:gd name="T39" fmla="*/ 4 h 168"/>
                      <a:gd name="T40" fmla="*/ 126 w 168"/>
                      <a:gd name="T41" fmla="*/ 11 h 168"/>
                      <a:gd name="T42" fmla="*/ 143 w 168"/>
                      <a:gd name="T43" fmla="*/ 24 h 168"/>
                      <a:gd name="T44" fmla="*/ 156 w 168"/>
                      <a:gd name="T45" fmla="*/ 42 h 168"/>
                      <a:gd name="T46" fmla="*/ 165 w 168"/>
                      <a:gd name="T47" fmla="*/ 61 h 168"/>
                      <a:gd name="T48" fmla="*/ 168 w 168"/>
                      <a:gd name="T4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68">
                        <a:moveTo>
                          <a:pt x="168" y="84"/>
                        </a:moveTo>
                        <a:lnTo>
                          <a:pt x="165" y="106"/>
                        </a:lnTo>
                        <a:lnTo>
                          <a:pt x="156" y="127"/>
                        </a:lnTo>
                        <a:lnTo>
                          <a:pt x="143" y="143"/>
                        </a:lnTo>
                        <a:lnTo>
                          <a:pt x="126" y="156"/>
                        </a:lnTo>
                        <a:lnTo>
                          <a:pt x="106" y="165"/>
                        </a:lnTo>
                        <a:lnTo>
                          <a:pt x="84" y="168"/>
                        </a:lnTo>
                        <a:lnTo>
                          <a:pt x="61" y="165"/>
                        </a:lnTo>
                        <a:lnTo>
                          <a:pt x="42" y="156"/>
                        </a:lnTo>
                        <a:lnTo>
                          <a:pt x="24" y="143"/>
                        </a:lnTo>
                        <a:lnTo>
                          <a:pt x="11" y="127"/>
                        </a:lnTo>
                        <a:lnTo>
                          <a:pt x="2" y="106"/>
                        </a:lnTo>
                        <a:lnTo>
                          <a:pt x="0" y="84"/>
                        </a:lnTo>
                        <a:lnTo>
                          <a:pt x="2" y="61"/>
                        </a:lnTo>
                        <a:lnTo>
                          <a:pt x="11" y="42"/>
                        </a:lnTo>
                        <a:lnTo>
                          <a:pt x="24" y="24"/>
                        </a:lnTo>
                        <a:lnTo>
                          <a:pt x="42" y="11"/>
                        </a:lnTo>
                        <a:lnTo>
                          <a:pt x="61" y="4"/>
                        </a:lnTo>
                        <a:lnTo>
                          <a:pt x="84" y="0"/>
                        </a:lnTo>
                        <a:lnTo>
                          <a:pt x="106" y="4"/>
                        </a:lnTo>
                        <a:lnTo>
                          <a:pt x="126" y="11"/>
                        </a:lnTo>
                        <a:lnTo>
                          <a:pt x="143" y="24"/>
                        </a:lnTo>
                        <a:lnTo>
                          <a:pt x="156" y="42"/>
                        </a:lnTo>
                        <a:lnTo>
                          <a:pt x="165" y="61"/>
                        </a:lnTo>
                        <a:lnTo>
                          <a:pt x="168" y="84"/>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8" name="Freeform 148">
                    <a:extLst>
                      <a:ext uri="{FF2B5EF4-FFF2-40B4-BE49-F238E27FC236}">
                        <a16:creationId xmlns:a16="http://schemas.microsoft.com/office/drawing/2014/main" id="{4E6E97D0-E4ED-47A5-8E0B-9364659C4F3E}"/>
                      </a:ext>
                    </a:extLst>
                  </p:cNvPr>
                  <p:cNvSpPr>
                    <a:spLocks/>
                  </p:cNvSpPr>
                  <p:nvPr/>
                </p:nvSpPr>
                <p:spPr bwMode="auto">
                  <a:xfrm rot="4500000">
                    <a:off x="2749123" y="2563672"/>
                    <a:ext cx="947027" cy="945305"/>
                  </a:xfrm>
                  <a:custGeom>
                    <a:avLst/>
                    <a:gdLst>
                      <a:gd name="T0" fmla="*/ 1645 w 1649"/>
                      <a:gd name="T1" fmla="*/ 898 h 1646"/>
                      <a:gd name="T2" fmla="*/ 1619 w 1649"/>
                      <a:gd name="T3" fmla="*/ 1042 h 1646"/>
                      <a:gd name="T4" fmla="*/ 1569 w 1649"/>
                      <a:gd name="T5" fmla="*/ 1176 h 1646"/>
                      <a:gd name="T6" fmla="*/ 1498 w 1649"/>
                      <a:gd name="T7" fmla="*/ 1298 h 1646"/>
                      <a:gd name="T8" fmla="*/ 1407 w 1649"/>
                      <a:gd name="T9" fmla="*/ 1405 h 1646"/>
                      <a:gd name="T10" fmla="*/ 1299 w 1649"/>
                      <a:gd name="T11" fmla="*/ 1495 h 1646"/>
                      <a:gd name="T12" fmla="*/ 1178 w 1649"/>
                      <a:gd name="T13" fmla="*/ 1567 h 1646"/>
                      <a:gd name="T14" fmla="*/ 1044 w 1649"/>
                      <a:gd name="T15" fmla="*/ 1617 h 1646"/>
                      <a:gd name="T16" fmla="*/ 900 w 1649"/>
                      <a:gd name="T17" fmla="*/ 1643 h 1646"/>
                      <a:gd name="T18" fmla="*/ 749 w 1649"/>
                      <a:gd name="T19" fmla="*/ 1643 h 1646"/>
                      <a:gd name="T20" fmla="*/ 605 w 1649"/>
                      <a:gd name="T21" fmla="*/ 1617 h 1646"/>
                      <a:gd name="T22" fmla="*/ 472 w 1649"/>
                      <a:gd name="T23" fmla="*/ 1567 h 1646"/>
                      <a:gd name="T24" fmla="*/ 349 w 1649"/>
                      <a:gd name="T25" fmla="*/ 1495 h 1646"/>
                      <a:gd name="T26" fmla="*/ 241 w 1649"/>
                      <a:gd name="T27" fmla="*/ 1405 h 1646"/>
                      <a:gd name="T28" fmla="*/ 151 w 1649"/>
                      <a:gd name="T29" fmla="*/ 1298 h 1646"/>
                      <a:gd name="T30" fmla="*/ 80 w 1649"/>
                      <a:gd name="T31" fmla="*/ 1176 h 1646"/>
                      <a:gd name="T32" fmla="*/ 29 w 1649"/>
                      <a:gd name="T33" fmla="*/ 1042 h 1646"/>
                      <a:gd name="T34" fmla="*/ 3 w 1649"/>
                      <a:gd name="T35" fmla="*/ 898 h 1646"/>
                      <a:gd name="T36" fmla="*/ 3 w 1649"/>
                      <a:gd name="T37" fmla="*/ 748 h 1646"/>
                      <a:gd name="T38" fmla="*/ 29 w 1649"/>
                      <a:gd name="T39" fmla="*/ 604 h 1646"/>
                      <a:gd name="T40" fmla="*/ 80 w 1649"/>
                      <a:gd name="T41" fmla="*/ 470 h 1646"/>
                      <a:gd name="T42" fmla="*/ 151 w 1649"/>
                      <a:gd name="T43" fmla="*/ 348 h 1646"/>
                      <a:gd name="T44" fmla="*/ 241 w 1649"/>
                      <a:gd name="T45" fmla="*/ 241 h 1646"/>
                      <a:gd name="T46" fmla="*/ 349 w 1649"/>
                      <a:gd name="T47" fmla="*/ 150 h 1646"/>
                      <a:gd name="T48" fmla="*/ 472 w 1649"/>
                      <a:gd name="T49" fmla="*/ 78 h 1646"/>
                      <a:gd name="T50" fmla="*/ 605 w 1649"/>
                      <a:gd name="T51" fmla="*/ 29 h 1646"/>
                      <a:gd name="T52" fmla="*/ 749 w 1649"/>
                      <a:gd name="T53" fmla="*/ 3 h 1646"/>
                      <a:gd name="T54" fmla="*/ 900 w 1649"/>
                      <a:gd name="T55" fmla="*/ 3 h 1646"/>
                      <a:gd name="T56" fmla="*/ 1044 w 1649"/>
                      <a:gd name="T57" fmla="*/ 29 h 1646"/>
                      <a:gd name="T58" fmla="*/ 1178 w 1649"/>
                      <a:gd name="T59" fmla="*/ 78 h 1646"/>
                      <a:gd name="T60" fmla="*/ 1299 w 1649"/>
                      <a:gd name="T61" fmla="*/ 150 h 1646"/>
                      <a:gd name="T62" fmla="*/ 1407 w 1649"/>
                      <a:gd name="T63" fmla="*/ 241 h 1646"/>
                      <a:gd name="T64" fmla="*/ 1498 w 1649"/>
                      <a:gd name="T65" fmla="*/ 348 h 1646"/>
                      <a:gd name="T66" fmla="*/ 1569 w 1649"/>
                      <a:gd name="T67" fmla="*/ 470 h 1646"/>
                      <a:gd name="T68" fmla="*/ 1619 w 1649"/>
                      <a:gd name="T69" fmla="*/ 604 h 1646"/>
                      <a:gd name="T70" fmla="*/ 1645 w 1649"/>
                      <a:gd name="T71" fmla="*/ 748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9" h="1646">
                        <a:moveTo>
                          <a:pt x="1649" y="822"/>
                        </a:moveTo>
                        <a:lnTo>
                          <a:pt x="1645" y="898"/>
                        </a:lnTo>
                        <a:lnTo>
                          <a:pt x="1636" y="971"/>
                        </a:lnTo>
                        <a:lnTo>
                          <a:pt x="1619" y="1042"/>
                        </a:lnTo>
                        <a:lnTo>
                          <a:pt x="1597" y="1110"/>
                        </a:lnTo>
                        <a:lnTo>
                          <a:pt x="1569" y="1176"/>
                        </a:lnTo>
                        <a:lnTo>
                          <a:pt x="1536" y="1238"/>
                        </a:lnTo>
                        <a:lnTo>
                          <a:pt x="1498" y="1298"/>
                        </a:lnTo>
                        <a:lnTo>
                          <a:pt x="1454" y="1354"/>
                        </a:lnTo>
                        <a:lnTo>
                          <a:pt x="1407" y="1405"/>
                        </a:lnTo>
                        <a:lnTo>
                          <a:pt x="1355" y="1453"/>
                        </a:lnTo>
                        <a:lnTo>
                          <a:pt x="1299" y="1495"/>
                        </a:lnTo>
                        <a:lnTo>
                          <a:pt x="1240" y="1534"/>
                        </a:lnTo>
                        <a:lnTo>
                          <a:pt x="1178" y="1567"/>
                        </a:lnTo>
                        <a:lnTo>
                          <a:pt x="1111" y="1595"/>
                        </a:lnTo>
                        <a:lnTo>
                          <a:pt x="1044" y="1617"/>
                        </a:lnTo>
                        <a:lnTo>
                          <a:pt x="973" y="1633"/>
                        </a:lnTo>
                        <a:lnTo>
                          <a:pt x="900" y="1643"/>
                        </a:lnTo>
                        <a:lnTo>
                          <a:pt x="824" y="1646"/>
                        </a:lnTo>
                        <a:lnTo>
                          <a:pt x="749" y="1643"/>
                        </a:lnTo>
                        <a:lnTo>
                          <a:pt x="676" y="1633"/>
                        </a:lnTo>
                        <a:lnTo>
                          <a:pt x="605" y="1617"/>
                        </a:lnTo>
                        <a:lnTo>
                          <a:pt x="537" y="1595"/>
                        </a:lnTo>
                        <a:lnTo>
                          <a:pt x="472" y="1567"/>
                        </a:lnTo>
                        <a:lnTo>
                          <a:pt x="408" y="1534"/>
                        </a:lnTo>
                        <a:lnTo>
                          <a:pt x="349" y="1495"/>
                        </a:lnTo>
                        <a:lnTo>
                          <a:pt x="294" y="1453"/>
                        </a:lnTo>
                        <a:lnTo>
                          <a:pt x="241" y="1405"/>
                        </a:lnTo>
                        <a:lnTo>
                          <a:pt x="194" y="1354"/>
                        </a:lnTo>
                        <a:lnTo>
                          <a:pt x="151" y="1298"/>
                        </a:lnTo>
                        <a:lnTo>
                          <a:pt x="112" y="1238"/>
                        </a:lnTo>
                        <a:lnTo>
                          <a:pt x="80" y="1176"/>
                        </a:lnTo>
                        <a:lnTo>
                          <a:pt x="52" y="1110"/>
                        </a:lnTo>
                        <a:lnTo>
                          <a:pt x="29" y="1042"/>
                        </a:lnTo>
                        <a:lnTo>
                          <a:pt x="13" y="971"/>
                        </a:lnTo>
                        <a:lnTo>
                          <a:pt x="3" y="898"/>
                        </a:lnTo>
                        <a:lnTo>
                          <a:pt x="0" y="822"/>
                        </a:lnTo>
                        <a:lnTo>
                          <a:pt x="3" y="748"/>
                        </a:lnTo>
                        <a:lnTo>
                          <a:pt x="13" y="675"/>
                        </a:lnTo>
                        <a:lnTo>
                          <a:pt x="29" y="604"/>
                        </a:lnTo>
                        <a:lnTo>
                          <a:pt x="52" y="535"/>
                        </a:lnTo>
                        <a:lnTo>
                          <a:pt x="80" y="470"/>
                        </a:lnTo>
                        <a:lnTo>
                          <a:pt x="112" y="408"/>
                        </a:lnTo>
                        <a:lnTo>
                          <a:pt x="151" y="348"/>
                        </a:lnTo>
                        <a:lnTo>
                          <a:pt x="194" y="292"/>
                        </a:lnTo>
                        <a:lnTo>
                          <a:pt x="241" y="241"/>
                        </a:lnTo>
                        <a:lnTo>
                          <a:pt x="294" y="193"/>
                        </a:lnTo>
                        <a:lnTo>
                          <a:pt x="349" y="150"/>
                        </a:lnTo>
                        <a:lnTo>
                          <a:pt x="408" y="112"/>
                        </a:lnTo>
                        <a:lnTo>
                          <a:pt x="472" y="78"/>
                        </a:lnTo>
                        <a:lnTo>
                          <a:pt x="537" y="51"/>
                        </a:lnTo>
                        <a:lnTo>
                          <a:pt x="605" y="29"/>
                        </a:lnTo>
                        <a:lnTo>
                          <a:pt x="676" y="13"/>
                        </a:lnTo>
                        <a:lnTo>
                          <a:pt x="749" y="3"/>
                        </a:lnTo>
                        <a:lnTo>
                          <a:pt x="824" y="0"/>
                        </a:lnTo>
                        <a:lnTo>
                          <a:pt x="900" y="3"/>
                        </a:lnTo>
                        <a:lnTo>
                          <a:pt x="973" y="13"/>
                        </a:lnTo>
                        <a:lnTo>
                          <a:pt x="1044" y="29"/>
                        </a:lnTo>
                        <a:lnTo>
                          <a:pt x="1111" y="51"/>
                        </a:lnTo>
                        <a:lnTo>
                          <a:pt x="1178" y="78"/>
                        </a:lnTo>
                        <a:lnTo>
                          <a:pt x="1240" y="112"/>
                        </a:lnTo>
                        <a:lnTo>
                          <a:pt x="1299" y="150"/>
                        </a:lnTo>
                        <a:lnTo>
                          <a:pt x="1355" y="193"/>
                        </a:lnTo>
                        <a:lnTo>
                          <a:pt x="1407" y="241"/>
                        </a:lnTo>
                        <a:lnTo>
                          <a:pt x="1454" y="292"/>
                        </a:lnTo>
                        <a:lnTo>
                          <a:pt x="1498" y="348"/>
                        </a:lnTo>
                        <a:lnTo>
                          <a:pt x="1536" y="408"/>
                        </a:lnTo>
                        <a:lnTo>
                          <a:pt x="1569" y="470"/>
                        </a:lnTo>
                        <a:lnTo>
                          <a:pt x="1597" y="535"/>
                        </a:lnTo>
                        <a:lnTo>
                          <a:pt x="1619" y="604"/>
                        </a:lnTo>
                        <a:lnTo>
                          <a:pt x="1636" y="675"/>
                        </a:lnTo>
                        <a:lnTo>
                          <a:pt x="1645" y="748"/>
                        </a:lnTo>
                        <a:lnTo>
                          <a:pt x="1649" y="822"/>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99" name="Freeform 149">
                    <a:extLst>
                      <a:ext uri="{FF2B5EF4-FFF2-40B4-BE49-F238E27FC236}">
                        <a16:creationId xmlns:a16="http://schemas.microsoft.com/office/drawing/2014/main" id="{450CCB25-937C-42D7-B4F8-DA0FD54FC998}"/>
                      </a:ext>
                    </a:extLst>
                  </p:cNvPr>
                  <p:cNvSpPr>
                    <a:spLocks noEditPoints="1"/>
                  </p:cNvSpPr>
                  <p:nvPr/>
                </p:nvSpPr>
                <p:spPr bwMode="auto">
                  <a:xfrm rot="4500000">
                    <a:off x="2747464" y="2561291"/>
                    <a:ext cx="951048" cy="950473"/>
                  </a:xfrm>
                  <a:custGeom>
                    <a:avLst/>
                    <a:gdLst>
                      <a:gd name="T0" fmla="*/ 679 w 1656"/>
                      <a:gd name="T1" fmla="*/ 1642 h 1655"/>
                      <a:gd name="T2" fmla="*/ 472 w 1656"/>
                      <a:gd name="T3" fmla="*/ 1576 h 1655"/>
                      <a:gd name="T4" fmla="*/ 295 w 1656"/>
                      <a:gd name="T5" fmla="*/ 1460 h 1655"/>
                      <a:gd name="T6" fmla="*/ 151 w 1656"/>
                      <a:gd name="T7" fmla="*/ 1305 h 1655"/>
                      <a:gd name="T8" fmla="*/ 51 w 1656"/>
                      <a:gd name="T9" fmla="*/ 1116 h 1655"/>
                      <a:gd name="T10" fmla="*/ 3 w 1656"/>
                      <a:gd name="T11" fmla="*/ 903 h 1655"/>
                      <a:gd name="T12" fmla="*/ 13 w 1656"/>
                      <a:gd name="T13" fmla="*/ 679 h 1655"/>
                      <a:gd name="T14" fmla="*/ 79 w 1656"/>
                      <a:gd name="T15" fmla="*/ 474 h 1655"/>
                      <a:gd name="T16" fmla="*/ 194 w 1656"/>
                      <a:gd name="T17" fmla="*/ 295 h 1655"/>
                      <a:gd name="T18" fmla="*/ 350 w 1656"/>
                      <a:gd name="T19" fmla="*/ 152 h 1655"/>
                      <a:gd name="T20" fmla="*/ 539 w 1656"/>
                      <a:gd name="T21" fmla="*/ 53 h 1655"/>
                      <a:gd name="T22" fmla="*/ 752 w 1656"/>
                      <a:gd name="T23" fmla="*/ 4 h 1655"/>
                      <a:gd name="T24" fmla="*/ 976 w 1656"/>
                      <a:gd name="T25" fmla="*/ 14 h 1655"/>
                      <a:gd name="T26" fmla="*/ 1182 w 1656"/>
                      <a:gd name="T27" fmla="*/ 80 h 1655"/>
                      <a:gd name="T28" fmla="*/ 1360 w 1656"/>
                      <a:gd name="T29" fmla="*/ 196 h 1655"/>
                      <a:gd name="T30" fmla="*/ 1504 w 1656"/>
                      <a:gd name="T31" fmla="*/ 351 h 1655"/>
                      <a:gd name="T32" fmla="*/ 1604 w 1656"/>
                      <a:gd name="T33" fmla="*/ 539 h 1655"/>
                      <a:gd name="T34" fmla="*/ 1652 w 1656"/>
                      <a:gd name="T35" fmla="*/ 753 h 1655"/>
                      <a:gd name="T36" fmla="*/ 1642 w 1656"/>
                      <a:gd name="T37" fmla="*/ 977 h 1655"/>
                      <a:gd name="T38" fmla="*/ 1575 w 1656"/>
                      <a:gd name="T39" fmla="*/ 1182 h 1655"/>
                      <a:gd name="T40" fmla="*/ 1461 w 1656"/>
                      <a:gd name="T41" fmla="*/ 1361 h 1655"/>
                      <a:gd name="T42" fmla="*/ 1304 w 1656"/>
                      <a:gd name="T43" fmla="*/ 1504 h 1655"/>
                      <a:gd name="T44" fmla="*/ 1116 w 1656"/>
                      <a:gd name="T45" fmla="*/ 1603 h 1655"/>
                      <a:gd name="T46" fmla="*/ 903 w 1656"/>
                      <a:gd name="T47" fmla="*/ 1652 h 1655"/>
                      <a:gd name="T48" fmla="*/ 753 w 1656"/>
                      <a:gd name="T49" fmla="*/ 11 h 1655"/>
                      <a:gd name="T50" fmla="*/ 541 w 1656"/>
                      <a:gd name="T51" fmla="*/ 59 h 1655"/>
                      <a:gd name="T52" fmla="*/ 355 w 1656"/>
                      <a:gd name="T53" fmla="*/ 159 h 1655"/>
                      <a:gd name="T54" fmla="*/ 201 w 1656"/>
                      <a:gd name="T55" fmla="*/ 300 h 1655"/>
                      <a:gd name="T56" fmla="*/ 86 w 1656"/>
                      <a:gd name="T57" fmla="*/ 477 h 1655"/>
                      <a:gd name="T58" fmla="*/ 20 w 1656"/>
                      <a:gd name="T59" fmla="*/ 681 h 1655"/>
                      <a:gd name="T60" fmla="*/ 11 w 1656"/>
                      <a:gd name="T61" fmla="*/ 903 h 1655"/>
                      <a:gd name="T62" fmla="*/ 59 w 1656"/>
                      <a:gd name="T63" fmla="*/ 1113 h 1655"/>
                      <a:gd name="T64" fmla="*/ 158 w 1656"/>
                      <a:gd name="T65" fmla="*/ 1300 h 1655"/>
                      <a:gd name="T66" fmla="*/ 299 w 1656"/>
                      <a:gd name="T67" fmla="*/ 1455 h 1655"/>
                      <a:gd name="T68" fmla="*/ 476 w 1656"/>
                      <a:gd name="T69" fmla="*/ 1568 h 1655"/>
                      <a:gd name="T70" fmla="*/ 680 w 1656"/>
                      <a:gd name="T71" fmla="*/ 1634 h 1655"/>
                      <a:gd name="T72" fmla="*/ 902 w 1656"/>
                      <a:gd name="T73" fmla="*/ 1644 h 1655"/>
                      <a:gd name="T74" fmla="*/ 1113 w 1656"/>
                      <a:gd name="T75" fmla="*/ 1596 h 1655"/>
                      <a:gd name="T76" fmla="*/ 1300 w 1656"/>
                      <a:gd name="T77" fmla="*/ 1497 h 1655"/>
                      <a:gd name="T78" fmla="*/ 1454 w 1656"/>
                      <a:gd name="T79" fmla="*/ 1355 h 1655"/>
                      <a:gd name="T80" fmla="*/ 1569 w 1656"/>
                      <a:gd name="T81" fmla="*/ 1179 h 1655"/>
                      <a:gd name="T82" fmla="*/ 1634 w 1656"/>
                      <a:gd name="T83" fmla="*/ 975 h 1655"/>
                      <a:gd name="T84" fmla="*/ 1644 w 1656"/>
                      <a:gd name="T85" fmla="*/ 753 h 1655"/>
                      <a:gd name="T86" fmla="*/ 1596 w 1656"/>
                      <a:gd name="T87" fmla="*/ 543 h 1655"/>
                      <a:gd name="T88" fmla="*/ 1498 w 1656"/>
                      <a:gd name="T89" fmla="*/ 356 h 1655"/>
                      <a:gd name="T90" fmla="*/ 1356 w 1656"/>
                      <a:gd name="T91" fmla="*/ 201 h 1655"/>
                      <a:gd name="T92" fmla="*/ 1179 w 1656"/>
                      <a:gd name="T93" fmla="*/ 88 h 1655"/>
                      <a:gd name="T94" fmla="*/ 975 w 1656"/>
                      <a:gd name="T95" fmla="*/ 21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6" h="1655">
                        <a:moveTo>
                          <a:pt x="827" y="1655"/>
                        </a:moveTo>
                        <a:lnTo>
                          <a:pt x="752" y="1652"/>
                        </a:lnTo>
                        <a:lnTo>
                          <a:pt x="679" y="1642"/>
                        </a:lnTo>
                        <a:lnTo>
                          <a:pt x="608" y="1626"/>
                        </a:lnTo>
                        <a:lnTo>
                          <a:pt x="539" y="1603"/>
                        </a:lnTo>
                        <a:lnTo>
                          <a:pt x="472" y="1576"/>
                        </a:lnTo>
                        <a:lnTo>
                          <a:pt x="410" y="1542"/>
                        </a:lnTo>
                        <a:lnTo>
                          <a:pt x="350" y="1504"/>
                        </a:lnTo>
                        <a:lnTo>
                          <a:pt x="295" y="1460"/>
                        </a:lnTo>
                        <a:lnTo>
                          <a:pt x="242" y="1413"/>
                        </a:lnTo>
                        <a:lnTo>
                          <a:pt x="194" y="1361"/>
                        </a:lnTo>
                        <a:lnTo>
                          <a:pt x="151" y="1305"/>
                        </a:lnTo>
                        <a:lnTo>
                          <a:pt x="112" y="1245"/>
                        </a:lnTo>
                        <a:lnTo>
                          <a:pt x="79" y="1182"/>
                        </a:lnTo>
                        <a:lnTo>
                          <a:pt x="51" y="1116"/>
                        </a:lnTo>
                        <a:lnTo>
                          <a:pt x="29" y="1048"/>
                        </a:lnTo>
                        <a:lnTo>
                          <a:pt x="13" y="977"/>
                        </a:lnTo>
                        <a:lnTo>
                          <a:pt x="3" y="903"/>
                        </a:lnTo>
                        <a:lnTo>
                          <a:pt x="0" y="827"/>
                        </a:lnTo>
                        <a:lnTo>
                          <a:pt x="3" y="753"/>
                        </a:lnTo>
                        <a:lnTo>
                          <a:pt x="13" y="679"/>
                        </a:lnTo>
                        <a:lnTo>
                          <a:pt x="29" y="608"/>
                        </a:lnTo>
                        <a:lnTo>
                          <a:pt x="51" y="539"/>
                        </a:lnTo>
                        <a:lnTo>
                          <a:pt x="79" y="474"/>
                        </a:lnTo>
                        <a:lnTo>
                          <a:pt x="112" y="411"/>
                        </a:lnTo>
                        <a:lnTo>
                          <a:pt x="151" y="351"/>
                        </a:lnTo>
                        <a:lnTo>
                          <a:pt x="194" y="295"/>
                        </a:lnTo>
                        <a:lnTo>
                          <a:pt x="242" y="243"/>
                        </a:lnTo>
                        <a:lnTo>
                          <a:pt x="295" y="196"/>
                        </a:lnTo>
                        <a:lnTo>
                          <a:pt x="350" y="152"/>
                        </a:lnTo>
                        <a:lnTo>
                          <a:pt x="410" y="114"/>
                        </a:lnTo>
                        <a:lnTo>
                          <a:pt x="472" y="80"/>
                        </a:lnTo>
                        <a:lnTo>
                          <a:pt x="539" y="53"/>
                        </a:lnTo>
                        <a:lnTo>
                          <a:pt x="608" y="30"/>
                        </a:lnTo>
                        <a:lnTo>
                          <a:pt x="679" y="14"/>
                        </a:lnTo>
                        <a:lnTo>
                          <a:pt x="752" y="4"/>
                        </a:lnTo>
                        <a:lnTo>
                          <a:pt x="827" y="0"/>
                        </a:lnTo>
                        <a:lnTo>
                          <a:pt x="903" y="4"/>
                        </a:lnTo>
                        <a:lnTo>
                          <a:pt x="976" y="14"/>
                        </a:lnTo>
                        <a:lnTo>
                          <a:pt x="1047" y="30"/>
                        </a:lnTo>
                        <a:lnTo>
                          <a:pt x="1116" y="53"/>
                        </a:lnTo>
                        <a:lnTo>
                          <a:pt x="1182" y="80"/>
                        </a:lnTo>
                        <a:lnTo>
                          <a:pt x="1245" y="114"/>
                        </a:lnTo>
                        <a:lnTo>
                          <a:pt x="1304" y="152"/>
                        </a:lnTo>
                        <a:lnTo>
                          <a:pt x="1360" y="196"/>
                        </a:lnTo>
                        <a:lnTo>
                          <a:pt x="1413" y="243"/>
                        </a:lnTo>
                        <a:lnTo>
                          <a:pt x="1461" y="295"/>
                        </a:lnTo>
                        <a:lnTo>
                          <a:pt x="1504" y="351"/>
                        </a:lnTo>
                        <a:lnTo>
                          <a:pt x="1542" y="411"/>
                        </a:lnTo>
                        <a:lnTo>
                          <a:pt x="1575" y="474"/>
                        </a:lnTo>
                        <a:lnTo>
                          <a:pt x="1604" y="539"/>
                        </a:lnTo>
                        <a:lnTo>
                          <a:pt x="1625" y="608"/>
                        </a:lnTo>
                        <a:lnTo>
                          <a:pt x="1642" y="679"/>
                        </a:lnTo>
                        <a:lnTo>
                          <a:pt x="1652" y="753"/>
                        </a:lnTo>
                        <a:lnTo>
                          <a:pt x="1656" y="827"/>
                        </a:lnTo>
                        <a:lnTo>
                          <a:pt x="1652" y="903"/>
                        </a:lnTo>
                        <a:lnTo>
                          <a:pt x="1642" y="977"/>
                        </a:lnTo>
                        <a:lnTo>
                          <a:pt x="1625" y="1048"/>
                        </a:lnTo>
                        <a:lnTo>
                          <a:pt x="1604" y="1116"/>
                        </a:lnTo>
                        <a:lnTo>
                          <a:pt x="1575" y="1182"/>
                        </a:lnTo>
                        <a:lnTo>
                          <a:pt x="1542" y="1245"/>
                        </a:lnTo>
                        <a:lnTo>
                          <a:pt x="1504" y="1305"/>
                        </a:lnTo>
                        <a:lnTo>
                          <a:pt x="1461" y="1361"/>
                        </a:lnTo>
                        <a:lnTo>
                          <a:pt x="1413" y="1413"/>
                        </a:lnTo>
                        <a:lnTo>
                          <a:pt x="1360" y="1460"/>
                        </a:lnTo>
                        <a:lnTo>
                          <a:pt x="1304" y="1504"/>
                        </a:lnTo>
                        <a:lnTo>
                          <a:pt x="1245" y="1542"/>
                        </a:lnTo>
                        <a:lnTo>
                          <a:pt x="1182" y="1576"/>
                        </a:lnTo>
                        <a:lnTo>
                          <a:pt x="1116" y="1603"/>
                        </a:lnTo>
                        <a:lnTo>
                          <a:pt x="1047" y="1626"/>
                        </a:lnTo>
                        <a:lnTo>
                          <a:pt x="976" y="1642"/>
                        </a:lnTo>
                        <a:lnTo>
                          <a:pt x="903" y="1652"/>
                        </a:lnTo>
                        <a:lnTo>
                          <a:pt x="827" y="1655"/>
                        </a:lnTo>
                        <a:close/>
                        <a:moveTo>
                          <a:pt x="827" y="8"/>
                        </a:moveTo>
                        <a:lnTo>
                          <a:pt x="753" y="11"/>
                        </a:lnTo>
                        <a:lnTo>
                          <a:pt x="680" y="21"/>
                        </a:lnTo>
                        <a:lnTo>
                          <a:pt x="610" y="38"/>
                        </a:lnTo>
                        <a:lnTo>
                          <a:pt x="541" y="59"/>
                        </a:lnTo>
                        <a:lnTo>
                          <a:pt x="476" y="88"/>
                        </a:lnTo>
                        <a:lnTo>
                          <a:pt x="414" y="120"/>
                        </a:lnTo>
                        <a:lnTo>
                          <a:pt x="355" y="159"/>
                        </a:lnTo>
                        <a:lnTo>
                          <a:pt x="299" y="201"/>
                        </a:lnTo>
                        <a:lnTo>
                          <a:pt x="248" y="249"/>
                        </a:lnTo>
                        <a:lnTo>
                          <a:pt x="201" y="300"/>
                        </a:lnTo>
                        <a:lnTo>
                          <a:pt x="158" y="356"/>
                        </a:lnTo>
                        <a:lnTo>
                          <a:pt x="120" y="415"/>
                        </a:lnTo>
                        <a:lnTo>
                          <a:pt x="86" y="477"/>
                        </a:lnTo>
                        <a:lnTo>
                          <a:pt x="59" y="543"/>
                        </a:lnTo>
                        <a:lnTo>
                          <a:pt x="37" y="610"/>
                        </a:lnTo>
                        <a:lnTo>
                          <a:pt x="20" y="681"/>
                        </a:lnTo>
                        <a:lnTo>
                          <a:pt x="11" y="753"/>
                        </a:lnTo>
                        <a:lnTo>
                          <a:pt x="7" y="827"/>
                        </a:lnTo>
                        <a:lnTo>
                          <a:pt x="11" y="903"/>
                        </a:lnTo>
                        <a:lnTo>
                          <a:pt x="20" y="975"/>
                        </a:lnTo>
                        <a:lnTo>
                          <a:pt x="37" y="1046"/>
                        </a:lnTo>
                        <a:lnTo>
                          <a:pt x="59" y="1113"/>
                        </a:lnTo>
                        <a:lnTo>
                          <a:pt x="86" y="1179"/>
                        </a:lnTo>
                        <a:lnTo>
                          <a:pt x="120" y="1241"/>
                        </a:lnTo>
                        <a:lnTo>
                          <a:pt x="158" y="1300"/>
                        </a:lnTo>
                        <a:lnTo>
                          <a:pt x="201" y="1355"/>
                        </a:lnTo>
                        <a:lnTo>
                          <a:pt x="248" y="1407"/>
                        </a:lnTo>
                        <a:lnTo>
                          <a:pt x="299" y="1455"/>
                        </a:lnTo>
                        <a:lnTo>
                          <a:pt x="355" y="1497"/>
                        </a:lnTo>
                        <a:lnTo>
                          <a:pt x="414" y="1535"/>
                        </a:lnTo>
                        <a:lnTo>
                          <a:pt x="476" y="1568"/>
                        </a:lnTo>
                        <a:lnTo>
                          <a:pt x="541" y="1596"/>
                        </a:lnTo>
                        <a:lnTo>
                          <a:pt x="610" y="1618"/>
                        </a:lnTo>
                        <a:lnTo>
                          <a:pt x="680" y="1634"/>
                        </a:lnTo>
                        <a:lnTo>
                          <a:pt x="753" y="1644"/>
                        </a:lnTo>
                        <a:lnTo>
                          <a:pt x="827" y="1648"/>
                        </a:lnTo>
                        <a:lnTo>
                          <a:pt x="902" y="1644"/>
                        </a:lnTo>
                        <a:lnTo>
                          <a:pt x="975" y="1634"/>
                        </a:lnTo>
                        <a:lnTo>
                          <a:pt x="1046" y="1618"/>
                        </a:lnTo>
                        <a:lnTo>
                          <a:pt x="1113" y="1596"/>
                        </a:lnTo>
                        <a:lnTo>
                          <a:pt x="1179" y="1568"/>
                        </a:lnTo>
                        <a:lnTo>
                          <a:pt x="1241" y="1535"/>
                        </a:lnTo>
                        <a:lnTo>
                          <a:pt x="1300" y="1497"/>
                        </a:lnTo>
                        <a:lnTo>
                          <a:pt x="1356" y="1455"/>
                        </a:lnTo>
                        <a:lnTo>
                          <a:pt x="1407" y="1407"/>
                        </a:lnTo>
                        <a:lnTo>
                          <a:pt x="1454" y="1355"/>
                        </a:lnTo>
                        <a:lnTo>
                          <a:pt x="1498" y="1300"/>
                        </a:lnTo>
                        <a:lnTo>
                          <a:pt x="1536" y="1241"/>
                        </a:lnTo>
                        <a:lnTo>
                          <a:pt x="1569" y="1179"/>
                        </a:lnTo>
                        <a:lnTo>
                          <a:pt x="1596" y="1113"/>
                        </a:lnTo>
                        <a:lnTo>
                          <a:pt x="1618" y="1046"/>
                        </a:lnTo>
                        <a:lnTo>
                          <a:pt x="1634" y="975"/>
                        </a:lnTo>
                        <a:lnTo>
                          <a:pt x="1644" y="903"/>
                        </a:lnTo>
                        <a:lnTo>
                          <a:pt x="1647" y="827"/>
                        </a:lnTo>
                        <a:lnTo>
                          <a:pt x="1644" y="753"/>
                        </a:lnTo>
                        <a:lnTo>
                          <a:pt x="1634" y="681"/>
                        </a:lnTo>
                        <a:lnTo>
                          <a:pt x="1618" y="610"/>
                        </a:lnTo>
                        <a:lnTo>
                          <a:pt x="1596" y="543"/>
                        </a:lnTo>
                        <a:lnTo>
                          <a:pt x="1569" y="477"/>
                        </a:lnTo>
                        <a:lnTo>
                          <a:pt x="1536" y="415"/>
                        </a:lnTo>
                        <a:lnTo>
                          <a:pt x="1498" y="356"/>
                        </a:lnTo>
                        <a:lnTo>
                          <a:pt x="1454" y="300"/>
                        </a:lnTo>
                        <a:lnTo>
                          <a:pt x="1407" y="249"/>
                        </a:lnTo>
                        <a:lnTo>
                          <a:pt x="1356" y="201"/>
                        </a:lnTo>
                        <a:lnTo>
                          <a:pt x="1300" y="159"/>
                        </a:lnTo>
                        <a:lnTo>
                          <a:pt x="1241" y="120"/>
                        </a:lnTo>
                        <a:lnTo>
                          <a:pt x="1179" y="88"/>
                        </a:lnTo>
                        <a:lnTo>
                          <a:pt x="1113" y="59"/>
                        </a:lnTo>
                        <a:lnTo>
                          <a:pt x="1046" y="38"/>
                        </a:lnTo>
                        <a:lnTo>
                          <a:pt x="975" y="21"/>
                        </a:lnTo>
                        <a:lnTo>
                          <a:pt x="902" y="11"/>
                        </a:lnTo>
                        <a:lnTo>
                          <a:pt x="827" y="8"/>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0" name="Freeform 184">
                    <a:extLst>
                      <a:ext uri="{FF2B5EF4-FFF2-40B4-BE49-F238E27FC236}">
                        <a16:creationId xmlns:a16="http://schemas.microsoft.com/office/drawing/2014/main" id="{425BCF78-0579-4626-A5DF-B124B8A2E1A0}"/>
                      </a:ext>
                    </a:extLst>
                  </p:cNvPr>
                  <p:cNvSpPr>
                    <a:spLocks/>
                  </p:cNvSpPr>
                  <p:nvPr/>
                </p:nvSpPr>
                <p:spPr bwMode="auto">
                  <a:xfrm rot="4500000">
                    <a:off x="2780879" y="3372101"/>
                    <a:ext cx="204452" cy="226850"/>
                  </a:xfrm>
                  <a:custGeom>
                    <a:avLst/>
                    <a:gdLst>
                      <a:gd name="T0" fmla="*/ 223 w 356"/>
                      <a:gd name="T1" fmla="*/ 395 h 395"/>
                      <a:gd name="T2" fmla="*/ 0 w 356"/>
                      <a:gd name="T3" fmla="*/ 100 h 395"/>
                      <a:gd name="T4" fmla="*/ 133 w 356"/>
                      <a:gd name="T5" fmla="*/ 0 h 395"/>
                      <a:gd name="T6" fmla="*/ 356 w 356"/>
                      <a:gd name="T7" fmla="*/ 295 h 395"/>
                      <a:gd name="T8" fmla="*/ 223 w 356"/>
                      <a:gd name="T9" fmla="*/ 395 h 395"/>
                    </a:gdLst>
                    <a:ahLst/>
                    <a:cxnLst>
                      <a:cxn ang="0">
                        <a:pos x="T0" y="T1"/>
                      </a:cxn>
                      <a:cxn ang="0">
                        <a:pos x="T2" y="T3"/>
                      </a:cxn>
                      <a:cxn ang="0">
                        <a:pos x="T4" y="T5"/>
                      </a:cxn>
                      <a:cxn ang="0">
                        <a:pos x="T6" y="T7"/>
                      </a:cxn>
                      <a:cxn ang="0">
                        <a:pos x="T8" y="T9"/>
                      </a:cxn>
                    </a:cxnLst>
                    <a:rect l="0" t="0" r="r" b="b"/>
                    <a:pathLst>
                      <a:path w="356" h="395">
                        <a:moveTo>
                          <a:pt x="223" y="395"/>
                        </a:moveTo>
                        <a:lnTo>
                          <a:pt x="0" y="100"/>
                        </a:lnTo>
                        <a:lnTo>
                          <a:pt x="133" y="0"/>
                        </a:lnTo>
                        <a:lnTo>
                          <a:pt x="356" y="295"/>
                        </a:lnTo>
                        <a:lnTo>
                          <a:pt x="223" y="395"/>
                        </a:lnTo>
                        <a:close/>
                      </a:path>
                    </a:pathLst>
                  </a:custGeom>
                  <a:solidFill>
                    <a:srgbClr val="434343">
                      <a:lumMod val="40000"/>
                      <a:lumOff val="60000"/>
                    </a:srgb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1" name="Freeform 185">
                    <a:extLst>
                      <a:ext uri="{FF2B5EF4-FFF2-40B4-BE49-F238E27FC236}">
                        <a16:creationId xmlns:a16="http://schemas.microsoft.com/office/drawing/2014/main" id="{AD96970B-44B2-40CF-821C-7CBF500E4354}"/>
                      </a:ext>
                    </a:extLst>
                  </p:cNvPr>
                  <p:cNvSpPr>
                    <a:spLocks noEditPoints="1"/>
                  </p:cNvSpPr>
                  <p:nvPr/>
                </p:nvSpPr>
                <p:spPr bwMode="auto">
                  <a:xfrm rot="4500000">
                    <a:off x="2724176" y="2518349"/>
                    <a:ext cx="1026281" cy="1025707"/>
                  </a:xfrm>
                  <a:custGeom>
                    <a:avLst/>
                    <a:gdLst>
                      <a:gd name="T0" fmla="*/ 1514 w 1787"/>
                      <a:gd name="T1" fmla="*/ 250 h 1786"/>
                      <a:gd name="T2" fmla="*/ 1348 w 1787"/>
                      <a:gd name="T3" fmla="*/ 123 h 1786"/>
                      <a:gd name="T4" fmla="*/ 1157 w 1787"/>
                      <a:gd name="T5" fmla="*/ 39 h 1786"/>
                      <a:gd name="T6" fmla="*/ 948 w 1787"/>
                      <a:gd name="T7" fmla="*/ 1 h 1786"/>
                      <a:gd name="T8" fmla="*/ 738 w 1787"/>
                      <a:gd name="T9" fmla="*/ 13 h 1786"/>
                      <a:gd name="T10" fmla="*/ 538 w 1787"/>
                      <a:gd name="T11" fmla="*/ 73 h 1786"/>
                      <a:gd name="T12" fmla="*/ 356 w 1787"/>
                      <a:gd name="T13" fmla="*/ 180 h 1786"/>
                      <a:gd name="T14" fmla="*/ 203 w 1787"/>
                      <a:gd name="T15" fmla="*/ 325 h 1786"/>
                      <a:gd name="T16" fmla="*/ 91 w 1787"/>
                      <a:gd name="T17" fmla="*/ 500 h 1786"/>
                      <a:gd name="T18" fmla="*/ 22 w 1787"/>
                      <a:gd name="T19" fmla="*/ 698 h 1786"/>
                      <a:gd name="T20" fmla="*/ 0 w 1787"/>
                      <a:gd name="T21" fmla="*/ 910 h 1786"/>
                      <a:gd name="T22" fmla="*/ 28 w 1787"/>
                      <a:gd name="T23" fmla="*/ 1117 h 1786"/>
                      <a:gd name="T24" fmla="*/ 104 w 1787"/>
                      <a:gd name="T25" fmla="*/ 1311 h 1786"/>
                      <a:gd name="T26" fmla="*/ 225 w 1787"/>
                      <a:gd name="T27" fmla="*/ 1486 h 1786"/>
                      <a:gd name="T28" fmla="*/ 382 w 1787"/>
                      <a:gd name="T29" fmla="*/ 1625 h 1786"/>
                      <a:gd name="T30" fmla="*/ 566 w 1787"/>
                      <a:gd name="T31" fmla="*/ 1723 h 1786"/>
                      <a:gd name="T32" fmla="*/ 770 w 1787"/>
                      <a:gd name="T33" fmla="*/ 1777 h 1786"/>
                      <a:gd name="T34" fmla="*/ 982 w 1787"/>
                      <a:gd name="T35" fmla="*/ 1782 h 1786"/>
                      <a:gd name="T36" fmla="*/ 1185 w 1787"/>
                      <a:gd name="T37" fmla="*/ 1738 h 1786"/>
                      <a:gd name="T38" fmla="*/ 1374 w 1787"/>
                      <a:gd name="T39" fmla="*/ 1647 h 1786"/>
                      <a:gd name="T40" fmla="*/ 1541 w 1787"/>
                      <a:gd name="T41" fmla="*/ 1510 h 1786"/>
                      <a:gd name="T42" fmla="*/ 1667 w 1787"/>
                      <a:gd name="T43" fmla="*/ 1340 h 1786"/>
                      <a:gd name="T44" fmla="*/ 1750 w 1787"/>
                      <a:gd name="T45" fmla="*/ 1151 h 1786"/>
                      <a:gd name="T46" fmla="*/ 1786 w 1787"/>
                      <a:gd name="T47" fmla="*/ 949 h 1786"/>
                      <a:gd name="T48" fmla="*/ 1775 w 1787"/>
                      <a:gd name="T49" fmla="*/ 743 h 1786"/>
                      <a:gd name="T50" fmla="*/ 1716 w 1787"/>
                      <a:gd name="T51" fmla="*/ 542 h 1786"/>
                      <a:gd name="T52" fmla="*/ 1608 w 1787"/>
                      <a:gd name="T53" fmla="*/ 355 h 1786"/>
                      <a:gd name="T54" fmla="*/ 1229 w 1787"/>
                      <a:gd name="T55" fmla="*/ 1553 h 1786"/>
                      <a:gd name="T56" fmla="*/ 1048 w 1787"/>
                      <a:gd name="T57" fmla="*/ 1618 h 1786"/>
                      <a:gd name="T58" fmla="*/ 856 w 1787"/>
                      <a:gd name="T59" fmla="*/ 1632 h 1786"/>
                      <a:gd name="T60" fmla="*/ 664 w 1787"/>
                      <a:gd name="T61" fmla="*/ 1597 h 1786"/>
                      <a:gd name="T62" fmla="*/ 491 w 1787"/>
                      <a:gd name="T63" fmla="*/ 1514 h 1786"/>
                      <a:gd name="T64" fmla="*/ 344 w 1787"/>
                      <a:gd name="T65" fmla="*/ 1388 h 1786"/>
                      <a:gd name="T66" fmla="*/ 234 w 1787"/>
                      <a:gd name="T67" fmla="*/ 1228 h 1786"/>
                      <a:gd name="T68" fmla="*/ 169 w 1787"/>
                      <a:gd name="T69" fmla="*/ 1047 h 1786"/>
                      <a:gd name="T70" fmla="*/ 154 w 1787"/>
                      <a:gd name="T71" fmla="*/ 855 h 1786"/>
                      <a:gd name="T72" fmla="*/ 190 w 1787"/>
                      <a:gd name="T73" fmla="*/ 663 h 1786"/>
                      <a:gd name="T74" fmla="*/ 272 w 1787"/>
                      <a:gd name="T75" fmla="*/ 490 h 1786"/>
                      <a:gd name="T76" fmla="*/ 397 w 1787"/>
                      <a:gd name="T77" fmla="*/ 343 h 1786"/>
                      <a:gd name="T78" fmla="*/ 559 w 1787"/>
                      <a:gd name="T79" fmla="*/ 232 h 1786"/>
                      <a:gd name="T80" fmla="*/ 740 w 1787"/>
                      <a:gd name="T81" fmla="*/ 169 h 1786"/>
                      <a:gd name="T82" fmla="*/ 932 w 1787"/>
                      <a:gd name="T83" fmla="*/ 154 h 1786"/>
                      <a:gd name="T84" fmla="*/ 1125 w 1787"/>
                      <a:gd name="T85" fmla="*/ 188 h 1786"/>
                      <a:gd name="T86" fmla="*/ 1297 w 1787"/>
                      <a:gd name="T87" fmla="*/ 271 h 1786"/>
                      <a:gd name="T88" fmla="*/ 1444 w 1787"/>
                      <a:gd name="T89" fmla="*/ 397 h 1786"/>
                      <a:gd name="T90" fmla="*/ 1554 w 1787"/>
                      <a:gd name="T91" fmla="*/ 554 h 1786"/>
                      <a:gd name="T92" fmla="*/ 1616 w 1787"/>
                      <a:gd name="T93" fmla="*/ 727 h 1786"/>
                      <a:gd name="T94" fmla="*/ 1634 w 1787"/>
                      <a:gd name="T95" fmla="*/ 906 h 1786"/>
                      <a:gd name="T96" fmla="*/ 1609 w 1787"/>
                      <a:gd name="T97" fmla="*/ 1084 h 1786"/>
                      <a:gd name="T98" fmla="*/ 1543 w 1787"/>
                      <a:gd name="T99" fmla="*/ 1251 h 1786"/>
                      <a:gd name="T100" fmla="*/ 1435 w 1787"/>
                      <a:gd name="T101" fmla="*/ 1399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7" h="1786">
                        <a:moveTo>
                          <a:pt x="1608" y="355"/>
                        </a:moveTo>
                        <a:lnTo>
                          <a:pt x="1563" y="300"/>
                        </a:lnTo>
                        <a:lnTo>
                          <a:pt x="1514" y="250"/>
                        </a:lnTo>
                        <a:lnTo>
                          <a:pt x="1462" y="203"/>
                        </a:lnTo>
                        <a:lnTo>
                          <a:pt x="1406" y="160"/>
                        </a:lnTo>
                        <a:lnTo>
                          <a:pt x="1348" y="123"/>
                        </a:lnTo>
                        <a:lnTo>
                          <a:pt x="1287" y="90"/>
                        </a:lnTo>
                        <a:lnTo>
                          <a:pt x="1223" y="62"/>
                        </a:lnTo>
                        <a:lnTo>
                          <a:pt x="1157" y="39"/>
                        </a:lnTo>
                        <a:lnTo>
                          <a:pt x="1089" y="20"/>
                        </a:lnTo>
                        <a:lnTo>
                          <a:pt x="1019" y="8"/>
                        </a:lnTo>
                        <a:lnTo>
                          <a:pt x="948" y="1"/>
                        </a:lnTo>
                        <a:lnTo>
                          <a:pt x="877" y="0"/>
                        </a:lnTo>
                        <a:lnTo>
                          <a:pt x="807" y="3"/>
                        </a:lnTo>
                        <a:lnTo>
                          <a:pt x="738" y="13"/>
                        </a:lnTo>
                        <a:lnTo>
                          <a:pt x="670" y="27"/>
                        </a:lnTo>
                        <a:lnTo>
                          <a:pt x="604" y="48"/>
                        </a:lnTo>
                        <a:lnTo>
                          <a:pt x="538" y="73"/>
                        </a:lnTo>
                        <a:lnTo>
                          <a:pt x="476" y="103"/>
                        </a:lnTo>
                        <a:lnTo>
                          <a:pt x="415" y="138"/>
                        </a:lnTo>
                        <a:lnTo>
                          <a:pt x="356" y="180"/>
                        </a:lnTo>
                        <a:lnTo>
                          <a:pt x="301" y="224"/>
                        </a:lnTo>
                        <a:lnTo>
                          <a:pt x="250" y="274"/>
                        </a:lnTo>
                        <a:lnTo>
                          <a:pt x="203" y="325"/>
                        </a:lnTo>
                        <a:lnTo>
                          <a:pt x="162" y="380"/>
                        </a:lnTo>
                        <a:lnTo>
                          <a:pt x="123" y="439"/>
                        </a:lnTo>
                        <a:lnTo>
                          <a:pt x="91" y="500"/>
                        </a:lnTo>
                        <a:lnTo>
                          <a:pt x="62" y="564"/>
                        </a:lnTo>
                        <a:lnTo>
                          <a:pt x="39" y="630"/>
                        </a:lnTo>
                        <a:lnTo>
                          <a:pt x="22" y="698"/>
                        </a:lnTo>
                        <a:lnTo>
                          <a:pt x="9" y="769"/>
                        </a:lnTo>
                        <a:lnTo>
                          <a:pt x="2" y="840"/>
                        </a:lnTo>
                        <a:lnTo>
                          <a:pt x="0" y="910"/>
                        </a:lnTo>
                        <a:lnTo>
                          <a:pt x="4" y="979"/>
                        </a:lnTo>
                        <a:lnTo>
                          <a:pt x="13" y="1048"/>
                        </a:lnTo>
                        <a:lnTo>
                          <a:pt x="28" y="1117"/>
                        </a:lnTo>
                        <a:lnTo>
                          <a:pt x="48" y="1183"/>
                        </a:lnTo>
                        <a:lnTo>
                          <a:pt x="74" y="1248"/>
                        </a:lnTo>
                        <a:lnTo>
                          <a:pt x="104" y="1311"/>
                        </a:lnTo>
                        <a:lnTo>
                          <a:pt x="140" y="1372"/>
                        </a:lnTo>
                        <a:lnTo>
                          <a:pt x="180" y="1430"/>
                        </a:lnTo>
                        <a:lnTo>
                          <a:pt x="225" y="1486"/>
                        </a:lnTo>
                        <a:lnTo>
                          <a:pt x="274" y="1536"/>
                        </a:lnTo>
                        <a:lnTo>
                          <a:pt x="326" y="1583"/>
                        </a:lnTo>
                        <a:lnTo>
                          <a:pt x="382" y="1625"/>
                        </a:lnTo>
                        <a:lnTo>
                          <a:pt x="440" y="1662"/>
                        </a:lnTo>
                        <a:lnTo>
                          <a:pt x="501" y="1696"/>
                        </a:lnTo>
                        <a:lnTo>
                          <a:pt x="566" y="1723"/>
                        </a:lnTo>
                        <a:lnTo>
                          <a:pt x="631" y="1746"/>
                        </a:lnTo>
                        <a:lnTo>
                          <a:pt x="700" y="1765"/>
                        </a:lnTo>
                        <a:lnTo>
                          <a:pt x="770" y="1777"/>
                        </a:lnTo>
                        <a:lnTo>
                          <a:pt x="841" y="1784"/>
                        </a:lnTo>
                        <a:lnTo>
                          <a:pt x="912" y="1786"/>
                        </a:lnTo>
                        <a:lnTo>
                          <a:pt x="982" y="1782"/>
                        </a:lnTo>
                        <a:lnTo>
                          <a:pt x="1050" y="1772"/>
                        </a:lnTo>
                        <a:lnTo>
                          <a:pt x="1118" y="1758"/>
                        </a:lnTo>
                        <a:lnTo>
                          <a:pt x="1185" y="1738"/>
                        </a:lnTo>
                        <a:lnTo>
                          <a:pt x="1250" y="1712"/>
                        </a:lnTo>
                        <a:lnTo>
                          <a:pt x="1312" y="1682"/>
                        </a:lnTo>
                        <a:lnTo>
                          <a:pt x="1374" y="1647"/>
                        </a:lnTo>
                        <a:lnTo>
                          <a:pt x="1432" y="1606"/>
                        </a:lnTo>
                        <a:lnTo>
                          <a:pt x="1489" y="1560"/>
                        </a:lnTo>
                        <a:lnTo>
                          <a:pt x="1541" y="1510"/>
                        </a:lnTo>
                        <a:lnTo>
                          <a:pt x="1588" y="1456"/>
                        </a:lnTo>
                        <a:lnTo>
                          <a:pt x="1630" y="1399"/>
                        </a:lnTo>
                        <a:lnTo>
                          <a:pt x="1667" y="1340"/>
                        </a:lnTo>
                        <a:lnTo>
                          <a:pt x="1700" y="1279"/>
                        </a:lnTo>
                        <a:lnTo>
                          <a:pt x="1727" y="1216"/>
                        </a:lnTo>
                        <a:lnTo>
                          <a:pt x="1750" y="1151"/>
                        </a:lnTo>
                        <a:lnTo>
                          <a:pt x="1767" y="1084"/>
                        </a:lnTo>
                        <a:lnTo>
                          <a:pt x="1779" y="1016"/>
                        </a:lnTo>
                        <a:lnTo>
                          <a:pt x="1786" y="949"/>
                        </a:lnTo>
                        <a:lnTo>
                          <a:pt x="1787" y="880"/>
                        </a:lnTo>
                        <a:lnTo>
                          <a:pt x="1784" y="811"/>
                        </a:lnTo>
                        <a:lnTo>
                          <a:pt x="1775" y="743"/>
                        </a:lnTo>
                        <a:lnTo>
                          <a:pt x="1761" y="675"/>
                        </a:lnTo>
                        <a:lnTo>
                          <a:pt x="1741" y="607"/>
                        </a:lnTo>
                        <a:lnTo>
                          <a:pt x="1716" y="542"/>
                        </a:lnTo>
                        <a:lnTo>
                          <a:pt x="1686" y="478"/>
                        </a:lnTo>
                        <a:lnTo>
                          <a:pt x="1650" y="415"/>
                        </a:lnTo>
                        <a:lnTo>
                          <a:pt x="1608" y="355"/>
                        </a:lnTo>
                        <a:close/>
                        <a:moveTo>
                          <a:pt x="1340" y="1483"/>
                        </a:moveTo>
                        <a:lnTo>
                          <a:pt x="1286" y="1520"/>
                        </a:lnTo>
                        <a:lnTo>
                          <a:pt x="1229" y="1553"/>
                        </a:lnTo>
                        <a:lnTo>
                          <a:pt x="1172" y="1579"/>
                        </a:lnTo>
                        <a:lnTo>
                          <a:pt x="1110" y="1601"/>
                        </a:lnTo>
                        <a:lnTo>
                          <a:pt x="1048" y="1618"/>
                        </a:lnTo>
                        <a:lnTo>
                          <a:pt x="986" y="1627"/>
                        </a:lnTo>
                        <a:lnTo>
                          <a:pt x="922" y="1633"/>
                        </a:lnTo>
                        <a:lnTo>
                          <a:pt x="856" y="1632"/>
                        </a:lnTo>
                        <a:lnTo>
                          <a:pt x="792" y="1626"/>
                        </a:lnTo>
                        <a:lnTo>
                          <a:pt x="727" y="1614"/>
                        </a:lnTo>
                        <a:lnTo>
                          <a:pt x="664" y="1597"/>
                        </a:lnTo>
                        <a:lnTo>
                          <a:pt x="604" y="1574"/>
                        </a:lnTo>
                        <a:lnTo>
                          <a:pt x="546" y="1547"/>
                        </a:lnTo>
                        <a:lnTo>
                          <a:pt x="491" y="1514"/>
                        </a:lnTo>
                        <a:lnTo>
                          <a:pt x="439" y="1477"/>
                        </a:lnTo>
                        <a:lnTo>
                          <a:pt x="390" y="1435"/>
                        </a:lnTo>
                        <a:lnTo>
                          <a:pt x="344" y="1388"/>
                        </a:lnTo>
                        <a:lnTo>
                          <a:pt x="302" y="1338"/>
                        </a:lnTo>
                        <a:lnTo>
                          <a:pt x="265" y="1284"/>
                        </a:lnTo>
                        <a:lnTo>
                          <a:pt x="234" y="1228"/>
                        </a:lnTo>
                        <a:lnTo>
                          <a:pt x="206" y="1169"/>
                        </a:lnTo>
                        <a:lnTo>
                          <a:pt x="186" y="1109"/>
                        </a:lnTo>
                        <a:lnTo>
                          <a:pt x="169" y="1047"/>
                        </a:lnTo>
                        <a:lnTo>
                          <a:pt x="158" y="984"/>
                        </a:lnTo>
                        <a:lnTo>
                          <a:pt x="154" y="919"/>
                        </a:lnTo>
                        <a:lnTo>
                          <a:pt x="154" y="855"/>
                        </a:lnTo>
                        <a:lnTo>
                          <a:pt x="161" y="790"/>
                        </a:lnTo>
                        <a:lnTo>
                          <a:pt x="173" y="725"/>
                        </a:lnTo>
                        <a:lnTo>
                          <a:pt x="190" y="663"/>
                        </a:lnTo>
                        <a:lnTo>
                          <a:pt x="212" y="603"/>
                        </a:lnTo>
                        <a:lnTo>
                          <a:pt x="240" y="545"/>
                        </a:lnTo>
                        <a:lnTo>
                          <a:pt x="272" y="490"/>
                        </a:lnTo>
                        <a:lnTo>
                          <a:pt x="310" y="437"/>
                        </a:lnTo>
                        <a:lnTo>
                          <a:pt x="352" y="388"/>
                        </a:lnTo>
                        <a:lnTo>
                          <a:pt x="397" y="343"/>
                        </a:lnTo>
                        <a:lnTo>
                          <a:pt x="449" y="302"/>
                        </a:lnTo>
                        <a:lnTo>
                          <a:pt x="502" y="265"/>
                        </a:lnTo>
                        <a:lnTo>
                          <a:pt x="559" y="232"/>
                        </a:lnTo>
                        <a:lnTo>
                          <a:pt x="617" y="206"/>
                        </a:lnTo>
                        <a:lnTo>
                          <a:pt x="678" y="184"/>
                        </a:lnTo>
                        <a:lnTo>
                          <a:pt x="740" y="169"/>
                        </a:lnTo>
                        <a:lnTo>
                          <a:pt x="803" y="158"/>
                        </a:lnTo>
                        <a:lnTo>
                          <a:pt x="867" y="152"/>
                        </a:lnTo>
                        <a:lnTo>
                          <a:pt x="932" y="154"/>
                        </a:lnTo>
                        <a:lnTo>
                          <a:pt x="997" y="160"/>
                        </a:lnTo>
                        <a:lnTo>
                          <a:pt x="1061" y="172"/>
                        </a:lnTo>
                        <a:lnTo>
                          <a:pt x="1125" y="188"/>
                        </a:lnTo>
                        <a:lnTo>
                          <a:pt x="1185" y="211"/>
                        </a:lnTo>
                        <a:lnTo>
                          <a:pt x="1243" y="239"/>
                        </a:lnTo>
                        <a:lnTo>
                          <a:pt x="1297" y="271"/>
                        </a:lnTo>
                        <a:lnTo>
                          <a:pt x="1349" y="308"/>
                        </a:lnTo>
                        <a:lnTo>
                          <a:pt x="1399" y="350"/>
                        </a:lnTo>
                        <a:lnTo>
                          <a:pt x="1444" y="397"/>
                        </a:lnTo>
                        <a:lnTo>
                          <a:pt x="1486" y="447"/>
                        </a:lnTo>
                        <a:lnTo>
                          <a:pt x="1522" y="499"/>
                        </a:lnTo>
                        <a:lnTo>
                          <a:pt x="1554" y="554"/>
                        </a:lnTo>
                        <a:lnTo>
                          <a:pt x="1579" y="611"/>
                        </a:lnTo>
                        <a:lnTo>
                          <a:pt x="1601" y="668"/>
                        </a:lnTo>
                        <a:lnTo>
                          <a:pt x="1616" y="727"/>
                        </a:lnTo>
                        <a:lnTo>
                          <a:pt x="1627" y="786"/>
                        </a:lnTo>
                        <a:lnTo>
                          <a:pt x="1633" y="846"/>
                        </a:lnTo>
                        <a:lnTo>
                          <a:pt x="1634" y="906"/>
                        </a:lnTo>
                        <a:lnTo>
                          <a:pt x="1631" y="966"/>
                        </a:lnTo>
                        <a:lnTo>
                          <a:pt x="1622" y="1025"/>
                        </a:lnTo>
                        <a:lnTo>
                          <a:pt x="1609" y="1084"/>
                        </a:lnTo>
                        <a:lnTo>
                          <a:pt x="1592" y="1141"/>
                        </a:lnTo>
                        <a:lnTo>
                          <a:pt x="1570" y="1196"/>
                        </a:lnTo>
                        <a:lnTo>
                          <a:pt x="1543" y="1251"/>
                        </a:lnTo>
                        <a:lnTo>
                          <a:pt x="1511" y="1303"/>
                        </a:lnTo>
                        <a:lnTo>
                          <a:pt x="1475" y="1352"/>
                        </a:lnTo>
                        <a:lnTo>
                          <a:pt x="1435" y="1399"/>
                        </a:lnTo>
                        <a:lnTo>
                          <a:pt x="1390" y="1443"/>
                        </a:lnTo>
                        <a:lnTo>
                          <a:pt x="1340" y="1483"/>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2" name="Freeform 186">
                    <a:extLst>
                      <a:ext uri="{FF2B5EF4-FFF2-40B4-BE49-F238E27FC236}">
                        <a16:creationId xmlns:a16="http://schemas.microsoft.com/office/drawing/2014/main" id="{9CCCCA2C-E7FA-4700-B6ED-53BC3CA27ABD}"/>
                      </a:ext>
                    </a:extLst>
                  </p:cNvPr>
                  <p:cNvSpPr>
                    <a:spLocks/>
                  </p:cNvSpPr>
                  <p:nvPr/>
                </p:nvSpPr>
                <p:spPr bwMode="auto">
                  <a:xfrm rot="4500000">
                    <a:off x="2230050" y="3481485"/>
                    <a:ext cx="675956" cy="816087"/>
                  </a:xfrm>
                  <a:custGeom>
                    <a:avLst/>
                    <a:gdLst>
                      <a:gd name="T0" fmla="*/ 1155 w 1177"/>
                      <a:gd name="T1" fmla="*/ 1160 h 1421"/>
                      <a:gd name="T2" fmla="*/ 1167 w 1177"/>
                      <a:gd name="T3" fmla="*/ 1181 h 1421"/>
                      <a:gd name="T4" fmla="*/ 1174 w 1177"/>
                      <a:gd name="T5" fmla="*/ 1204 h 1421"/>
                      <a:gd name="T6" fmla="*/ 1177 w 1177"/>
                      <a:gd name="T7" fmla="*/ 1227 h 1421"/>
                      <a:gd name="T8" fmla="*/ 1172 w 1177"/>
                      <a:gd name="T9" fmla="*/ 1251 h 1421"/>
                      <a:gd name="T10" fmla="*/ 1165 w 1177"/>
                      <a:gd name="T11" fmla="*/ 1273 h 1421"/>
                      <a:gd name="T12" fmla="*/ 1152 w 1177"/>
                      <a:gd name="T13" fmla="*/ 1293 h 1421"/>
                      <a:gd name="T14" fmla="*/ 1133 w 1177"/>
                      <a:gd name="T15" fmla="*/ 1310 h 1421"/>
                      <a:gd name="T16" fmla="*/ 1015 w 1177"/>
                      <a:gd name="T17" fmla="*/ 1400 h 1421"/>
                      <a:gd name="T18" fmla="*/ 993 w 1177"/>
                      <a:gd name="T19" fmla="*/ 1412 h 1421"/>
                      <a:gd name="T20" fmla="*/ 970 w 1177"/>
                      <a:gd name="T21" fmla="*/ 1419 h 1421"/>
                      <a:gd name="T22" fmla="*/ 947 w 1177"/>
                      <a:gd name="T23" fmla="*/ 1421 h 1421"/>
                      <a:gd name="T24" fmla="*/ 923 w 1177"/>
                      <a:gd name="T25" fmla="*/ 1418 h 1421"/>
                      <a:gd name="T26" fmla="*/ 901 w 1177"/>
                      <a:gd name="T27" fmla="*/ 1409 h 1421"/>
                      <a:gd name="T28" fmla="*/ 881 w 1177"/>
                      <a:gd name="T29" fmla="*/ 1396 h 1421"/>
                      <a:gd name="T30" fmla="*/ 864 w 1177"/>
                      <a:gd name="T31" fmla="*/ 1378 h 1421"/>
                      <a:gd name="T32" fmla="*/ 22 w 1177"/>
                      <a:gd name="T33" fmla="*/ 261 h 1421"/>
                      <a:gd name="T34" fmla="*/ 8 w 1177"/>
                      <a:gd name="T35" fmla="*/ 240 h 1421"/>
                      <a:gd name="T36" fmla="*/ 2 w 1177"/>
                      <a:gd name="T37" fmla="*/ 217 h 1421"/>
                      <a:gd name="T38" fmla="*/ 0 w 1177"/>
                      <a:gd name="T39" fmla="*/ 193 h 1421"/>
                      <a:gd name="T40" fmla="*/ 3 w 1177"/>
                      <a:gd name="T41" fmla="*/ 170 h 1421"/>
                      <a:gd name="T42" fmla="*/ 12 w 1177"/>
                      <a:gd name="T43" fmla="*/ 147 h 1421"/>
                      <a:gd name="T44" fmla="*/ 25 w 1177"/>
                      <a:gd name="T45" fmla="*/ 128 h 1421"/>
                      <a:gd name="T46" fmla="*/ 42 w 1177"/>
                      <a:gd name="T47" fmla="*/ 110 h 1421"/>
                      <a:gd name="T48" fmla="*/ 161 w 1177"/>
                      <a:gd name="T49" fmla="*/ 21 h 1421"/>
                      <a:gd name="T50" fmla="*/ 182 w 1177"/>
                      <a:gd name="T51" fmla="*/ 9 h 1421"/>
                      <a:gd name="T52" fmla="*/ 205 w 1177"/>
                      <a:gd name="T53" fmla="*/ 1 h 1421"/>
                      <a:gd name="T54" fmla="*/ 229 w 1177"/>
                      <a:gd name="T55" fmla="*/ 0 h 1421"/>
                      <a:gd name="T56" fmla="*/ 252 w 1177"/>
                      <a:gd name="T57" fmla="*/ 3 h 1421"/>
                      <a:gd name="T58" fmla="*/ 275 w 1177"/>
                      <a:gd name="T59" fmla="*/ 11 h 1421"/>
                      <a:gd name="T60" fmla="*/ 294 w 1177"/>
                      <a:gd name="T61" fmla="*/ 24 h 1421"/>
                      <a:gd name="T62" fmla="*/ 312 w 1177"/>
                      <a:gd name="T63" fmla="*/ 43 h 1421"/>
                      <a:gd name="T64" fmla="*/ 1155 w 1177"/>
                      <a:gd name="T65" fmla="*/ 116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7" h="1421">
                        <a:moveTo>
                          <a:pt x="1155" y="1160"/>
                        </a:moveTo>
                        <a:lnTo>
                          <a:pt x="1167" y="1181"/>
                        </a:lnTo>
                        <a:lnTo>
                          <a:pt x="1174" y="1204"/>
                        </a:lnTo>
                        <a:lnTo>
                          <a:pt x="1177" y="1227"/>
                        </a:lnTo>
                        <a:lnTo>
                          <a:pt x="1172" y="1251"/>
                        </a:lnTo>
                        <a:lnTo>
                          <a:pt x="1165" y="1273"/>
                        </a:lnTo>
                        <a:lnTo>
                          <a:pt x="1152" y="1293"/>
                        </a:lnTo>
                        <a:lnTo>
                          <a:pt x="1133" y="1310"/>
                        </a:lnTo>
                        <a:lnTo>
                          <a:pt x="1015" y="1400"/>
                        </a:lnTo>
                        <a:lnTo>
                          <a:pt x="993" y="1412"/>
                        </a:lnTo>
                        <a:lnTo>
                          <a:pt x="970" y="1419"/>
                        </a:lnTo>
                        <a:lnTo>
                          <a:pt x="947" y="1421"/>
                        </a:lnTo>
                        <a:lnTo>
                          <a:pt x="923" y="1418"/>
                        </a:lnTo>
                        <a:lnTo>
                          <a:pt x="901" y="1409"/>
                        </a:lnTo>
                        <a:lnTo>
                          <a:pt x="881" y="1396"/>
                        </a:lnTo>
                        <a:lnTo>
                          <a:pt x="864" y="1378"/>
                        </a:lnTo>
                        <a:lnTo>
                          <a:pt x="22" y="261"/>
                        </a:lnTo>
                        <a:lnTo>
                          <a:pt x="8" y="240"/>
                        </a:lnTo>
                        <a:lnTo>
                          <a:pt x="2" y="217"/>
                        </a:lnTo>
                        <a:lnTo>
                          <a:pt x="0" y="193"/>
                        </a:lnTo>
                        <a:lnTo>
                          <a:pt x="3" y="170"/>
                        </a:lnTo>
                        <a:lnTo>
                          <a:pt x="12" y="147"/>
                        </a:lnTo>
                        <a:lnTo>
                          <a:pt x="25" y="128"/>
                        </a:lnTo>
                        <a:lnTo>
                          <a:pt x="42" y="110"/>
                        </a:lnTo>
                        <a:lnTo>
                          <a:pt x="161" y="21"/>
                        </a:lnTo>
                        <a:lnTo>
                          <a:pt x="182" y="9"/>
                        </a:lnTo>
                        <a:lnTo>
                          <a:pt x="205" y="1"/>
                        </a:lnTo>
                        <a:lnTo>
                          <a:pt x="229" y="0"/>
                        </a:lnTo>
                        <a:lnTo>
                          <a:pt x="252" y="3"/>
                        </a:lnTo>
                        <a:lnTo>
                          <a:pt x="275" y="11"/>
                        </a:lnTo>
                        <a:lnTo>
                          <a:pt x="294" y="24"/>
                        </a:lnTo>
                        <a:lnTo>
                          <a:pt x="312" y="43"/>
                        </a:lnTo>
                        <a:lnTo>
                          <a:pt x="1155" y="1160"/>
                        </a:lnTo>
                        <a:close/>
                      </a:path>
                    </a:pathLst>
                  </a:custGeom>
                  <a:solidFill>
                    <a:srgbClr val="2C2C2C"/>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3" name="Freeform 187">
                    <a:extLst>
                      <a:ext uri="{FF2B5EF4-FFF2-40B4-BE49-F238E27FC236}">
                        <a16:creationId xmlns:a16="http://schemas.microsoft.com/office/drawing/2014/main" id="{ABC1F7D6-8F0B-470F-B413-74A2E3CBE5F0}"/>
                      </a:ext>
                    </a:extLst>
                  </p:cNvPr>
                  <p:cNvSpPr>
                    <a:spLocks/>
                  </p:cNvSpPr>
                  <p:nvPr/>
                </p:nvSpPr>
                <p:spPr bwMode="auto">
                  <a:xfrm rot="4500000">
                    <a:off x="2669261" y="3554535"/>
                    <a:ext cx="193541" cy="161954"/>
                  </a:xfrm>
                  <a:custGeom>
                    <a:avLst/>
                    <a:gdLst>
                      <a:gd name="T0" fmla="*/ 47 w 337"/>
                      <a:gd name="T1" fmla="*/ 282 h 282"/>
                      <a:gd name="T2" fmla="*/ 0 w 337"/>
                      <a:gd name="T3" fmla="*/ 218 h 282"/>
                      <a:gd name="T4" fmla="*/ 290 w 337"/>
                      <a:gd name="T5" fmla="*/ 0 h 282"/>
                      <a:gd name="T6" fmla="*/ 337 w 337"/>
                      <a:gd name="T7" fmla="*/ 63 h 282"/>
                      <a:gd name="T8" fmla="*/ 47 w 337"/>
                      <a:gd name="T9" fmla="*/ 282 h 282"/>
                    </a:gdLst>
                    <a:ahLst/>
                    <a:cxnLst>
                      <a:cxn ang="0">
                        <a:pos x="T0" y="T1"/>
                      </a:cxn>
                      <a:cxn ang="0">
                        <a:pos x="T2" y="T3"/>
                      </a:cxn>
                      <a:cxn ang="0">
                        <a:pos x="T4" y="T5"/>
                      </a:cxn>
                      <a:cxn ang="0">
                        <a:pos x="T6" y="T7"/>
                      </a:cxn>
                      <a:cxn ang="0">
                        <a:pos x="T8" y="T9"/>
                      </a:cxn>
                    </a:cxnLst>
                    <a:rect l="0" t="0" r="r" b="b"/>
                    <a:pathLst>
                      <a:path w="337" h="282">
                        <a:moveTo>
                          <a:pt x="47" y="282"/>
                        </a:moveTo>
                        <a:lnTo>
                          <a:pt x="0" y="218"/>
                        </a:lnTo>
                        <a:lnTo>
                          <a:pt x="290" y="0"/>
                        </a:lnTo>
                        <a:lnTo>
                          <a:pt x="337" y="63"/>
                        </a:lnTo>
                        <a:lnTo>
                          <a:pt x="47" y="282"/>
                        </a:ln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4" name="Freeform 188">
                    <a:extLst>
                      <a:ext uri="{FF2B5EF4-FFF2-40B4-BE49-F238E27FC236}">
                        <a16:creationId xmlns:a16="http://schemas.microsoft.com/office/drawing/2014/main" id="{E5C43D0D-06AE-42C6-AAAA-F383D2B35144}"/>
                      </a:ext>
                    </a:extLst>
                  </p:cNvPr>
                  <p:cNvSpPr>
                    <a:spLocks/>
                  </p:cNvSpPr>
                  <p:nvPr/>
                </p:nvSpPr>
                <p:spPr bwMode="auto">
                  <a:xfrm rot="4500000">
                    <a:off x="2624445" y="3611642"/>
                    <a:ext cx="194115" cy="161380"/>
                  </a:xfrm>
                  <a:custGeom>
                    <a:avLst/>
                    <a:gdLst>
                      <a:gd name="T0" fmla="*/ 48 w 338"/>
                      <a:gd name="T1" fmla="*/ 281 h 281"/>
                      <a:gd name="T2" fmla="*/ 0 w 338"/>
                      <a:gd name="T3" fmla="*/ 218 h 281"/>
                      <a:gd name="T4" fmla="*/ 290 w 338"/>
                      <a:gd name="T5" fmla="*/ 0 h 281"/>
                      <a:gd name="T6" fmla="*/ 338 w 338"/>
                      <a:gd name="T7" fmla="*/ 63 h 281"/>
                      <a:gd name="T8" fmla="*/ 48 w 338"/>
                      <a:gd name="T9" fmla="*/ 281 h 281"/>
                    </a:gdLst>
                    <a:ahLst/>
                    <a:cxnLst>
                      <a:cxn ang="0">
                        <a:pos x="T0" y="T1"/>
                      </a:cxn>
                      <a:cxn ang="0">
                        <a:pos x="T2" y="T3"/>
                      </a:cxn>
                      <a:cxn ang="0">
                        <a:pos x="T4" y="T5"/>
                      </a:cxn>
                      <a:cxn ang="0">
                        <a:pos x="T6" y="T7"/>
                      </a:cxn>
                      <a:cxn ang="0">
                        <a:pos x="T8" y="T9"/>
                      </a:cxn>
                    </a:cxnLst>
                    <a:rect l="0" t="0" r="r" b="b"/>
                    <a:pathLst>
                      <a:path w="338" h="281">
                        <a:moveTo>
                          <a:pt x="48" y="281"/>
                        </a:moveTo>
                        <a:lnTo>
                          <a:pt x="0" y="218"/>
                        </a:lnTo>
                        <a:lnTo>
                          <a:pt x="290" y="0"/>
                        </a:lnTo>
                        <a:lnTo>
                          <a:pt x="338" y="63"/>
                        </a:lnTo>
                        <a:lnTo>
                          <a:pt x="48" y="281"/>
                        </a:ln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5" name="Freeform 189">
                    <a:extLst>
                      <a:ext uri="{FF2B5EF4-FFF2-40B4-BE49-F238E27FC236}">
                        <a16:creationId xmlns:a16="http://schemas.microsoft.com/office/drawing/2014/main" id="{D8C72F8A-62EA-4E48-813F-94D1D3D6AD1A}"/>
                      </a:ext>
                    </a:extLst>
                  </p:cNvPr>
                  <p:cNvSpPr>
                    <a:spLocks/>
                  </p:cNvSpPr>
                  <p:nvPr/>
                </p:nvSpPr>
                <p:spPr bwMode="auto">
                  <a:xfrm rot="4500000">
                    <a:off x="2272531" y="4062014"/>
                    <a:ext cx="194689" cy="161954"/>
                  </a:xfrm>
                  <a:custGeom>
                    <a:avLst/>
                    <a:gdLst>
                      <a:gd name="T0" fmla="*/ 48 w 339"/>
                      <a:gd name="T1" fmla="*/ 282 h 282"/>
                      <a:gd name="T2" fmla="*/ 0 w 339"/>
                      <a:gd name="T3" fmla="*/ 219 h 282"/>
                      <a:gd name="T4" fmla="*/ 291 w 339"/>
                      <a:gd name="T5" fmla="*/ 0 h 282"/>
                      <a:gd name="T6" fmla="*/ 339 w 339"/>
                      <a:gd name="T7" fmla="*/ 63 h 282"/>
                      <a:gd name="T8" fmla="*/ 48 w 339"/>
                      <a:gd name="T9" fmla="*/ 282 h 282"/>
                    </a:gdLst>
                    <a:ahLst/>
                    <a:cxnLst>
                      <a:cxn ang="0">
                        <a:pos x="T0" y="T1"/>
                      </a:cxn>
                      <a:cxn ang="0">
                        <a:pos x="T2" y="T3"/>
                      </a:cxn>
                      <a:cxn ang="0">
                        <a:pos x="T4" y="T5"/>
                      </a:cxn>
                      <a:cxn ang="0">
                        <a:pos x="T6" y="T7"/>
                      </a:cxn>
                      <a:cxn ang="0">
                        <a:pos x="T8" y="T9"/>
                      </a:cxn>
                    </a:cxnLst>
                    <a:rect l="0" t="0" r="r" b="b"/>
                    <a:pathLst>
                      <a:path w="339" h="282">
                        <a:moveTo>
                          <a:pt x="48" y="282"/>
                        </a:moveTo>
                        <a:lnTo>
                          <a:pt x="0" y="219"/>
                        </a:lnTo>
                        <a:lnTo>
                          <a:pt x="291" y="0"/>
                        </a:lnTo>
                        <a:lnTo>
                          <a:pt x="339" y="63"/>
                        </a:lnTo>
                        <a:lnTo>
                          <a:pt x="48" y="282"/>
                        </a:ln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06" name="Freeform 190">
                    <a:extLst>
                      <a:ext uri="{FF2B5EF4-FFF2-40B4-BE49-F238E27FC236}">
                        <a16:creationId xmlns:a16="http://schemas.microsoft.com/office/drawing/2014/main" id="{0C1FC0A6-CFBC-41B8-BF80-C3A19C4F1B93}"/>
                      </a:ext>
                    </a:extLst>
                  </p:cNvPr>
                  <p:cNvSpPr>
                    <a:spLocks/>
                  </p:cNvSpPr>
                  <p:nvPr/>
                </p:nvSpPr>
                <p:spPr bwMode="auto">
                  <a:xfrm rot="4500000">
                    <a:off x="2317560" y="4004629"/>
                    <a:ext cx="193541" cy="162528"/>
                  </a:xfrm>
                  <a:custGeom>
                    <a:avLst/>
                    <a:gdLst>
                      <a:gd name="T0" fmla="*/ 48 w 337"/>
                      <a:gd name="T1" fmla="*/ 283 h 283"/>
                      <a:gd name="T2" fmla="*/ 0 w 337"/>
                      <a:gd name="T3" fmla="*/ 220 h 283"/>
                      <a:gd name="T4" fmla="*/ 290 w 337"/>
                      <a:gd name="T5" fmla="*/ 0 h 283"/>
                      <a:gd name="T6" fmla="*/ 337 w 337"/>
                      <a:gd name="T7" fmla="*/ 64 h 283"/>
                      <a:gd name="T8" fmla="*/ 48 w 337"/>
                      <a:gd name="T9" fmla="*/ 283 h 283"/>
                    </a:gdLst>
                    <a:ahLst/>
                    <a:cxnLst>
                      <a:cxn ang="0">
                        <a:pos x="T0" y="T1"/>
                      </a:cxn>
                      <a:cxn ang="0">
                        <a:pos x="T2" y="T3"/>
                      </a:cxn>
                      <a:cxn ang="0">
                        <a:pos x="T4" y="T5"/>
                      </a:cxn>
                      <a:cxn ang="0">
                        <a:pos x="T6" y="T7"/>
                      </a:cxn>
                      <a:cxn ang="0">
                        <a:pos x="T8" y="T9"/>
                      </a:cxn>
                    </a:cxnLst>
                    <a:rect l="0" t="0" r="r" b="b"/>
                    <a:pathLst>
                      <a:path w="337" h="283">
                        <a:moveTo>
                          <a:pt x="48" y="283"/>
                        </a:moveTo>
                        <a:lnTo>
                          <a:pt x="0" y="220"/>
                        </a:lnTo>
                        <a:lnTo>
                          <a:pt x="290" y="0"/>
                        </a:lnTo>
                        <a:lnTo>
                          <a:pt x="337" y="64"/>
                        </a:lnTo>
                        <a:lnTo>
                          <a:pt x="48" y="283"/>
                        </a:lnTo>
                        <a:close/>
                      </a:path>
                    </a:pathLst>
                  </a:custGeom>
                  <a:solidFill>
                    <a:sysClr val="window" lastClr="FFFFF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grpSp>
              <p:nvGrpSpPr>
                <p:cNvPr id="10" name="Group 9">
                  <a:extLst>
                    <a:ext uri="{FF2B5EF4-FFF2-40B4-BE49-F238E27FC236}">
                      <a16:creationId xmlns:a16="http://schemas.microsoft.com/office/drawing/2014/main" id="{E121BC73-12F4-40C9-BE98-12C1998C8BB7}"/>
                    </a:ext>
                  </a:extLst>
                </p:cNvPr>
                <p:cNvGrpSpPr/>
                <p:nvPr/>
              </p:nvGrpSpPr>
              <p:grpSpPr>
                <a:xfrm>
                  <a:off x="108430" y="3962773"/>
                  <a:ext cx="1212370" cy="1409328"/>
                  <a:chOff x="3727451" y="3184526"/>
                  <a:chExt cx="1885950" cy="2192337"/>
                </a:xfrm>
              </p:grpSpPr>
              <p:grpSp>
                <p:nvGrpSpPr>
                  <p:cNvPr id="52" name="Group 51">
                    <a:extLst>
                      <a:ext uri="{FF2B5EF4-FFF2-40B4-BE49-F238E27FC236}">
                        <a16:creationId xmlns:a16="http://schemas.microsoft.com/office/drawing/2014/main" id="{7AA5014F-F04B-4FCA-A1A0-735A4D2F45A6}"/>
                      </a:ext>
                    </a:extLst>
                  </p:cNvPr>
                  <p:cNvGrpSpPr/>
                  <p:nvPr/>
                </p:nvGrpSpPr>
                <p:grpSpPr>
                  <a:xfrm>
                    <a:off x="3871913" y="3328988"/>
                    <a:ext cx="1741488" cy="2047875"/>
                    <a:chOff x="3871913" y="3328988"/>
                    <a:chExt cx="1741488" cy="2047875"/>
                  </a:xfrm>
                </p:grpSpPr>
                <p:sp>
                  <p:nvSpPr>
                    <p:cNvPr id="73" name="Freeform 32">
                      <a:extLst>
                        <a:ext uri="{FF2B5EF4-FFF2-40B4-BE49-F238E27FC236}">
                          <a16:creationId xmlns:a16="http://schemas.microsoft.com/office/drawing/2014/main" id="{F200199E-B317-4BE6-8577-01373AC46755}"/>
                        </a:ext>
                      </a:extLst>
                    </p:cNvPr>
                    <p:cNvSpPr>
                      <a:spLocks/>
                    </p:cNvSpPr>
                    <p:nvPr/>
                  </p:nvSpPr>
                  <p:spPr bwMode="auto">
                    <a:xfrm>
                      <a:off x="3871913" y="3328988"/>
                      <a:ext cx="1741488" cy="2047875"/>
                    </a:xfrm>
                    <a:custGeom>
                      <a:avLst/>
                      <a:gdLst>
                        <a:gd name="T0" fmla="*/ 742 w 1097"/>
                        <a:gd name="T1" fmla="*/ 0 h 1290"/>
                        <a:gd name="T2" fmla="*/ 761 w 1097"/>
                        <a:gd name="T3" fmla="*/ 4 h 1290"/>
                        <a:gd name="T4" fmla="*/ 778 w 1097"/>
                        <a:gd name="T5" fmla="*/ 12 h 1290"/>
                        <a:gd name="T6" fmla="*/ 792 w 1097"/>
                        <a:gd name="T7" fmla="*/ 27 h 1290"/>
                        <a:gd name="T8" fmla="*/ 801 w 1097"/>
                        <a:gd name="T9" fmla="*/ 45 h 1290"/>
                        <a:gd name="T10" fmla="*/ 1094 w 1097"/>
                        <a:gd name="T11" fmla="*/ 999 h 1290"/>
                        <a:gd name="T12" fmla="*/ 1097 w 1097"/>
                        <a:gd name="T13" fmla="*/ 1020 h 1290"/>
                        <a:gd name="T14" fmla="*/ 1094 w 1097"/>
                        <a:gd name="T15" fmla="*/ 1039 h 1290"/>
                        <a:gd name="T16" fmla="*/ 1084 w 1097"/>
                        <a:gd name="T17" fmla="*/ 1056 h 1290"/>
                        <a:gd name="T18" fmla="*/ 1071 w 1097"/>
                        <a:gd name="T19" fmla="*/ 1071 h 1290"/>
                        <a:gd name="T20" fmla="*/ 1053 w 1097"/>
                        <a:gd name="T21" fmla="*/ 1079 h 1290"/>
                        <a:gd name="T22" fmla="*/ 375 w 1097"/>
                        <a:gd name="T23" fmla="*/ 1288 h 1290"/>
                        <a:gd name="T24" fmla="*/ 354 w 1097"/>
                        <a:gd name="T25" fmla="*/ 1290 h 1290"/>
                        <a:gd name="T26" fmla="*/ 336 w 1097"/>
                        <a:gd name="T27" fmla="*/ 1287 h 1290"/>
                        <a:gd name="T28" fmla="*/ 319 w 1097"/>
                        <a:gd name="T29" fmla="*/ 1277 h 1290"/>
                        <a:gd name="T30" fmla="*/ 305 w 1097"/>
                        <a:gd name="T31" fmla="*/ 1264 h 1290"/>
                        <a:gd name="T32" fmla="*/ 296 w 1097"/>
                        <a:gd name="T33" fmla="*/ 1245 h 1290"/>
                        <a:gd name="T34" fmla="*/ 3 w 1097"/>
                        <a:gd name="T35" fmla="*/ 290 h 1290"/>
                        <a:gd name="T36" fmla="*/ 0 w 1097"/>
                        <a:gd name="T37" fmla="*/ 269 h 1290"/>
                        <a:gd name="T38" fmla="*/ 3 w 1097"/>
                        <a:gd name="T39" fmla="*/ 250 h 1290"/>
                        <a:gd name="T40" fmla="*/ 12 w 1097"/>
                        <a:gd name="T41" fmla="*/ 233 h 1290"/>
                        <a:gd name="T42" fmla="*/ 26 w 1097"/>
                        <a:gd name="T43" fmla="*/ 219 h 1290"/>
                        <a:gd name="T44" fmla="*/ 44 w 1097"/>
                        <a:gd name="T45" fmla="*/ 210 h 1290"/>
                        <a:gd name="T46" fmla="*/ 722 w 1097"/>
                        <a:gd name="T47" fmla="*/ 2 h 1290"/>
                        <a:gd name="T48" fmla="*/ 742 w 1097"/>
                        <a:gd name="T49" fmla="*/ 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7" h="1290">
                          <a:moveTo>
                            <a:pt x="742" y="0"/>
                          </a:moveTo>
                          <a:lnTo>
                            <a:pt x="761" y="4"/>
                          </a:lnTo>
                          <a:lnTo>
                            <a:pt x="778" y="12"/>
                          </a:lnTo>
                          <a:lnTo>
                            <a:pt x="792" y="27"/>
                          </a:lnTo>
                          <a:lnTo>
                            <a:pt x="801" y="45"/>
                          </a:lnTo>
                          <a:lnTo>
                            <a:pt x="1094" y="999"/>
                          </a:lnTo>
                          <a:lnTo>
                            <a:pt x="1097" y="1020"/>
                          </a:lnTo>
                          <a:lnTo>
                            <a:pt x="1094" y="1039"/>
                          </a:lnTo>
                          <a:lnTo>
                            <a:pt x="1084" y="1056"/>
                          </a:lnTo>
                          <a:lnTo>
                            <a:pt x="1071" y="1071"/>
                          </a:lnTo>
                          <a:lnTo>
                            <a:pt x="1053" y="1079"/>
                          </a:lnTo>
                          <a:lnTo>
                            <a:pt x="375" y="1288"/>
                          </a:lnTo>
                          <a:lnTo>
                            <a:pt x="354" y="1290"/>
                          </a:lnTo>
                          <a:lnTo>
                            <a:pt x="336" y="1287"/>
                          </a:lnTo>
                          <a:lnTo>
                            <a:pt x="319" y="1277"/>
                          </a:lnTo>
                          <a:lnTo>
                            <a:pt x="305" y="1264"/>
                          </a:lnTo>
                          <a:lnTo>
                            <a:pt x="296" y="1245"/>
                          </a:lnTo>
                          <a:lnTo>
                            <a:pt x="3" y="290"/>
                          </a:lnTo>
                          <a:lnTo>
                            <a:pt x="0" y="269"/>
                          </a:lnTo>
                          <a:lnTo>
                            <a:pt x="3" y="250"/>
                          </a:lnTo>
                          <a:lnTo>
                            <a:pt x="12" y="233"/>
                          </a:lnTo>
                          <a:lnTo>
                            <a:pt x="26" y="219"/>
                          </a:lnTo>
                          <a:lnTo>
                            <a:pt x="44" y="210"/>
                          </a:lnTo>
                          <a:lnTo>
                            <a:pt x="722" y="2"/>
                          </a:lnTo>
                          <a:lnTo>
                            <a:pt x="742" y="0"/>
                          </a:lnTo>
                          <a:close/>
                        </a:path>
                      </a:pathLst>
                    </a:custGeom>
                    <a:solidFill>
                      <a:srgbClr val="434343">
                        <a:lumMod val="20000"/>
                        <a:lumOff val="80000"/>
                      </a:srgb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4" name="Freeform 33">
                      <a:extLst>
                        <a:ext uri="{FF2B5EF4-FFF2-40B4-BE49-F238E27FC236}">
                          <a16:creationId xmlns:a16="http://schemas.microsoft.com/office/drawing/2014/main" id="{AA434A39-F8A4-4612-9374-BD5C225DD5D1}"/>
                        </a:ext>
                      </a:extLst>
                    </p:cNvPr>
                    <p:cNvSpPr>
                      <a:spLocks/>
                    </p:cNvSpPr>
                    <p:nvPr/>
                  </p:nvSpPr>
                  <p:spPr bwMode="auto">
                    <a:xfrm>
                      <a:off x="3976688" y="3517901"/>
                      <a:ext cx="1168400" cy="731838"/>
                    </a:xfrm>
                    <a:custGeom>
                      <a:avLst/>
                      <a:gdLst>
                        <a:gd name="T0" fmla="*/ 656 w 736"/>
                        <a:gd name="T1" fmla="*/ 0 h 461"/>
                        <a:gd name="T2" fmla="*/ 736 w 736"/>
                        <a:gd name="T3" fmla="*/ 259 h 461"/>
                        <a:gd name="T4" fmla="*/ 80 w 736"/>
                        <a:gd name="T5" fmla="*/ 461 h 461"/>
                        <a:gd name="T6" fmla="*/ 0 w 736"/>
                        <a:gd name="T7" fmla="*/ 201 h 461"/>
                        <a:gd name="T8" fmla="*/ 656 w 736"/>
                        <a:gd name="T9" fmla="*/ 0 h 461"/>
                      </a:gdLst>
                      <a:ahLst/>
                      <a:cxnLst>
                        <a:cxn ang="0">
                          <a:pos x="T0" y="T1"/>
                        </a:cxn>
                        <a:cxn ang="0">
                          <a:pos x="T2" y="T3"/>
                        </a:cxn>
                        <a:cxn ang="0">
                          <a:pos x="T4" y="T5"/>
                        </a:cxn>
                        <a:cxn ang="0">
                          <a:pos x="T6" y="T7"/>
                        </a:cxn>
                        <a:cxn ang="0">
                          <a:pos x="T8" y="T9"/>
                        </a:cxn>
                      </a:cxnLst>
                      <a:rect l="0" t="0" r="r" b="b"/>
                      <a:pathLst>
                        <a:path w="736" h="461">
                          <a:moveTo>
                            <a:pt x="656" y="0"/>
                          </a:moveTo>
                          <a:lnTo>
                            <a:pt x="736" y="259"/>
                          </a:lnTo>
                          <a:lnTo>
                            <a:pt x="80" y="461"/>
                          </a:lnTo>
                          <a:lnTo>
                            <a:pt x="0" y="201"/>
                          </a:lnTo>
                          <a:lnTo>
                            <a:pt x="656"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5" name="Freeform 34">
                      <a:extLst>
                        <a:ext uri="{FF2B5EF4-FFF2-40B4-BE49-F238E27FC236}">
                          <a16:creationId xmlns:a16="http://schemas.microsoft.com/office/drawing/2014/main" id="{8F3D6729-97A5-49FE-AD60-92681C8F3E36}"/>
                        </a:ext>
                      </a:extLst>
                    </p:cNvPr>
                    <p:cNvSpPr>
                      <a:spLocks/>
                    </p:cNvSpPr>
                    <p:nvPr/>
                  </p:nvSpPr>
                  <p:spPr bwMode="auto">
                    <a:xfrm>
                      <a:off x="4171951" y="4367213"/>
                      <a:ext cx="252413" cy="285750"/>
                    </a:xfrm>
                    <a:custGeom>
                      <a:avLst/>
                      <a:gdLst>
                        <a:gd name="T0" fmla="*/ 114 w 159"/>
                        <a:gd name="T1" fmla="*/ 0 h 180"/>
                        <a:gd name="T2" fmla="*/ 159 w 159"/>
                        <a:gd name="T3" fmla="*/ 145 h 180"/>
                        <a:gd name="T4" fmla="*/ 45 w 159"/>
                        <a:gd name="T5" fmla="*/ 180 h 180"/>
                        <a:gd name="T6" fmla="*/ 0 w 159"/>
                        <a:gd name="T7" fmla="*/ 35 h 180"/>
                        <a:gd name="T8" fmla="*/ 114 w 159"/>
                        <a:gd name="T9" fmla="*/ 0 h 180"/>
                      </a:gdLst>
                      <a:ahLst/>
                      <a:cxnLst>
                        <a:cxn ang="0">
                          <a:pos x="T0" y="T1"/>
                        </a:cxn>
                        <a:cxn ang="0">
                          <a:pos x="T2" y="T3"/>
                        </a:cxn>
                        <a:cxn ang="0">
                          <a:pos x="T4" y="T5"/>
                        </a:cxn>
                        <a:cxn ang="0">
                          <a:pos x="T6" y="T7"/>
                        </a:cxn>
                        <a:cxn ang="0">
                          <a:pos x="T8" y="T9"/>
                        </a:cxn>
                      </a:cxnLst>
                      <a:rect l="0" t="0" r="r" b="b"/>
                      <a:pathLst>
                        <a:path w="159" h="180">
                          <a:moveTo>
                            <a:pt x="114" y="0"/>
                          </a:moveTo>
                          <a:lnTo>
                            <a:pt x="159" y="145"/>
                          </a:lnTo>
                          <a:lnTo>
                            <a:pt x="45" y="180"/>
                          </a:lnTo>
                          <a:lnTo>
                            <a:pt x="0" y="35"/>
                          </a:lnTo>
                          <a:lnTo>
                            <a:pt x="114"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6" name="Freeform 35">
                      <a:extLst>
                        <a:ext uri="{FF2B5EF4-FFF2-40B4-BE49-F238E27FC236}">
                          <a16:creationId xmlns:a16="http://schemas.microsoft.com/office/drawing/2014/main" id="{CF282138-BF33-4830-B5E1-BF85199BA4B2}"/>
                        </a:ext>
                      </a:extLst>
                    </p:cNvPr>
                    <p:cNvSpPr>
                      <a:spLocks/>
                    </p:cNvSpPr>
                    <p:nvPr/>
                  </p:nvSpPr>
                  <p:spPr bwMode="auto">
                    <a:xfrm>
                      <a:off x="4383088" y="4300538"/>
                      <a:ext cx="254000" cy="287338"/>
                    </a:xfrm>
                    <a:custGeom>
                      <a:avLst/>
                      <a:gdLst>
                        <a:gd name="T0" fmla="*/ 115 w 160"/>
                        <a:gd name="T1" fmla="*/ 0 h 181"/>
                        <a:gd name="T2" fmla="*/ 160 w 160"/>
                        <a:gd name="T3" fmla="*/ 146 h 181"/>
                        <a:gd name="T4" fmla="*/ 45 w 160"/>
                        <a:gd name="T5" fmla="*/ 181 h 181"/>
                        <a:gd name="T6" fmla="*/ 0 w 160"/>
                        <a:gd name="T7" fmla="*/ 36 h 181"/>
                        <a:gd name="T8" fmla="*/ 115 w 160"/>
                        <a:gd name="T9" fmla="*/ 0 h 181"/>
                      </a:gdLst>
                      <a:ahLst/>
                      <a:cxnLst>
                        <a:cxn ang="0">
                          <a:pos x="T0" y="T1"/>
                        </a:cxn>
                        <a:cxn ang="0">
                          <a:pos x="T2" y="T3"/>
                        </a:cxn>
                        <a:cxn ang="0">
                          <a:pos x="T4" y="T5"/>
                        </a:cxn>
                        <a:cxn ang="0">
                          <a:pos x="T6" y="T7"/>
                        </a:cxn>
                        <a:cxn ang="0">
                          <a:pos x="T8" y="T9"/>
                        </a:cxn>
                      </a:cxnLst>
                      <a:rect l="0" t="0" r="r" b="b"/>
                      <a:pathLst>
                        <a:path w="160" h="181">
                          <a:moveTo>
                            <a:pt x="115" y="0"/>
                          </a:moveTo>
                          <a:lnTo>
                            <a:pt x="160" y="146"/>
                          </a:lnTo>
                          <a:lnTo>
                            <a:pt x="45" y="181"/>
                          </a:lnTo>
                          <a:lnTo>
                            <a:pt x="0" y="36"/>
                          </a:lnTo>
                          <a:lnTo>
                            <a:pt x="115"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7" name="Freeform 36">
                      <a:extLst>
                        <a:ext uri="{FF2B5EF4-FFF2-40B4-BE49-F238E27FC236}">
                          <a16:creationId xmlns:a16="http://schemas.microsoft.com/office/drawing/2014/main" id="{C0C8273D-946C-4DEB-A8CD-8F779EC02F05}"/>
                        </a:ext>
                      </a:extLst>
                    </p:cNvPr>
                    <p:cNvSpPr>
                      <a:spLocks/>
                    </p:cNvSpPr>
                    <p:nvPr/>
                  </p:nvSpPr>
                  <p:spPr bwMode="auto">
                    <a:xfrm>
                      <a:off x="4594226" y="4235451"/>
                      <a:ext cx="252413" cy="288925"/>
                    </a:xfrm>
                    <a:custGeom>
                      <a:avLst/>
                      <a:gdLst>
                        <a:gd name="T0" fmla="*/ 114 w 159"/>
                        <a:gd name="T1" fmla="*/ 0 h 182"/>
                        <a:gd name="T2" fmla="*/ 159 w 159"/>
                        <a:gd name="T3" fmla="*/ 146 h 182"/>
                        <a:gd name="T4" fmla="*/ 44 w 159"/>
                        <a:gd name="T5" fmla="*/ 182 h 182"/>
                        <a:gd name="T6" fmla="*/ 0 w 159"/>
                        <a:gd name="T7" fmla="*/ 35 h 182"/>
                        <a:gd name="T8" fmla="*/ 114 w 159"/>
                        <a:gd name="T9" fmla="*/ 0 h 182"/>
                      </a:gdLst>
                      <a:ahLst/>
                      <a:cxnLst>
                        <a:cxn ang="0">
                          <a:pos x="T0" y="T1"/>
                        </a:cxn>
                        <a:cxn ang="0">
                          <a:pos x="T2" y="T3"/>
                        </a:cxn>
                        <a:cxn ang="0">
                          <a:pos x="T4" y="T5"/>
                        </a:cxn>
                        <a:cxn ang="0">
                          <a:pos x="T6" y="T7"/>
                        </a:cxn>
                        <a:cxn ang="0">
                          <a:pos x="T8" y="T9"/>
                        </a:cxn>
                      </a:cxnLst>
                      <a:rect l="0" t="0" r="r" b="b"/>
                      <a:pathLst>
                        <a:path w="159" h="182">
                          <a:moveTo>
                            <a:pt x="114" y="0"/>
                          </a:moveTo>
                          <a:lnTo>
                            <a:pt x="159" y="146"/>
                          </a:lnTo>
                          <a:lnTo>
                            <a:pt x="44" y="182"/>
                          </a:lnTo>
                          <a:lnTo>
                            <a:pt x="0" y="35"/>
                          </a:lnTo>
                          <a:lnTo>
                            <a:pt x="114"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8" name="Freeform 37">
                      <a:extLst>
                        <a:ext uri="{FF2B5EF4-FFF2-40B4-BE49-F238E27FC236}">
                          <a16:creationId xmlns:a16="http://schemas.microsoft.com/office/drawing/2014/main" id="{0FB3840D-2399-4A89-86EA-8004157C9308}"/>
                        </a:ext>
                      </a:extLst>
                    </p:cNvPr>
                    <p:cNvSpPr>
                      <a:spLocks/>
                    </p:cNvSpPr>
                    <p:nvPr/>
                  </p:nvSpPr>
                  <p:spPr bwMode="auto">
                    <a:xfrm>
                      <a:off x="4803776" y="4171951"/>
                      <a:ext cx="254000" cy="287338"/>
                    </a:xfrm>
                    <a:custGeom>
                      <a:avLst/>
                      <a:gdLst>
                        <a:gd name="T0" fmla="*/ 115 w 160"/>
                        <a:gd name="T1" fmla="*/ 0 h 181"/>
                        <a:gd name="T2" fmla="*/ 160 w 160"/>
                        <a:gd name="T3" fmla="*/ 146 h 181"/>
                        <a:gd name="T4" fmla="*/ 45 w 160"/>
                        <a:gd name="T5" fmla="*/ 181 h 181"/>
                        <a:gd name="T6" fmla="*/ 0 w 160"/>
                        <a:gd name="T7" fmla="*/ 35 h 181"/>
                        <a:gd name="T8" fmla="*/ 115 w 160"/>
                        <a:gd name="T9" fmla="*/ 0 h 181"/>
                      </a:gdLst>
                      <a:ahLst/>
                      <a:cxnLst>
                        <a:cxn ang="0">
                          <a:pos x="T0" y="T1"/>
                        </a:cxn>
                        <a:cxn ang="0">
                          <a:pos x="T2" y="T3"/>
                        </a:cxn>
                        <a:cxn ang="0">
                          <a:pos x="T4" y="T5"/>
                        </a:cxn>
                        <a:cxn ang="0">
                          <a:pos x="T6" y="T7"/>
                        </a:cxn>
                        <a:cxn ang="0">
                          <a:pos x="T8" y="T9"/>
                        </a:cxn>
                      </a:cxnLst>
                      <a:rect l="0" t="0" r="r" b="b"/>
                      <a:pathLst>
                        <a:path w="160" h="181">
                          <a:moveTo>
                            <a:pt x="115" y="0"/>
                          </a:moveTo>
                          <a:lnTo>
                            <a:pt x="160" y="146"/>
                          </a:lnTo>
                          <a:lnTo>
                            <a:pt x="45" y="181"/>
                          </a:lnTo>
                          <a:lnTo>
                            <a:pt x="0" y="35"/>
                          </a:lnTo>
                          <a:lnTo>
                            <a:pt x="115"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9" name="Freeform 38">
                      <a:extLst>
                        <a:ext uri="{FF2B5EF4-FFF2-40B4-BE49-F238E27FC236}">
                          <a16:creationId xmlns:a16="http://schemas.microsoft.com/office/drawing/2014/main" id="{65B65D40-7DC8-4E94-943A-3B07BC231164}"/>
                        </a:ext>
                      </a:extLst>
                    </p:cNvPr>
                    <p:cNvSpPr>
                      <a:spLocks/>
                    </p:cNvSpPr>
                    <p:nvPr/>
                  </p:nvSpPr>
                  <p:spPr bwMode="auto">
                    <a:xfrm>
                      <a:off x="4252913" y="4629151"/>
                      <a:ext cx="252413" cy="287338"/>
                    </a:xfrm>
                    <a:custGeom>
                      <a:avLst/>
                      <a:gdLst>
                        <a:gd name="T0" fmla="*/ 114 w 159"/>
                        <a:gd name="T1" fmla="*/ 0 h 181"/>
                        <a:gd name="T2" fmla="*/ 159 w 159"/>
                        <a:gd name="T3" fmla="*/ 146 h 181"/>
                        <a:gd name="T4" fmla="*/ 45 w 159"/>
                        <a:gd name="T5" fmla="*/ 181 h 181"/>
                        <a:gd name="T6" fmla="*/ 0 w 159"/>
                        <a:gd name="T7" fmla="*/ 36 h 181"/>
                        <a:gd name="T8" fmla="*/ 114 w 159"/>
                        <a:gd name="T9" fmla="*/ 0 h 181"/>
                      </a:gdLst>
                      <a:ahLst/>
                      <a:cxnLst>
                        <a:cxn ang="0">
                          <a:pos x="T0" y="T1"/>
                        </a:cxn>
                        <a:cxn ang="0">
                          <a:pos x="T2" y="T3"/>
                        </a:cxn>
                        <a:cxn ang="0">
                          <a:pos x="T4" y="T5"/>
                        </a:cxn>
                        <a:cxn ang="0">
                          <a:pos x="T6" y="T7"/>
                        </a:cxn>
                        <a:cxn ang="0">
                          <a:pos x="T8" y="T9"/>
                        </a:cxn>
                      </a:cxnLst>
                      <a:rect l="0" t="0" r="r" b="b"/>
                      <a:pathLst>
                        <a:path w="159" h="181">
                          <a:moveTo>
                            <a:pt x="114" y="0"/>
                          </a:moveTo>
                          <a:lnTo>
                            <a:pt x="159" y="146"/>
                          </a:lnTo>
                          <a:lnTo>
                            <a:pt x="45" y="181"/>
                          </a:lnTo>
                          <a:lnTo>
                            <a:pt x="0" y="36"/>
                          </a:lnTo>
                          <a:lnTo>
                            <a:pt x="114"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0" name="Freeform 39">
                      <a:extLst>
                        <a:ext uri="{FF2B5EF4-FFF2-40B4-BE49-F238E27FC236}">
                          <a16:creationId xmlns:a16="http://schemas.microsoft.com/office/drawing/2014/main" id="{82037C60-52AD-462C-AC8B-29107E8EBED1}"/>
                        </a:ext>
                      </a:extLst>
                    </p:cNvPr>
                    <p:cNvSpPr>
                      <a:spLocks/>
                    </p:cNvSpPr>
                    <p:nvPr/>
                  </p:nvSpPr>
                  <p:spPr bwMode="auto">
                    <a:xfrm>
                      <a:off x="4464051" y="4565651"/>
                      <a:ext cx="254000" cy="285750"/>
                    </a:xfrm>
                    <a:custGeom>
                      <a:avLst/>
                      <a:gdLst>
                        <a:gd name="T0" fmla="*/ 115 w 160"/>
                        <a:gd name="T1" fmla="*/ 0 h 180"/>
                        <a:gd name="T2" fmla="*/ 160 w 160"/>
                        <a:gd name="T3" fmla="*/ 145 h 180"/>
                        <a:gd name="T4" fmla="*/ 44 w 160"/>
                        <a:gd name="T5" fmla="*/ 180 h 180"/>
                        <a:gd name="T6" fmla="*/ 0 w 160"/>
                        <a:gd name="T7" fmla="*/ 35 h 180"/>
                        <a:gd name="T8" fmla="*/ 115 w 160"/>
                        <a:gd name="T9" fmla="*/ 0 h 180"/>
                      </a:gdLst>
                      <a:ahLst/>
                      <a:cxnLst>
                        <a:cxn ang="0">
                          <a:pos x="T0" y="T1"/>
                        </a:cxn>
                        <a:cxn ang="0">
                          <a:pos x="T2" y="T3"/>
                        </a:cxn>
                        <a:cxn ang="0">
                          <a:pos x="T4" y="T5"/>
                        </a:cxn>
                        <a:cxn ang="0">
                          <a:pos x="T6" y="T7"/>
                        </a:cxn>
                        <a:cxn ang="0">
                          <a:pos x="T8" y="T9"/>
                        </a:cxn>
                      </a:cxnLst>
                      <a:rect l="0" t="0" r="r" b="b"/>
                      <a:pathLst>
                        <a:path w="160" h="180">
                          <a:moveTo>
                            <a:pt x="115" y="0"/>
                          </a:moveTo>
                          <a:lnTo>
                            <a:pt x="160" y="145"/>
                          </a:lnTo>
                          <a:lnTo>
                            <a:pt x="44" y="180"/>
                          </a:lnTo>
                          <a:lnTo>
                            <a:pt x="0" y="35"/>
                          </a:lnTo>
                          <a:lnTo>
                            <a:pt x="115"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1" name="Freeform 40">
                      <a:extLst>
                        <a:ext uri="{FF2B5EF4-FFF2-40B4-BE49-F238E27FC236}">
                          <a16:creationId xmlns:a16="http://schemas.microsoft.com/office/drawing/2014/main" id="{A45C1EFE-12F8-4FC9-9C85-35AA801D1CA8}"/>
                        </a:ext>
                      </a:extLst>
                    </p:cNvPr>
                    <p:cNvSpPr>
                      <a:spLocks/>
                    </p:cNvSpPr>
                    <p:nvPr/>
                  </p:nvSpPr>
                  <p:spPr bwMode="auto">
                    <a:xfrm>
                      <a:off x="4675188" y="4498976"/>
                      <a:ext cx="252413" cy="287338"/>
                    </a:xfrm>
                    <a:custGeom>
                      <a:avLst/>
                      <a:gdLst>
                        <a:gd name="T0" fmla="*/ 114 w 159"/>
                        <a:gd name="T1" fmla="*/ 0 h 181"/>
                        <a:gd name="T2" fmla="*/ 159 w 159"/>
                        <a:gd name="T3" fmla="*/ 146 h 181"/>
                        <a:gd name="T4" fmla="*/ 44 w 159"/>
                        <a:gd name="T5" fmla="*/ 181 h 181"/>
                        <a:gd name="T6" fmla="*/ 0 w 159"/>
                        <a:gd name="T7" fmla="*/ 35 h 181"/>
                        <a:gd name="T8" fmla="*/ 114 w 159"/>
                        <a:gd name="T9" fmla="*/ 0 h 181"/>
                      </a:gdLst>
                      <a:ahLst/>
                      <a:cxnLst>
                        <a:cxn ang="0">
                          <a:pos x="T0" y="T1"/>
                        </a:cxn>
                        <a:cxn ang="0">
                          <a:pos x="T2" y="T3"/>
                        </a:cxn>
                        <a:cxn ang="0">
                          <a:pos x="T4" y="T5"/>
                        </a:cxn>
                        <a:cxn ang="0">
                          <a:pos x="T6" y="T7"/>
                        </a:cxn>
                        <a:cxn ang="0">
                          <a:pos x="T8" y="T9"/>
                        </a:cxn>
                      </a:cxnLst>
                      <a:rect l="0" t="0" r="r" b="b"/>
                      <a:pathLst>
                        <a:path w="159" h="181">
                          <a:moveTo>
                            <a:pt x="114" y="0"/>
                          </a:moveTo>
                          <a:lnTo>
                            <a:pt x="159" y="146"/>
                          </a:lnTo>
                          <a:lnTo>
                            <a:pt x="44" y="181"/>
                          </a:lnTo>
                          <a:lnTo>
                            <a:pt x="0" y="35"/>
                          </a:lnTo>
                          <a:lnTo>
                            <a:pt x="114"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2" name="Freeform 41">
                      <a:extLst>
                        <a:ext uri="{FF2B5EF4-FFF2-40B4-BE49-F238E27FC236}">
                          <a16:creationId xmlns:a16="http://schemas.microsoft.com/office/drawing/2014/main" id="{F8444487-4C76-4539-BD39-7500E588753B}"/>
                        </a:ext>
                      </a:extLst>
                    </p:cNvPr>
                    <p:cNvSpPr>
                      <a:spLocks/>
                    </p:cNvSpPr>
                    <p:nvPr/>
                  </p:nvSpPr>
                  <p:spPr bwMode="auto">
                    <a:xfrm>
                      <a:off x="4884738" y="4370388"/>
                      <a:ext cx="466725" cy="352425"/>
                    </a:xfrm>
                    <a:custGeom>
                      <a:avLst/>
                      <a:gdLst>
                        <a:gd name="T0" fmla="*/ 249 w 294"/>
                        <a:gd name="T1" fmla="*/ 0 h 222"/>
                        <a:gd name="T2" fmla="*/ 294 w 294"/>
                        <a:gd name="T3" fmla="*/ 146 h 222"/>
                        <a:gd name="T4" fmla="*/ 45 w 294"/>
                        <a:gd name="T5" fmla="*/ 222 h 222"/>
                        <a:gd name="T6" fmla="*/ 0 w 294"/>
                        <a:gd name="T7" fmla="*/ 76 h 222"/>
                        <a:gd name="T8" fmla="*/ 249 w 294"/>
                        <a:gd name="T9" fmla="*/ 0 h 222"/>
                      </a:gdLst>
                      <a:ahLst/>
                      <a:cxnLst>
                        <a:cxn ang="0">
                          <a:pos x="T0" y="T1"/>
                        </a:cxn>
                        <a:cxn ang="0">
                          <a:pos x="T2" y="T3"/>
                        </a:cxn>
                        <a:cxn ang="0">
                          <a:pos x="T4" y="T5"/>
                        </a:cxn>
                        <a:cxn ang="0">
                          <a:pos x="T6" y="T7"/>
                        </a:cxn>
                        <a:cxn ang="0">
                          <a:pos x="T8" y="T9"/>
                        </a:cxn>
                      </a:cxnLst>
                      <a:rect l="0" t="0" r="r" b="b"/>
                      <a:pathLst>
                        <a:path w="294" h="222">
                          <a:moveTo>
                            <a:pt x="249" y="0"/>
                          </a:moveTo>
                          <a:lnTo>
                            <a:pt x="294" y="146"/>
                          </a:lnTo>
                          <a:lnTo>
                            <a:pt x="45" y="222"/>
                          </a:lnTo>
                          <a:lnTo>
                            <a:pt x="0" y="76"/>
                          </a:lnTo>
                          <a:lnTo>
                            <a:pt x="249"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3" name="Freeform 42">
                      <a:extLst>
                        <a:ext uri="{FF2B5EF4-FFF2-40B4-BE49-F238E27FC236}">
                          <a16:creationId xmlns:a16="http://schemas.microsoft.com/office/drawing/2014/main" id="{E1AA0811-BCA4-48A5-A6FB-4B896A1FA48F}"/>
                        </a:ext>
                      </a:extLst>
                    </p:cNvPr>
                    <p:cNvSpPr>
                      <a:spLocks/>
                    </p:cNvSpPr>
                    <p:nvPr/>
                  </p:nvSpPr>
                  <p:spPr bwMode="auto">
                    <a:xfrm>
                      <a:off x="4333876" y="4892676"/>
                      <a:ext cx="252413" cy="288925"/>
                    </a:xfrm>
                    <a:custGeom>
                      <a:avLst/>
                      <a:gdLst>
                        <a:gd name="T0" fmla="*/ 114 w 159"/>
                        <a:gd name="T1" fmla="*/ 0 h 182"/>
                        <a:gd name="T2" fmla="*/ 159 w 159"/>
                        <a:gd name="T3" fmla="*/ 145 h 182"/>
                        <a:gd name="T4" fmla="*/ 45 w 159"/>
                        <a:gd name="T5" fmla="*/ 182 h 182"/>
                        <a:gd name="T6" fmla="*/ 0 w 159"/>
                        <a:gd name="T7" fmla="*/ 35 h 182"/>
                        <a:gd name="T8" fmla="*/ 114 w 159"/>
                        <a:gd name="T9" fmla="*/ 0 h 182"/>
                      </a:gdLst>
                      <a:ahLst/>
                      <a:cxnLst>
                        <a:cxn ang="0">
                          <a:pos x="T0" y="T1"/>
                        </a:cxn>
                        <a:cxn ang="0">
                          <a:pos x="T2" y="T3"/>
                        </a:cxn>
                        <a:cxn ang="0">
                          <a:pos x="T4" y="T5"/>
                        </a:cxn>
                        <a:cxn ang="0">
                          <a:pos x="T6" y="T7"/>
                        </a:cxn>
                        <a:cxn ang="0">
                          <a:pos x="T8" y="T9"/>
                        </a:cxn>
                      </a:cxnLst>
                      <a:rect l="0" t="0" r="r" b="b"/>
                      <a:pathLst>
                        <a:path w="159" h="182">
                          <a:moveTo>
                            <a:pt x="114" y="0"/>
                          </a:moveTo>
                          <a:lnTo>
                            <a:pt x="159" y="145"/>
                          </a:lnTo>
                          <a:lnTo>
                            <a:pt x="45" y="182"/>
                          </a:lnTo>
                          <a:lnTo>
                            <a:pt x="0" y="35"/>
                          </a:lnTo>
                          <a:lnTo>
                            <a:pt x="114"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4" name="Freeform 43">
                      <a:extLst>
                        <a:ext uri="{FF2B5EF4-FFF2-40B4-BE49-F238E27FC236}">
                          <a16:creationId xmlns:a16="http://schemas.microsoft.com/office/drawing/2014/main" id="{8A6A9813-BDE3-4299-BE41-07C5D6A895C8}"/>
                        </a:ext>
                      </a:extLst>
                    </p:cNvPr>
                    <p:cNvSpPr>
                      <a:spLocks/>
                    </p:cNvSpPr>
                    <p:nvPr/>
                  </p:nvSpPr>
                  <p:spPr bwMode="auto">
                    <a:xfrm>
                      <a:off x="4545013" y="4829176"/>
                      <a:ext cx="254000" cy="285750"/>
                    </a:xfrm>
                    <a:custGeom>
                      <a:avLst/>
                      <a:gdLst>
                        <a:gd name="T0" fmla="*/ 115 w 160"/>
                        <a:gd name="T1" fmla="*/ 0 h 180"/>
                        <a:gd name="T2" fmla="*/ 160 w 160"/>
                        <a:gd name="T3" fmla="*/ 145 h 180"/>
                        <a:gd name="T4" fmla="*/ 44 w 160"/>
                        <a:gd name="T5" fmla="*/ 180 h 180"/>
                        <a:gd name="T6" fmla="*/ 0 w 160"/>
                        <a:gd name="T7" fmla="*/ 35 h 180"/>
                        <a:gd name="T8" fmla="*/ 115 w 160"/>
                        <a:gd name="T9" fmla="*/ 0 h 180"/>
                      </a:gdLst>
                      <a:ahLst/>
                      <a:cxnLst>
                        <a:cxn ang="0">
                          <a:pos x="T0" y="T1"/>
                        </a:cxn>
                        <a:cxn ang="0">
                          <a:pos x="T2" y="T3"/>
                        </a:cxn>
                        <a:cxn ang="0">
                          <a:pos x="T4" y="T5"/>
                        </a:cxn>
                        <a:cxn ang="0">
                          <a:pos x="T6" y="T7"/>
                        </a:cxn>
                        <a:cxn ang="0">
                          <a:pos x="T8" y="T9"/>
                        </a:cxn>
                      </a:cxnLst>
                      <a:rect l="0" t="0" r="r" b="b"/>
                      <a:pathLst>
                        <a:path w="160" h="180">
                          <a:moveTo>
                            <a:pt x="115" y="0"/>
                          </a:moveTo>
                          <a:lnTo>
                            <a:pt x="160" y="145"/>
                          </a:lnTo>
                          <a:lnTo>
                            <a:pt x="44" y="180"/>
                          </a:lnTo>
                          <a:lnTo>
                            <a:pt x="0" y="35"/>
                          </a:lnTo>
                          <a:lnTo>
                            <a:pt x="115"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5" name="Freeform 44">
                      <a:extLst>
                        <a:ext uri="{FF2B5EF4-FFF2-40B4-BE49-F238E27FC236}">
                          <a16:creationId xmlns:a16="http://schemas.microsoft.com/office/drawing/2014/main" id="{EDC6F53B-C8BB-47B6-A157-88E92D6569B0}"/>
                        </a:ext>
                      </a:extLst>
                    </p:cNvPr>
                    <p:cNvSpPr>
                      <a:spLocks/>
                    </p:cNvSpPr>
                    <p:nvPr/>
                  </p:nvSpPr>
                  <p:spPr bwMode="auto">
                    <a:xfrm>
                      <a:off x="4756151" y="4762501"/>
                      <a:ext cx="252413" cy="287338"/>
                    </a:xfrm>
                    <a:custGeom>
                      <a:avLst/>
                      <a:gdLst>
                        <a:gd name="T0" fmla="*/ 114 w 159"/>
                        <a:gd name="T1" fmla="*/ 0 h 181"/>
                        <a:gd name="T2" fmla="*/ 159 w 159"/>
                        <a:gd name="T3" fmla="*/ 146 h 181"/>
                        <a:gd name="T4" fmla="*/ 44 w 159"/>
                        <a:gd name="T5" fmla="*/ 181 h 181"/>
                        <a:gd name="T6" fmla="*/ 0 w 159"/>
                        <a:gd name="T7" fmla="*/ 36 h 181"/>
                        <a:gd name="T8" fmla="*/ 114 w 159"/>
                        <a:gd name="T9" fmla="*/ 0 h 181"/>
                      </a:gdLst>
                      <a:ahLst/>
                      <a:cxnLst>
                        <a:cxn ang="0">
                          <a:pos x="T0" y="T1"/>
                        </a:cxn>
                        <a:cxn ang="0">
                          <a:pos x="T2" y="T3"/>
                        </a:cxn>
                        <a:cxn ang="0">
                          <a:pos x="T4" y="T5"/>
                        </a:cxn>
                        <a:cxn ang="0">
                          <a:pos x="T6" y="T7"/>
                        </a:cxn>
                        <a:cxn ang="0">
                          <a:pos x="T8" y="T9"/>
                        </a:cxn>
                      </a:cxnLst>
                      <a:rect l="0" t="0" r="r" b="b"/>
                      <a:pathLst>
                        <a:path w="159" h="181">
                          <a:moveTo>
                            <a:pt x="114" y="0"/>
                          </a:moveTo>
                          <a:lnTo>
                            <a:pt x="159" y="146"/>
                          </a:lnTo>
                          <a:lnTo>
                            <a:pt x="44" y="181"/>
                          </a:lnTo>
                          <a:lnTo>
                            <a:pt x="0" y="36"/>
                          </a:lnTo>
                          <a:lnTo>
                            <a:pt x="114"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6" name="Freeform 45">
                      <a:extLst>
                        <a:ext uri="{FF2B5EF4-FFF2-40B4-BE49-F238E27FC236}">
                          <a16:creationId xmlns:a16="http://schemas.microsoft.com/office/drawing/2014/main" id="{275E92E1-AE80-4C70-AF3E-74BA918AC972}"/>
                        </a:ext>
                      </a:extLst>
                    </p:cNvPr>
                    <p:cNvSpPr>
                      <a:spLocks/>
                    </p:cNvSpPr>
                    <p:nvPr/>
                  </p:nvSpPr>
                  <p:spPr bwMode="auto">
                    <a:xfrm>
                      <a:off x="5016501" y="4106863"/>
                      <a:ext cx="254000" cy="287338"/>
                    </a:xfrm>
                    <a:custGeom>
                      <a:avLst/>
                      <a:gdLst>
                        <a:gd name="T0" fmla="*/ 115 w 160"/>
                        <a:gd name="T1" fmla="*/ 0 h 181"/>
                        <a:gd name="T2" fmla="*/ 160 w 160"/>
                        <a:gd name="T3" fmla="*/ 145 h 181"/>
                        <a:gd name="T4" fmla="*/ 45 w 160"/>
                        <a:gd name="T5" fmla="*/ 181 h 181"/>
                        <a:gd name="T6" fmla="*/ 0 w 160"/>
                        <a:gd name="T7" fmla="*/ 35 h 181"/>
                        <a:gd name="T8" fmla="*/ 115 w 160"/>
                        <a:gd name="T9" fmla="*/ 0 h 181"/>
                      </a:gdLst>
                      <a:ahLst/>
                      <a:cxnLst>
                        <a:cxn ang="0">
                          <a:pos x="T0" y="T1"/>
                        </a:cxn>
                        <a:cxn ang="0">
                          <a:pos x="T2" y="T3"/>
                        </a:cxn>
                        <a:cxn ang="0">
                          <a:pos x="T4" y="T5"/>
                        </a:cxn>
                        <a:cxn ang="0">
                          <a:pos x="T6" y="T7"/>
                        </a:cxn>
                        <a:cxn ang="0">
                          <a:pos x="T8" y="T9"/>
                        </a:cxn>
                      </a:cxnLst>
                      <a:rect l="0" t="0" r="r" b="b"/>
                      <a:pathLst>
                        <a:path w="160" h="181">
                          <a:moveTo>
                            <a:pt x="115" y="0"/>
                          </a:moveTo>
                          <a:lnTo>
                            <a:pt x="160" y="145"/>
                          </a:lnTo>
                          <a:lnTo>
                            <a:pt x="45" y="181"/>
                          </a:lnTo>
                          <a:lnTo>
                            <a:pt x="0" y="35"/>
                          </a:lnTo>
                          <a:lnTo>
                            <a:pt x="115"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7" name="Freeform 46">
                      <a:extLst>
                        <a:ext uri="{FF2B5EF4-FFF2-40B4-BE49-F238E27FC236}">
                          <a16:creationId xmlns:a16="http://schemas.microsoft.com/office/drawing/2014/main" id="{08F3926E-497C-433A-ABD6-F1AA86AE2910}"/>
                        </a:ext>
                      </a:extLst>
                    </p:cNvPr>
                    <p:cNvSpPr>
                      <a:spLocks/>
                    </p:cNvSpPr>
                    <p:nvPr/>
                  </p:nvSpPr>
                  <p:spPr bwMode="auto">
                    <a:xfrm>
                      <a:off x="4965701" y="4702176"/>
                      <a:ext cx="254000" cy="285750"/>
                    </a:xfrm>
                    <a:custGeom>
                      <a:avLst/>
                      <a:gdLst>
                        <a:gd name="T0" fmla="*/ 115 w 160"/>
                        <a:gd name="T1" fmla="*/ 0 h 180"/>
                        <a:gd name="T2" fmla="*/ 160 w 160"/>
                        <a:gd name="T3" fmla="*/ 145 h 180"/>
                        <a:gd name="T4" fmla="*/ 45 w 160"/>
                        <a:gd name="T5" fmla="*/ 180 h 180"/>
                        <a:gd name="T6" fmla="*/ 0 w 160"/>
                        <a:gd name="T7" fmla="*/ 35 h 180"/>
                        <a:gd name="T8" fmla="*/ 115 w 160"/>
                        <a:gd name="T9" fmla="*/ 0 h 180"/>
                      </a:gdLst>
                      <a:ahLst/>
                      <a:cxnLst>
                        <a:cxn ang="0">
                          <a:pos x="T0" y="T1"/>
                        </a:cxn>
                        <a:cxn ang="0">
                          <a:pos x="T2" y="T3"/>
                        </a:cxn>
                        <a:cxn ang="0">
                          <a:pos x="T4" y="T5"/>
                        </a:cxn>
                        <a:cxn ang="0">
                          <a:pos x="T6" y="T7"/>
                        </a:cxn>
                        <a:cxn ang="0">
                          <a:pos x="T8" y="T9"/>
                        </a:cxn>
                      </a:cxnLst>
                      <a:rect l="0" t="0" r="r" b="b"/>
                      <a:pathLst>
                        <a:path w="160" h="180">
                          <a:moveTo>
                            <a:pt x="115" y="0"/>
                          </a:moveTo>
                          <a:lnTo>
                            <a:pt x="160" y="145"/>
                          </a:lnTo>
                          <a:lnTo>
                            <a:pt x="45" y="180"/>
                          </a:lnTo>
                          <a:lnTo>
                            <a:pt x="0" y="35"/>
                          </a:lnTo>
                          <a:lnTo>
                            <a:pt x="115"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8" name="Freeform 47">
                      <a:extLst>
                        <a:ext uri="{FF2B5EF4-FFF2-40B4-BE49-F238E27FC236}">
                          <a16:creationId xmlns:a16="http://schemas.microsoft.com/office/drawing/2014/main" id="{4B5FA97E-5171-4597-A346-34E63BDC2A71}"/>
                        </a:ext>
                      </a:extLst>
                    </p:cNvPr>
                    <p:cNvSpPr>
                      <a:spLocks/>
                    </p:cNvSpPr>
                    <p:nvPr/>
                  </p:nvSpPr>
                  <p:spPr bwMode="auto">
                    <a:xfrm>
                      <a:off x="5178426" y="4635501"/>
                      <a:ext cx="254000" cy="288925"/>
                    </a:xfrm>
                    <a:custGeom>
                      <a:avLst/>
                      <a:gdLst>
                        <a:gd name="T0" fmla="*/ 116 w 160"/>
                        <a:gd name="T1" fmla="*/ 0 h 182"/>
                        <a:gd name="T2" fmla="*/ 160 w 160"/>
                        <a:gd name="T3" fmla="*/ 146 h 182"/>
                        <a:gd name="T4" fmla="*/ 43 w 160"/>
                        <a:gd name="T5" fmla="*/ 182 h 182"/>
                        <a:gd name="T6" fmla="*/ 0 w 160"/>
                        <a:gd name="T7" fmla="*/ 36 h 182"/>
                        <a:gd name="T8" fmla="*/ 116 w 160"/>
                        <a:gd name="T9" fmla="*/ 0 h 182"/>
                      </a:gdLst>
                      <a:ahLst/>
                      <a:cxnLst>
                        <a:cxn ang="0">
                          <a:pos x="T0" y="T1"/>
                        </a:cxn>
                        <a:cxn ang="0">
                          <a:pos x="T2" y="T3"/>
                        </a:cxn>
                        <a:cxn ang="0">
                          <a:pos x="T4" y="T5"/>
                        </a:cxn>
                        <a:cxn ang="0">
                          <a:pos x="T6" y="T7"/>
                        </a:cxn>
                        <a:cxn ang="0">
                          <a:pos x="T8" y="T9"/>
                        </a:cxn>
                      </a:cxnLst>
                      <a:rect l="0" t="0" r="r" b="b"/>
                      <a:pathLst>
                        <a:path w="160" h="182">
                          <a:moveTo>
                            <a:pt x="116" y="0"/>
                          </a:moveTo>
                          <a:lnTo>
                            <a:pt x="160" y="146"/>
                          </a:lnTo>
                          <a:lnTo>
                            <a:pt x="43" y="182"/>
                          </a:lnTo>
                          <a:lnTo>
                            <a:pt x="0" y="36"/>
                          </a:lnTo>
                          <a:lnTo>
                            <a:pt x="116" y="0"/>
                          </a:lnTo>
                          <a:close/>
                        </a:path>
                      </a:pathLst>
                    </a:custGeom>
                    <a:solidFill>
                      <a:srgbClr val="E7E6E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89" name="Freeform 48">
                      <a:extLst>
                        <a:ext uri="{FF2B5EF4-FFF2-40B4-BE49-F238E27FC236}">
                          <a16:creationId xmlns:a16="http://schemas.microsoft.com/office/drawing/2014/main" id="{2792978A-62FE-46A2-BDD9-CB701D751296}"/>
                        </a:ext>
                      </a:extLst>
                    </p:cNvPr>
                    <p:cNvSpPr>
                      <a:spLocks/>
                    </p:cNvSpPr>
                    <p:nvPr/>
                  </p:nvSpPr>
                  <p:spPr bwMode="auto">
                    <a:xfrm>
                      <a:off x="3976688" y="3521076"/>
                      <a:ext cx="1030288" cy="719138"/>
                    </a:xfrm>
                    <a:custGeom>
                      <a:avLst/>
                      <a:gdLst>
                        <a:gd name="T0" fmla="*/ 649 w 649"/>
                        <a:gd name="T1" fmla="*/ 0 h 453"/>
                        <a:gd name="T2" fmla="*/ 79 w 649"/>
                        <a:gd name="T3" fmla="*/ 453 h 453"/>
                        <a:gd name="T4" fmla="*/ 0 w 649"/>
                        <a:gd name="T5" fmla="*/ 199 h 453"/>
                        <a:gd name="T6" fmla="*/ 649 w 649"/>
                        <a:gd name="T7" fmla="*/ 0 h 453"/>
                      </a:gdLst>
                      <a:ahLst/>
                      <a:cxnLst>
                        <a:cxn ang="0">
                          <a:pos x="T0" y="T1"/>
                        </a:cxn>
                        <a:cxn ang="0">
                          <a:pos x="T2" y="T3"/>
                        </a:cxn>
                        <a:cxn ang="0">
                          <a:pos x="T4" y="T5"/>
                        </a:cxn>
                        <a:cxn ang="0">
                          <a:pos x="T6" y="T7"/>
                        </a:cxn>
                      </a:cxnLst>
                      <a:rect l="0" t="0" r="r" b="b"/>
                      <a:pathLst>
                        <a:path w="649" h="453">
                          <a:moveTo>
                            <a:pt x="649" y="0"/>
                          </a:moveTo>
                          <a:lnTo>
                            <a:pt x="79" y="453"/>
                          </a:lnTo>
                          <a:lnTo>
                            <a:pt x="0" y="199"/>
                          </a:lnTo>
                          <a:lnTo>
                            <a:pt x="649" y="0"/>
                          </a:lnTo>
                          <a:close/>
                        </a:path>
                      </a:pathLst>
                    </a:custGeom>
                    <a:solidFill>
                      <a:sysClr val="windowText" lastClr="000000">
                        <a:alpha val="25000"/>
                      </a:sys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grpSp>
                <p:nvGrpSpPr>
                  <p:cNvPr id="53" name="Group 52">
                    <a:extLst>
                      <a:ext uri="{FF2B5EF4-FFF2-40B4-BE49-F238E27FC236}">
                        <a16:creationId xmlns:a16="http://schemas.microsoft.com/office/drawing/2014/main" id="{BFB704F4-B80D-45A5-A801-DAD2A9FCBC80}"/>
                      </a:ext>
                    </a:extLst>
                  </p:cNvPr>
                  <p:cNvGrpSpPr/>
                  <p:nvPr/>
                </p:nvGrpSpPr>
                <p:grpSpPr>
                  <a:xfrm>
                    <a:off x="3727451" y="3184526"/>
                    <a:ext cx="1743076" cy="2047876"/>
                    <a:chOff x="3727451" y="3184526"/>
                    <a:chExt cx="1743076" cy="2047876"/>
                  </a:xfrm>
                </p:grpSpPr>
                <p:grpSp>
                  <p:nvGrpSpPr>
                    <p:cNvPr id="54" name="Group 53">
                      <a:extLst>
                        <a:ext uri="{FF2B5EF4-FFF2-40B4-BE49-F238E27FC236}">
                          <a16:creationId xmlns:a16="http://schemas.microsoft.com/office/drawing/2014/main" id="{2C808C39-DE97-4C1F-88FC-1636E7DDB10F}"/>
                        </a:ext>
                      </a:extLst>
                    </p:cNvPr>
                    <p:cNvGrpSpPr/>
                    <p:nvPr/>
                  </p:nvGrpSpPr>
                  <p:grpSpPr>
                    <a:xfrm>
                      <a:off x="3727451" y="3184526"/>
                      <a:ext cx="1743076" cy="2047876"/>
                      <a:chOff x="3727451" y="3184526"/>
                      <a:chExt cx="1743076" cy="2047876"/>
                    </a:xfrm>
                  </p:grpSpPr>
                  <p:sp>
                    <p:nvSpPr>
                      <p:cNvPr id="58" name="Freeform 120">
                        <a:extLst>
                          <a:ext uri="{FF2B5EF4-FFF2-40B4-BE49-F238E27FC236}">
                            <a16:creationId xmlns:a16="http://schemas.microsoft.com/office/drawing/2014/main" id="{F11D13E8-C501-44F9-8E2E-1BC34176D976}"/>
                          </a:ext>
                        </a:extLst>
                      </p:cNvPr>
                      <p:cNvSpPr>
                        <a:spLocks/>
                      </p:cNvSpPr>
                      <p:nvPr/>
                    </p:nvSpPr>
                    <p:spPr bwMode="auto">
                      <a:xfrm>
                        <a:off x="3727451" y="3184526"/>
                        <a:ext cx="1743076" cy="2047876"/>
                      </a:xfrm>
                      <a:custGeom>
                        <a:avLst/>
                        <a:gdLst>
                          <a:gd name="T0" fmla="*/ 743 w 1098"/>
                          <a:gd name="T1" fmla="*/ 0 h 1290"/>
                          <a:gd name="T2" fmla="*/ 762 w 1098"/>
                          <a:gd name="T3" fmla="*/ 4 h 1290"/>
                          <a:gd name="T4" fmla="*/ 779 w 1098"/>
                          <a:gd name="T5" fmla="*/ 13 h 1290"/>
                          <a:gd name="T6" fmla="*/ 792 w 1098"/>
                          <a:gd name="T7" fmla="*/ 27 h 1290"/>
                          <a:gd name="T8" fmla="*/ 802 w 1098"/>
                          <a:gd name="T9" fmla="*/ 45 h 1290"/>
                          <a:gd name="T10" fmla="*/ 1095 w 1098"/>
                          <a:gd name="T11" fmla="*/ 1000 h 1290"/>
                          <a:gd name="T12" fmla="*/ 1098 w 1098"/>
                          <a:gd name="T13" fmla="*/ 1021 h 1290"/>
                          <a:gd name="T14" fmla="*/ 1094 w 1098"/>
                          <a:gd name="T15" fmla="*/ 1041 h 1290"/>
                          <a:gd name="T16" fmla="*/ 1086 w 1098"/>
                          <a:gd name="T17" fmla="*/ 1057 h 1290"/>
                          <a:gd name="T18" fmla="*/ 1071 w 1098"/>
                          <a:gd name="T19" fmla="*/ 1071 h 1290"/>
                          <a:gd name="T20" fmla="*/ 1053 w 1098"/>
                          <a:gd name="T21" fmla="*/ 1081 h 1290"/>
                          <a:gd name="T22" fmla="*/ 375 w 1098"/>
                          <a:gd name="T23" fmla="*/ 1288 h 1290"/>
                          <a:gd name="T24" fmla="*/ 356 w 1098"/>
                          <a:gd name="T25" fmla="*/ 1290 h 1290"/>
                          <a:gd name="T26" fmla="*/ 336 w 1098"/>
                          <a:gd name="T27" fmla="*/ 1287 h 1290"/>
                          <a:gd name="T28" fmla="*/ 319 w 1098"/>
                          <a:gd name="T29" fmla="*/ 1278 h 1290"/>
                          <a:gd name="T30" fmla="*/ 306 w 1098"/>
                          <a:gd name="T31" fmla="*/ 1264 h 1290"/>
                          <a:gd name="T32" fmla="*/ 296 w 1098"/>
                          <a:gd name="T33" fmla="*/ 1245 h 1290"/>
                          <a:gd name="T34" fmla="*/ 3 w 1098"/>
                          <a:gd name="T35" fmla="*/ 291 h 1290"/>
                          <a:gd name="T36" fmla="*/ 0 w 1098"/>
                          <a:gd name="T37" fmla="*/ 270 h 1290"/>
                          <a:gd name="T38" fmla="*/ 4 w 1098"/>
                          <a:gd name="T39" fmla="*/ 251 h 1290"/>
                          <a:gd name="T40" fmla="*/ 12 w 1098"/>
                          <a:gd name="T41" fmla="*/ 234 h 1290"/>
                          <a:gd name="T42" fmla="*/ 27 w 1098"/>
                          <a:gd name="T43" fmla="*/ 219 h 1290"/>
                          <a:gd name="T44" fmla="*/ 45 w 1098"/>
                          <a:gd name="T45" fmla="*/ 211 h 1290"/>
                          <a:gd name="T46" fmla="*/ 723 w 1098"/>
                          <a:gd name="T47" fmla="*/ 2 h 1290"/>
                          <a:gd name="T48" fmla="*/ 743 w 1098"/>
                          <a:gd name="T49" fmla="*/ 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8" h="1290">
                            <a:moveTo>
                              <a:pt x="743" y="0"/>
                            </a:moveTo>
                            <a:lnTo>
                              <a:pt x="762" y="4"/>
                            </a:lnTo>
                            <a:lnTo>
                              <a:pt x="779" y="13"/>
                            </a:lnTo>
                            <a:lnTo>
                              <a:pt x="792" y="27"/>
                            </a:lnTo>
                            <a:lnTo>
                              <a:pt x="802" y="45"/>
                            </a:lnTo>
                            <a:lnTo>
                              <a:pt x="1095" y="1000"/>
                            </a:lnTo>
                            <a:lnTo>
                              <a:pt x="1098" y="1021"/>
                            </a:lnTo>
                            <a:lnTo>
                              <a:pt x="1094" y="1041"/>
                            </a:lnTo>
                            <a:lnTo>
                              <a:pt x="1086" y="1057"/>
                            </a:lnTo>
                            <a:lnTo>
                              <a:pt x="1071" y="1071"/>
                            </a:lnTo>
                            <a:lnTo>
                              <a:pt x="1053" y="1081"/>
                            </a:lnTo>
                            <a:lnTo>
                              <a:pt x="375" y="1288"/>
                            </a:lnTo>
                            <a:lnTo>
                              <a:pt x="356" y="1290"/>
                            </a:lnTo>
                            <a:lnTo>
                              <a:pt x="336" y="1287"/>
                            </a:lnTo>
                            <a:lnTo>
                              <a:pt x="319" y="1278"/>
                            </a:lnTo>
                            <a:lnTo>
                              <a:pt x="306" y="1264"/>
                            </a:lnTo>
                            <a:lnTo>
                              <a:pt x="296" y="1245"/>
                            </a:lnTo>
                            <a:lnTo>
                              <a:pt x="3" y="291"/>
                            </a:lnTo>
                            <a:lnTo>
                              <a:pt x="0" y="270"/>
                            </a:lnTo>
                            <a:lnTo>
                              <a:pt x="4" y="251"/>
                            </a:lnTo>
                            <a:lnTo>
                              <a:pt x="12" y="234"/>
                            </a:lnTo>
                            <a:lnTo>
                              <a:pt x="27" y="219"/>
                            </a:lnTo>
                            <a:lnTo>
                              <a:pt x="45" y="211"/>
                            </a:lnTo>
                            <a:lnTo>
                              <a:pt x="723" y="2"/>
                            </a:lnTo>
                            <a:lnTo>
                              <a:pt x="743"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59" name="Freeform 122">
                        <a:extLst>
                          <a:ext uri="{FF2B5EF4-FFF2-40B4-BE49-F238E27FC236}">
                            <a16:creationId xmlns:a16="http://schemas.microsoft.com/office/drawing/2014/main" id="{63F417C4-CE49-4BFE-BE54-899D1FDBA6BE}"/>
                          </a:ext>
                        </a:extLst>
                      </p:cNvPr>
                      <p:cNvSpPr>
                        <a:spLocks/>
                      </p:cNvSpPr>
                      <p:nvPr/>
                    </p:nvSpPr>
                    <p:spPr bwMode="auto">
                      <a:xfrm>
                        <a:off x="4029076" y="4222751"/>
                        <a:ext cx="254000" cy="285750"/>
                      </a:xfrm>
                      <a:custGeom>
                        <a:avLst/>
                        <a:gdLst>
                          <a:gd name="T0" fmla="*/ 115 w 160"/>
                          <a:gd name="T1" fmla="*/ 0 h 180"/>
                          <a:gd name="T2" fmla="*/ 160 w 160"/>
                          <a:gd name="T3" fmla="*/ 145 h 180"/>
                          <a:gd name="T4" fmla="*/ 44 w 160"/>
                          <a:gd name="T5" fmla="*/ 180 h 180"/>
                          <a:gd name="T6" fmla="*/ 0 w 160"/>
                          <a:gd name="T7" fmla="*/ 35 h 180"/>
                          <a:gd name="T8" fmla="*/ 115 w 160"/>
                          <a:gd name="T9" fmla="*/ 0 h 180"/>
                        </a:gdLst>
                        <a:ahLst/>
                        <a:cxnLst>
                          <a:cxn ang="0">
                            <a:pos x="T0" y="T1"/>
                          </a:cxn>
                          <a:cxn ang="0">
                            <a:pos x="T2" y="T3"/>
                          </a:cxn>
                          <a:cxn ang="0">
                            <a:pos x="T4" y="T5"/>
                          </a:cxn>
                          <a:cxn ang="0">
                            <a:pos x="T6" y="T7"/>
                          </a:cxn>
                          <a:cxn ang="0">
                            <a:pos x="T8" y="T9"/>
                          </a:cxn>
                        </a:cxnLst>
                        <a:rect l="0" t="0" r="r" b="b"/>
                        <a:pathLst>
                          <a:path w="160" h="180">
                            <a:moveTo>
                              <a:pt x="115" y="0"/>
                            </a:moveTo>
                            <a:lnTo>
                              <a:pt x="160" y="145"/>
                            </a:lnTo>
                            <a:lnTo>
                              <a:pt x="44" y="180"/>
                            </a:lnTo>
                            <a:lnTo>
                              <a:pt x="0" y="35"/>
                            </a:lnTo>
                            <a:lnTo>
                              <a:pt x="115"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0" name="Freeform 123">
                        <a:extLst>
                          <a:ext uri="{FF2B5EF4-FFF2-40B4-BE49-F238E27FC236}">
                            <a16:creationId xmlns:a16="http://schemas.microsoft.com/office/drawing/2014/main" id="{5780D91A-CAB4-48C8-8F8C-D04ECCEE5D48}"/>
                          </a:ext>
                        </a:extLst>
                      </p:cNvPr>
                      <p:cNvSpPr>
                        <a:spLocks/>
                      </p:cNvSpPr>
                      <p:nvPr/>
                    </p:nvSpPr>
                    <p:spPr bwMode="auto">
                      <a:xfrm>
                        <a:off x="4240213" y="4159251"/>
                        <a:ext cx="252413" cy="285750"/>
                      </a:xfrm>
                      <a:custGeom>
                        <a:avLst/>
                        <a:gdLst>
                          <a:gd name="T0" fmla="*/ 114 w 159"/>
                          <a:gd name="T1" fmla="*/ 0 h 180"/>
                          <a:gd name="T2" fmla="*/ 159 w 159"/>
                          <a:gd name="T3" fmla="*/ 145 h 180"/>
                          <a:gd name="T4" fmla="*/ 45 w 159"/>
                          <a:gd name="T5" fmla="*/ 180 h 180"/>
                          <a:gd name="T6" fmla="*/ 0 w 159"/>
                          <a:gd name="T7" fmla="*/ 35 h 180"/>
                          <a:gd name="T8" fmla="*/ 114 w 159"/>
                          <a:gd name="T9" fmla="*/ 0 h 180"/>
                        </a:gdLst>
                        <a:ahLst/>
                        <a:cxnLst>
                          <a:cxn ang="0">
                            <a:pos x="T0" y="T1"/>
                          </a:cxn>
                          <a:cxn ang="0">
                            <a:pos x="T2" y="T3"/>
                          </a:cxn>
                          <a:cxn ang="0">
                            <a:pos x="T4" y="T5"/>
                          </a:cxn>
                          <a:cxn ang="0">
                            <a:pos x="T6" y="T7"/>
                          </a:cxn>
                          <a:cxn ang="0">
                            <a:pos x="T8" y="T9"/>
                          </a:cxn>
                        </a:cxnLst>
                        <a:rect l="0" t="0" r="r" b="b"/>
                        <a:pathLst>
                          <a:path w="159" h="180">
                            <a:moveTo>
                              <a:pt x="114" y="0"/>
                            </a:moveTo>
                            <a:lnTo>
                              <a:pt x="159" y="145"/>
                            </a:lnTo>
                            <a:lnTo>
                              <a:pt x="45" y="180"/>
                            </a:lnTo>
                            <a:lnTo>
                              <a:pt x="0" y="35"/>
                            </a:lnTo>
                            <a:lnTo>
                              <a:pt x="114"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1" name="Freeform 124">
                        <a:extLst>
                          <a:ext uri="{FF2B5EF4-FFF2-40B4-BE49-F238E27FC236}">
                            <a16:creationId xmlns:a16="http://schemas.microsoft.com/office/drawing/2014/main" id="{10903F62-9C46-4F2D-9A74-146F343AA0F6}"/>
                          </a:ext>
                        </a:extLst>
                      </p:cNvPr>
                      <p:cNvSpPr>
                        <a:spLocks/>
                      </p:cNvSpPr>
                      <p:nvPr/>
                    </p:nvSpPr>
                    <p:spPr bwMode="auto">
                      <a:xfrm>
                        <a:off x="4449763" y="4092576"/>
                        <a:ext cx="254000" cy="287338"/>
                      </a:xfrm>
                      <a:custGeom>
                        <a:avLst/>
                        <a:gdLst>
                          <a:gd name="T0" fmla="*/ 115 w 160"/>
                          <a:gd name="T1" fmla="*/ 0 h 181"/>
                          <a:gd name="T2" fmla="*/ 160 w 160"/>
                          <a:gd name="T3" fmla="*/ 146 h 181"/>
                          <a:gd name="T4" fmla="*/ 45 w 160"/>
                          <a:gd name="T5" fmla="*/ 181 h 181"/>
                          <a:gd name="T6" fmla="*/ 0 w 160"/>
                          <a:gd name="T7" fmla="*/ 36 h 181"/>
                          <a:gd name="T8" fmla="*/ 115 w 160"/>
                          <a:gd name="T9" fmla="*/ 0 h 181"/>
                        </a:gdLst>
                        <a:ahLst/>
                        <a:cxnLst>
                          <a:cxn ang="0">
                            <a:pos x="T0" y="T1"/>
                          </a:cxn>
                          <a:cxn ang="0">
                            <a:pos x="T2" y="T3"/>
                          </a:cxn>
                          <a:cxn ang="0">
                            <a:pos x="T4" y="T5"/>
                          </a:cxn>
                          <a:cxn ang="0">
                            <a:pos x="T6" y="T7"/>
                          </a:cxn>
                          <a:cxn ang="0">
                            <a:pos x="T8" y="T9"/>
                          </a:cxn>
                        </a:cxnLst>
                        <a:rect l="0" t="0" r="r" b="b"/>
                        <a:pathLst>
                          <a:path w="160" h="181">
                            <a:moveTo>
                              <a:pt x="115" y="0"/>
                            </a:moveTo>
                            <a:lnTo>
                              <a:pt x="160" y="146"/>
                            </a:lnTo>
                            <a:lnTo>
                              <a:pt x="45" y="181"/>
                            </a:lnTo>
                            <a:lnTo>
                              <a:pt x="0" y="36"/>
                            </a:lnTo>
                            <a:lnTo>
                              <a:pt x="115"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2" name="Freeform 125">
                        <a:extLst>
                          <a:ext uri="{FF2B5EF4-FFF2-40B4-BE49-F238E27FC236}">
                            <a16:creationId xmlns:a16="http://schemas.microsoft.com/office/drawing/2014/main" id="{6CAB0B76-A2EE-44B6-80A9-5C14984A53CA}"/>
                          </a:ext>
                        </a:extLst>
                      </p:cNvPr>
                      <p:cNvSpPr>
                        <a:spLocks/>
                      </p:cNvSpPr>
                      <p:nvPr/>
                    </p:nvSpPr>
                    <p:spPr bwMode="auto">
                      <a:xfrm>
                        <a:off x="4662488" y="4027488"/>
                        <a:ext cx="250825" cy="288925"/>
                      </a:xfrm>
                      <a:custGeom>
                        <a:avLst/>
                        <a:gdLst>
                          <a:gd name="T0" fmla="*/ 114 w 158"/>
                          <a:gd name="T1" fmla="*/ 0 h 182"/>
                          <a:gd name="T2" fmla="*/ 158 w 158"/>
                          <a:gd name="T3" fmla="*/ 146 h 182"/>
                          <a:gd name="T4" fmla="*/ 43 w 158"/>
                          <a:gd name="T5" fmla="*/ 182 h 182"/>
                          <a:gd name="T6" fmla="*/ 0 w 158"/>
                          <a:gd name="T7" fmla="*/ 35 h 182"/>
                          <a:gd name="T8" fmla="*/ 114 w 158"/>
                          <a:gd name="T9" fmla="*/ 0 h 182"/>
                        </a:gdLst>
                        <a:ahLst/>
                        <a:cxnLst>
                          <a:cxn ang="0">
                            <a:pos x="T0" y="T1"/>
                          </a:cxn>
                          <a:cxn ang="0">
                            <a:pos x="T2" y="T3"/>
                          </a:cxn>
                          <a:cxn ang="0">
                            <a:pos x="T4" y="T5"/>
                          </a:cxn>
                          <a:cxn ang="0">
                            <a:pos x="T6" y="T7"/>
                          </a:cxn>
                          <a:cxn ang="0">
                            <a:pos x="T8" y="T9"/>
                          </a:cxn>
                        </a:cxnLst>
                        <a:rect l="0" t="0" r="r" b="b"/>
                        <a:pathLst>
                          <a:path w="158" h="182">
                            <a:moveTo>
                              <a:pt x="114" y="0"/>
                            </a:moveTo>
                            <a:lnTo>
                              <a:pt x="158" y="146"/>
                            </a:lnTo>
                            <a:lnTo>
                              <a:pt x="43" y="182"/>
                            </a:lnTo>
                            <a:lnTo>
                              <a:pt x="0" y="35"/>
                            </a:lnTo>
                            <a:lnTo>
                              <a:pt x="114"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3" name="Freeform 126">
                        <a:extLst>
                          <a:ext uri="{FF2B5EF4-FFF2-40B4-BE49-F238E27FC236}">
                            <a16:creationId xmlns:a16="http://schemas.microsoft.com/office/drawing/2014/main" id="{A1031F08-8596-414F-A230-19738C68405D}"/>
                          </a:ext>
                        </a:extLst>
                      </p:cNvPr>
                      <p:cNvSpPr>
                        <a:spLocks/>
                      </p:cNvSpPr>
                      <p:nvPr/>
                    </p:nvSpPr>
                    <p:spPr bwMode="auto">
                      <a:xfrm>
                        <a:off x="4108451" y="4486276"/>
                        <a:ext cx="255588" cy="285750"/>
                      </a:xfrm>
                      <a:custGeom>
                        <a:avLst/>
                        <a:gdLst>
                          <a:gd name="T0" fmla="*/ 116 w 161"/>
                          <a:gd name="T1" fmla="*/ 0 h 180"/>
                          <a:gd name="T2" fmla="*/ 161 w 161"/>
                          <a:gd name="T3" fmla="*/ 145 h 180"/>
                          <a:gd name="T4" fmla="*/ 45 w 161"/>
                          <a:gd name="T5" fmla="*/ 180 h 180"/>
                          <a:gd name="T6" fmla="*/ 0 w 161"/>
                          <a:gd name="T7" fmla="*/ 35 h 180"/>
                          <a:gd name="T8" fmla="*/ 116 w 161"/>
                          <a:gd name="T9" fmla="*/ 0 h 180"/>
                        </a:gdLst>
                        <a:ahLst/>
                        <a:cxnLst>
                          <a:cxn ang="0">
                            <a:pos x="T0" y="T1"/>
                          </a:cxn>
                          <a:cxn ang="0">
                            <a:pos x="T2" y="T3"/>
                          </a:cxn>
                          <a:cxn ang="0">
                            <a:pos x="T4" y="T5"/>
                          </a:cxn>
                          <a:cxn ang="0">
                            <a:pos x="T6" y="T7"/>
                          </a:cxn>
                          <a:cxn ang="0">
                            <a:pos x="T8" y="T9"/>
                          </a:cxn>
                        </a:cxnLst>
                        <a:rect l="0" t="0" r="r" b="b"/>
                        <a:pathLst>
                          <a:path w="161" h="180">
                            <a:moveTo>
                              <a:pt x="116" y="0"/>
                            </a:moveTo>
                            <a:lnTo>
                              <a:pt x="161" y="145"/>
                            </a:lnTo>
                            <a:lnTo>
                              <a:pt x="45" y="180"/>
                            </a:lnTo>
                            <a:lnTo>
                              <a:pt x="0" y="35"/>
                            </a:lnTo>
                            <a:lnTo>
                              <a:pt x="116"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4" name="Freeform 127">
                        <a:extLst>
                          <a:ext uri="{FF2B5EF4-FFF2-40B4-BE49-F238E27FC236}">
                            <a16:creationId xmlns:a16="http://schemas.microsoft.com/office/drawing/2014/main" id="{37EABFBF-73FB-4CCC-BB6A-A88A55F67361}"/>
                          </a:ext>
                        </a:extLst>
                      </p:cNvPr>
                      <p:cNvSpPr>
                        <a:spLocks/>
                      </p:cNvSpPr>
                      <p:nvPr/>
                    </p:nvSpPr>
                    <p:spPr bwMode="auto">
                      <a:xfrm>
                        <a:off x="4321176" y="4421188"/>
                        <a:ext cx="252413" cy="287338"/>
                      </a:xfrm>
                      <a:custGeom>
                        <a:avLst/>
                        <a:gdLst>
                          <a:gd name="T0" fmla="*/ 114 w 159"/>
                          <a:gd name="T1" fmla="*/ 0 h 181"/>
                          <a:gd name="T2" fmla="*/ 159 w 159"/>
                          <a:gd name="T3" fmla="*/ 146 h 181"/>
                          <a:gd name="T4" fmla="*/ 45 w 159"/>
                          <a:gd name="T5" fmla="*/ 181 h 181"/>
                          <a:gd name="T6" fmla="*/ 0 w 159"/>
                          <a:gd name="T7" fmla="*/ 36 h 181"/>
                          <a:gd name="T8" fmla="*/ 114 w 159"/>
                          <a:gd name="T9" fmla="*/ 0 h 181"/>
                        </a:gdLst>
                        <a:ahLst/>
                        <a:cxnLst>
                          <a:cxn ang="0">
                            <a:pos x="T0" y="T1"/>
                          </a:cxn>
                          <a:cxn ang="0">
                            <a:pos x="T2" y="T3"/>
                          </a:cxn>
                          <a:cxn ang="0">
                            <a:pos x="T4" y="T5"/>
                          </a:cxn>
                          <a:cxn ang="0">
                            <a:pos x="T6" y="T7"/>
                          </a:cxn>
                          <a:cxn ang="0">
                            <a:pos x="T8" y="T9"/>
                          </a:cxn>
                        </a:cxnLst>
                        <a:rect l="0" t="0" r="r" b="b"/>
                        <a:pathLst>
                          <a:path w="159" h="181">
                            <a:moveTo>
                              <a:pt x="114" y="0"/>
                            </a:moveTo>
                            <a:lnTo>
                              <a:pt x="159" y="146"/>
                            </a:lnTo>
                            <a:lnTo>
                              <a:pt x="45" y="181"/>
                            </a:lnTo>
                            <a:lnTo>
                              <a:pt x="0" y="36"/>
                            </a:lnTo>
                            <a:lnTo>
                              <a:pt x="114"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5" name="Freeform 128">
                        <a:extLst>
                          <a:ext uri="{FF2B5EF4-FFF2-40B4-BE49-F238E27FC236}">
                            <a16:creationId xmlns:a16="http://schemas.microsoft.com/office/drawing/2014/main" id="{714C4688-0B01-4D98-B104-1659823EE6BF}"/>
                          </a:ext>
                        </a:extLst>
                      </p:cNvPr>
                      <p:cNvSpPr>
                        <a:spLocks/>
                      </p:cNvSpPr>
                      <p:nvPr/>
                    </p:nvSpPr>
                    <p:spPr bwMode="auto">
                      <a:xfrm>
                        <a:off x="4530726" y="4357688"/>
                        <a:ext cx="254000" cy="285750"/>
                      </a:xfrm>
                      <a:custGeom>
                        <a:avLst/>
                        <a:gdLst>
                          <a:gd name="T0" fmla="*/ 115 w 160"/>
                          <a:gd name="T1" fmla="*/ 0 h 180"/>
                          <a:gd name="T2" fmla="*/ 160 w 160"/>
                          <a:gd name="T3" fmla="*/ 145 h 180"/>
                          <a:gd name="T4" fmla="*/ 45 w 160"/>
                          <a:gd name="T5" fmla="*/ 180 h 180"/>
                          <a:gd name="T6" fmla="*/ 0 w 160"/>
                          <a:gd name="T7" fmla="*/ 35 h 180"/>
                          <a:gd name="T8" fmla="*/ 115 w 160"/>
                          <a:gd name="T9" fmla="*/ 0 h 180"/>
                        </a:gdLst>
                        <a:ahLst/>
                        <a:cxnLst>
                          <a:cxn ang="0">
                            <a:pos x="T0" y="T1"/>
                          </a:cxn>
                          <a:cxn ang="0">
                            <a:pos x="T2" y="T3"/>
                          </a:cxn>
                          <a:cxn ang="0">
                            <a:pos x="T4" y="T5"/>
                          </a:cxn>
                          <a:cxn ang="0">
                            <a:pos x="T6" y="T7"/>
                          </a:cxn>
                          <a:cxn ang="0">
                            <a:pos x="T8" y="T9"/>
                          </a:cxn>
                        </a:cxnLst>
                        <a:rect l="0" t="0" r="r" b="b"/>
                        <a:pathLst>
                          <a:path w="160" h="180">
                            <a:moveTo>
                              <a:pt x="115" y="0"/>
                            </a:moveTo>
                            <a:lnTo>
                              <a:pt x="160" y="145"/>
                            </a:lnTo>
                            <a:lnTo>
                              <a:pt x="45" y="180"/>
                            </a:lnTo>
                            <a:lnTo>
                              <a:pt x="0" y="35"/>
                            </a:lnTo>
                            <a:lnTo>
                              <a:pt x="115"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6" name="Freeform 129">
                        <a:extLst>
                          <a:ext uri="{FF2B5EF4-FFF2-40B4-BE49-F238E27FC236}">
                            <a16:creationId xmlns:a16="http://schemas.microsoft.com/office/drawing/2014/main" id="{E1CB0885-3F8A-4507-BB37-CD8A0A0A295C}"/>
                          </a:ext>
                        </a:extLst>
                      </p:cNvPr>
                      <p:cNvSpPr>
                        <a:spLocks/>
                      </p:cNvSpPr>
                      <p:nvPr/>
                    </p:nvSpPr>
                    <p:spPr bwMode="auto">
                      <a:xfrm>
                        <a:off x="4741863" y="4225926"/>
                        <a:ext cx="466725" cy="352425"/>
                      </a:xfrm>
                      <a:custGeom>
                        <a:avLst/>
                        <a:gdLst>
                          <a:gd name="T0" fmla="*/ 249 w 294"/>
                          <a:gd name="T1" fmla="*/ 0 h 222"/>
                          <a:gd name="T2" fmla="*/ 294 w 294"/>
                          <a:gd name="T3" fmla="*/ 146 h 222"/>
                          <a:gd name="T4" fmla="*/ 44 w 294"/>
                          <a:gd name="T5" fmla="*/ 222 h 222"/>
                          <a:gd name="T6" fmla="*/ 0 w 294"/>
                          <a:gd name="T7" fmla="*/ 76 h 222"/>
                          <a:gd name="T8" fmla="*/ 249 w 294"/>
                          <a:gd name="T9" fmla="*/ 0 h 222"/>
                        </a:gdLst>
                        <a:ahLst/>
                        <a:cxnLst>
                          <a:cxn ang="0">
                            <a:pos x="T0" y="T1"/>
                          </a:cxn>
                          <a:cxn ang="0">
                            <a:pos x="T2" y="T3"/>
                          </a:cxn>
                          <a:cxn ang="0">
                            <a:pos x="T4" y="T5"/>
                          </a:cxn>
                          <a:cxn ang="0">
                            <a:pos x="T6" y="T7"/>
                          </a:cxn>
                          <a:cxn ang="0">
                            <a:pos x="T8" y="T9"/>
                          </a:cxn>
                        </a:cxnLst>
                        <a:rect l="0" t="0" r="r" b="b"/>
                        <a:pathLst>
                          <a:path w="294" h="222">
                            <a:moveTo>
                              <a:pt x="249" y="0"/>
                            </a:moveTo>
                            <a:lnTo>
                              <a:pt x="294" y="146"/>
                            </a:lnTo>
                            <a:lnTo>
                              <a:pt x="44" y="222"/>
                            </a:lnTo>
                            <a:lnTo>
                              <a:pt x="0" y="76"/>
                            </a:lnTo>
                            <a:lnTo>
                              <a:pt x="249"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7" name="Freeform 130">
                        <a:extLst>
                          <a:ext uri="{FF2B5EF4-FFF2-40B4-BE49-F238E27FC236}">
                            <a16:creationId xmlns:a16="http://schemas.microsoft.com/office/drawing/2014/main" id="{D0237FAB-82BC-4D77-8DE0-84B9081A3500}"/>
                          </a:ext>
                        </a:extLst>
                      </p:cNvPr>
                      <p:cNvSpPr>
                        <a:spLocks/>
                      </p:cNvSpPr>
                      <p:nvPr/>
                    </p:nvSpPr>
                    <p:spPr bwMode="auto">
                      <a:xfrm>
                        <a:off x="4189413" y="4749801"/>
                        <a:ext cx="254000" cy="287338"/>
                      </a:xfrm>
                      <a:custGeom>
                        <a:avLst/>
                        <a:gdLst>
                          <a:gd name="T0" fmla="*/ 116 w 160"/>
                          <a:gd name="T1" fmla="*/ 0 h 181"/>
                          <a:gd name="T2" fmla="*/ 160 w 160"/>
                          <a:gd name="T3" fmla="*/ 145 h 181"/>
                          <a:gd name="T4" fmla="*/ 45 w 160"/>
                          <a:gd name="T5" fmla="*/ 181 h 181"/>
                          <a:gd name="T6" fmla="*/ 0 w 160"/>
                          <a:gd name="T7" fmla="*/ 35 h 181"/>
                          <a:gd name="T8" fmla="*/ 116 w 160"/>
                          <a:gd name="T9" fmla="*/ 0 h 181"/>
                        </a:gdLst>
                        <a:ahLst/>
                        <a:cxnLst>
                          <a:cxn ang="0">
                            <a:pos x="T0" y="T1"/>
                          </a:cxn>
                          <a:cxn ang="0">
                            <a:pos x="T2" y="T3"/>
                          </a:cxn>
                          <a:cxn ang="0">
                            <a:pos x="T4" y="T5"/>
                          </a:cxn>
                          <a:cxn ang="0">
                            <a:pos x="T6" y="T7"/>
                          </a:cxn>
                          <a:cxn ang="0">
                            <a:pos x="T8" y="T9"/>
                          </a:cxn>
                        </a:cxnLst>
                        <a:rect l="0" t="0" r="r" b="b"/>
                        <a:pathLst>
                          <a:path w="160" h="181">
                            <a:moveTo>
                              <a:pt x="116" y="0"/>
                            </a:moveTo>
                            <a:lnTo>
                              <a:pt x="160" y="145"/>
                            </a:lnTo>
                            <a:lnTo>
                              <a:pt x="45" y="181"/>
                            </a:lnTo>
                            <a:lnTo>
                              <a:pt x="0" y="35"/>
                            </a:lnTo>
                            <a:lnTo>
                              <a:pt x="116"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8" name="Freeform 131">
                        <a:extLst>
                          <a:ext uri="{FF2B5EF4-FFF2-40B4-BE49-F238E27FC236}">
                            <a16:creationId xmlns:a16="http://schemas.microsoft.com/office/drawing/2014/main" id="{E9AB0B33-C13C-4035-8516-01071FE18079}"/>
                          </a:ext>
                        </a:extLst>
                      </p:cNvPr>
                      <p:cNvSpPr>
                        <a:spLocks/>
                      </p:cNvSpPr>
                      <p:nvPr/>
                    </p:nvSpPr>
                    <p:spPr bwMode="auto">
                      <a:xfrm>
                        <a:off x="4402138" y="4684713"/>
                        <a:ext cx="252413" cy="285750"/>
                      </a:xfrm>
                      <a:custGeom>
                        <a:avLst/>
                        <a:gdLst>
                          <a:gd name="T0" fmla="*/ 114 w 159"/>
                          <a:gd name="T1" fmla="*/ 0 h 180"/>
                          <a:gd name="T2" fmla="*/ 159 w 159"/>
                          <a:gd name="T3" fmla="*/ 145 h 180"/>
                          <a:gd name="T4" fmla="*/ 45 w 159"/>
                          <a:gd name="T5" fmla="*/ 180 h 180"/>
                          <a:gd name="T6" fmla="*/ 0 w 159"/>
                          <a:gd name="T7" fmla="*/ 35 h 180"/>
                          <a:gd name="T8" fmla="*/ 114 w 159"/>
                          <a:gd name="T9" fmla="*/ 0 h 180"/>
                        </a:gdLst>
                        <a:ahLst/>
                        <a:cxnLst>
                          <a:cxn ang="0">
                            <a:pos x="T0" y="T1"/>
                          </a:cxn>
                          <a:cxn ang="0">
                            <a:pos x="T2" y="T3"/>
                          </a:cxn>
                          <a:cxn ang="0">
                            <a:pos x="T4" y="T5"/>
                          </a:cxn>
                          <a:cxn ang="0">
                            <a:pos x="T6" y="T7"/>
                          </a:cxn>
                          <a:cxn ang="0">
                            <a:pos x="T8" y="T9"/>
                          </a:cxn>
                        </a:cxnLst>
                        <a:rect l="0" t="0" r="r" b="b"/>
                        <a:pathLst>
                          <a:path w="159" h="180">
                            <a:moveTo>
                              <a:pt x="114" y="0"/>
                            </a:moveTo>
                            <a:lnTo>
                              <a:pt x="159" y="145"/>
                            </a:lnTo>
                            <a:lnTo>
                              <a:pt x="45" y="180"/>
                            </a:lnTo>
                            <a:lnTo>
                              <a:pt x="0" y="35"/>
                            </a:lnTo>
                            <a:lnTo>
                              <a:pt x="114"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69" name="Freeform 132">
                        <a:extLst>
                          <a:ext uri="{FF2B5EF4-FFF2-40B4-BE49-F238E27FC236}">
                            <a16:creationId xmlns:a16="http://schemas.microsoft.com/office/drawing/2014/main" id="{BBB97801-D5EB-4064-908B-273567BD7CAD}"/>
                          </a:ext>
                        </a:extLst>
                      </p:cNvPr>
                      <p:cNvSpPr>
                        <a:spLocks/>
                      </p:cNvSpPr>
                      <p:nvPr/>
                    </p:nvSpPr>
                    <p:spPr bwMode="auto">
                      <a:xfrm>
                        <a:off x="4611688" y="4621213"/>
                        <a:ext cx="254000" cy="285750"/>
                      </a:xfrm>
                      <a:custGeom>
                        <a:avLst/>
                        <a:gdLst>
                          <a:gd name="T0" fmla="*/ 115 w 160"/>
                          <a:gd name="T1" fmla="*/ 0 h 180"/>
                          <a:gd name="T2" fmla="*/ 160 w 160"/>
                          <a:gd name="T3" fmla="*/ 145 h 180"/>
                          <a:gd name="T4" fmla="*/ 45 w 160"/>
                          <a:gd name="T5" fmla="*/ 180 h 180"/>
                          <a:gd name="T6" fmla="*/ 0 w 160"/>
                          <a:gd name="T7" fmla="*/ 35 h 180"/>
                          <a:gd name="T8" fmla="*/ 115 w 160"/>
                          <a:gd name="T9" fmla="*/ 0 h 180"/>
                        </a:gdLst>
                        <a:ahLst/>
                        <a:cxnLst>
                          <a:cxn ang="0">
                            <a:pos x="T0" y="T1"/>
                          </a:cxn>
                          <a:cxn ang="0">
                            <a:pos x="T2" y="T3"/>
                          </a:cxn>
                          <a:cxn ang="0">
                            <a:pos x="T4" y="T5"/>
                          </a:cxn>
                          <a:cxn ang="0">
                            <a:pos x="T6" y="T7"/>
                          </a:cxn>
                          <a:cxn ang="0">
                            <a:pos x="T8" y="T9"/>
                          </a:cxn>
                        </a:cxnLst>
                        <a:rect l="0" t="0" r="r" b="b"/>
                        <a:pathLst>
                          <a:path w="160" h="180">
                            <a:moveTo>
                              <a:pt x="115" y="0"/>
                            </a:moveTo>
                            <a:lnTo>
                              <a:pt x="160" y="145"/>
                            </a:lnTo>
                            <a:lnTo>
                              <a:pt x="45" y="180"/>
                            </a:lnTo>
                            <a:lnTo>
                              <a:pt x="0" y="35"/>
                            </a:lnTo>
                            <a:lnTo>
                              <a:pt x="115"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0" name="Freeform 133">
                        <a:extLst>
                          <a:ext uri="{FF2B5EF4-FFF2-40B4-BE49-F238E27FC236}">
                            <a16:creationId xmlns:a16="http://schemas.microsoft.com/office/drawing/2014/main" id="{78DD1C20-0BF2-4FF3-BE44-CAE6C515E7CF}"/>
                          </a:ext>
                        </a:extLst>
                      </p:cNvPr>
                      <p:cNvSpPr>
                        <a:spLocks/>
                      </p:cNvSpPr>
                      <p:nvPr/>
                    </p:nvSpPr>
                    <p:spPr bwMode="auto">
                      <a:xfrm>
                        <a:off x="4873626" y="3962401"/>
                        <a:ext cx="252413" cy="288925"/>
                      </a:xfrm>
                      <a:custGeom>
                        <a:avLst/>
                        <a:gdLst>
                          <a:gd name="T0" fmla="*/ 115 w 159"/>
                          <a:gd name="T1" fmla="*/ 0 h 182"/>
                          <a:gd name="T2" fmla="*/ 159 w 159"/>
                          <a:gd name="T3" fmla="*/ 147 h 182"/>
                          <a:gd name="T4" fmla="*/ 45 w 159"/>
                          <a:gd name="T5" fmla="*/ 182 h 182"/>
                          <a:gd name="T6" fmla="*/ 0 w 159"/>
                          <a:gd name="T7" fmla="*/ 36 h 182"/>
                          <a:gd name="T8" fmla="*/ 115 w 159"/>
                          <a:gd name="T9" fmla="*/ 0 h 182"/>
                        </a:gdLst>
                        <a:ahLst/>
                        <a:cxnLst>
                          <a:cxn ang="0">
                            <a:pos x="T0" y="T1"/>
                          </a:cxn>
                          <a:cxn ang="0">
                            <a:pos x="T2" y="T3"/>
                          </a:cxn>
                          <a:cxn ang="0">
                            <a:pos x="T4" y="T5"/>
                          </a:cxn>
                          <a:cxn ang="0">
                            <a:pos x="T6" y="T7"/>
                          </a:cxn>
                          <a:cxn ang="0">
                            <a:pos x="T8" y="T9"/>
                          </a:cxn>
                        </a:cxnLst>
                        <a:rect l="0" t="0" r="r" b="b"/>
                        <a:pathLst>
                          <a:path w="159" h="182">
                            <a:moveTo>
                              <a:pt x="115" y="0"/>
                            </a:moveTo>
                            <a:lnTo>
                              <a:pt x="159" y="147"/>
                            </a:lnTo>
                            <a:lnTo>
                              <a:pt x="45" y="182"/>
                            </a:lnTo>
                            <a:lnTo>
                              <a:pt x="0" y="36"/>
                            </a:lnTo>
                            <a:lnTo>
                              <a:pt x="115"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1" name="Freeform 134">
                        <a:extLst>
                          <a:ext uri="{FF2B5EF4-FFF2-40B4-BE49-F238E27FC236}">
                            <a16:creationId xmlns:a16="http://schemas.microsoft.com/office/drawing/2014/main" id="{929F094E-4F25-43BA-B6ED-1A2DF7C6ADC7}"/>
                          </a:ext>
                        </a:extLst>
                      </p:cNvPr>
                      <p:cNvSpPr>
                        <a:spLocks/>
                      </p:cNvSpPr>
                      <p:nvPr/>
                    </p:nvSpPr>
                    <p:spPr bwMode="auto">
                      <a:xfrm>
                        <a:off x="4822826" y="4559301"/>
                        <a:ext cx="252413" cy="287338"/>
                      </a:xfrm>
                      <a:custGeom>
                        <a:avLst/>
                        <a:gdLst>
                          <a:gd name="T0" fmla="*/ 114 w 159"/>
                          <a:gd name="T1" fmla="*/ 0 h 181"/>
                          <a:gd name="T2" fmla="*/ 159 w 159"/>
                          <a:gd name="T3" fmla="*/ 145 h 181"/>
                          <a:gd name="T4" fmla="*/ 45 w 159"/>
                          <a:gd name="T5" fmla="*/ 181 h 181"/>
                          <a:gd name="T6" fmla="*/ 0 w 159"/>
                          <a:gd name="T7" fmla="*/ 35 h 181"/>
                          <a:gd name="T8" fmla="*/ 114 w 159"/>
                          <a:gd name="T9" fmla="*/ 0 h 181"/>
                        </a:gdLst>
                        <a:ahLst/>
                        <a:cxnLst>
                          <a:cxn ang="0">
                            <a:pos x="T0" y="T1"/>
                          </a:cxn>
                          <a:cxn ang="0">
                            <a:pos x="T2" y="T3"/>
                          </a:cxn>
                          <a:cxn ang="0">
                            <a:pos x="T4" y="T5"/>
                          </a:cxn>
                          <a:cxn ang="0">
                            <a:pos x="T6" y="T7"/>
                          </a:cxn>
                          <a:cxn ang="0">
                            <a:pos x="T8" y="T9"/>
                          </a:cxn>
                        </a:cxnLst>
                        <a:rect l="0" t="0" r="r" b="b"/>
                        <a:pathLst>
                          <a:path w="159" h="181">
                            <a:moveTo>
                              <a:pt x="114" y="0"/>
                            </a:moveTo>
                            <a:lnTo>
                              <a:pt x="159" y="145"/>
                            </a:lnTo>
                            <a:lnTo>
                              <a:pt x="45" y="181"/>
                            </a:lnTo>
                            <a:lnTo>
                              <a:pt x="0" y="35"/>
                            </a:lnTo>
                            <a:lnTo>
                              <a:pt x="114"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72" name="Freeform 135">
                        <a:extLst>
                          <a:ext uri="{FF2B5EF4-FFF2-40B4-BE49-F238E27FC236}">
                            <a16:creationId xmlns:a16="http://schemas.microsoft.com/office/drawing/2014/main" id="{FEE50BED-A931-4BCD-BC0C-87464DB21848}"/>
                          </a:ext>
                        </a:extLst>
                      </p:cNvPr>
                      <p:cNvSpPr>
                        <a:spLocks/>
                      </p:cNvSpPr>
                      <p:nvPr/>
                    </p:nvSpPr>
                    <p:spPr bwMode="auto">
                      <a:xfrm>
                        <a:off x="5033963" y="4494213"/>
                        <a:ext cx="255588" cy="285750"/>
                      </a:xfrm>
                      <a:custGeom>
                        <a:avLst/>
                        <a:gdLst>
                          <a:gd name="T0" fmla="*/ 116 w 161"/>
                          <a:gd name="T1" fmla="*/ 0 h 180"/>
                          <a:gd name="T2" fmla="*/ 161 w 161"/>
                          <a:gd name="T3" fmla="*/ 145 h 180"/>
                          <a:gd name="T4" fmla="*/ 44 w 161"/>
                          <a:gd name="T5" fmla="*/ 180 h 180"/>
                          <a:gd name="T6" fmla="*/ 0 w 161"/>
                          <a:gd name="T7" fmla="*/ 35 h 180"/>
                          <a:gd name="T8" fmla="*/ 116 w 161"/>
                          <a:gd name="T9" fmla="*/ 0 h 180"/>
                        </a:gdLst>
                        <a:ahLst/>
                        <a:cxnLst>
                          <a:cxn ang="0">
                            <a:pos x="T0" y="T1"/>
                          </a:cxn>
                          <a:cxn ang="0">
                            <a:pos x="T2" y="T3"/>
                          </a:cxn>
                          <a:cxn ang="0">
                            <a:pos x="T4" y="T5"/>
                          </a:cxn>
                          <a:cxn ang="0">
                            <a:pos x="T6" y="T7"/>
                          </a:cxn>
                          <a:cxn ang="0">
                            <a:pos x="T8" y="T9"/>
                          </a:cxn>
                        </a:cxnLst>
                        <a:rect l="0" t="0" r="r" b="b"/>
                        <a:pathLst>
                          <a:path w="161" h="180">
                            <a:moveTo>
                              <a:pt x="116" y="0"/>
                            </a:moveTo>
                            <a:lnTo>
                              <a:pt x="161" y="145"/>
                            </a:lnTo>
                            <a:lnTo>
                              <a:pt x="44" y="180"/>
                            </a:lnTo>
                            <a:lnTo>
                              <a:pt x="0" y="35"/>
                            </a:lnTo>
                            <a:lnTo>
                              <a:pt x="116"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grpSp>
                  <p:nvGrpSpPr>
                    <p:cNvPr id="55" name="Group 54">
                      <a:extLst>
                        <a:ext uri="{FF2B5EF4-FFF2-40B4-BE49-F238E27FC236}">
                          <a16:creationId xmlns:a16="http://schemas.microsoft.com/office/drawing/2014/main" id="{66805AA6-F1FF-47C0-B698-8414AB3FEAEB}"/>
                        </a:ext>
                      </a:extLst>
                    </p:cNvPr>
                    <p:cNvGrpSpPr/>
                    <p:nvPr/>
                  </p:nvGrpSpPr>
                  <p:grpSpPr>
                    <a:xfrm>
                      <a:off x="3833813" y="3375026"/>
                      <a:ext cx="1166813" cy="730250"/>
                      <a:chOff x="3833813" y="3375026"/>
                      <a:chExt cx="1166813" cy="730250"/>
                    </a:xfrm>
                  </p:grpSpPr>
                  <p:sp>
                    <p:nvSpPr>
                      <p:cNvPr id="56" name="Freeform 121">
                        <a:extLst>
                          <a:ext uri="{FF2B5EF4-FFF2-40B4-BE49-F238E27FC236}">
                            <a16:creationId xmlns:a16="http://schemas.microsoft.com/office/drawing/2014/main" id="{72D20CB5-4120-492E-BA02-2D9A28023695}"/>
                          </a:ext>
                        </a:extLst>
                      </p:cNvPr>
                      <p:cNvSpPr>
                        <a:spLocks/>
                      </p:cNvSpPr>
                      <p:nvPr/>
                    </p:nvSpPr>
                    <p:spPr bwMode="auto">
                      <a:xfrm>
                        <a:off x="3833813" y="3375026"/>
                        <a:ext cx="1166813" cy="730250"/>
                      </a:xfrm>
                      <a:custGeom>
                        <a:avLst/>
                        <a:gdLst>
                          <a:gd name="T0" fmla="*/ 656 w 735"/>
                          <a:gd name="T1" fmla="*/ 0 h 460"/>
                          <a:gd name="T2" fmla="*/ 735 w 735"/>
                          <a:gd name="T3" fmla="*/ 258 h 460"/>
                          <a:gd name="T4" fmla="*/ 80 w 735"/>
                          <a:gd name="T5" fmla="*/ 460 h 460"/>
                          <a:gd name="T6" fmla="*/ 0 w 735"/>
                          <a:gd name="T7" fmla="*/ 201 h 460"/>
                          <a:gd name="T8" fmla="*/ 656 w 735"/>
                          <a:gd name="T9" fmla="*/ 0 h 460"/>
                        </a:gdLst>
                        <a:ahLst/>
                        <a:cxnLst>
                          <a:cxn ang="0">
                            <a:pos x="T0" y="T1"/>
                          </a:cxn>
                          <a:cxn ang="0">
                            <a:pos x="T2" y="T3"/>
                          </a:cxn>
                          <a:cxn ang="0">
                            <a:pos x="T4" y="T5"/>
                          </a:cxn>
                          <a:cxn ang="0">
                            <a:pos x="T6" y="T7"/>
                          </a:cxn>
                          <a:cxn ang="0">
                            <a:pos x="T8" y="T9"/>
                          </a:cxn>
                        </a:cxnLst>
                        <a:rect l="0" t="0" r="r" b="b"/>
                        <a:pathLst>
                          <a:path w="735" h="460">
                            <a:moveTo>
                              <a:pt x="656" y="0"/>
                            </a:moveTo>
                            <a:lnTo>
                              <a:pt x="735" y="258"/>
                            </a:lnTo>
                            <a:lnTo>
                              <a:pt x="80" y="460"/>
                            </a:lnTo>
                            <a:lnTo>
                              <a:pt x="0" y="201"/>
                            </a:lnTo>
                            <a:lnTo>
                              <a:pt x="656"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57" name="Freeform 136">
                        <a:extLst>
                          <a:ext uri="{FF2B5EF4-FFF2-40B4-BE49-F238E27FC236}">
                            <a16:creationId xmlns:a16="http://schemas.microsoft.com/office/drawing/2014/main" id="{43601AE2-3DC0-490E-84A5-961FDD50DA43}"/>
                          </a:ext>
                        </a:extLst>
                      </p:cNvPr>
                      <p:cNvSpPr>
                        <a:spLocks/>
                      </p:cNvSpPr>
                      <p:nvPr/>
                    </p:nvSpPr>
                    <p:spPr bwMode="auto">
                      <a:xfrm>
                        <a:off x="3833813" y="3378201"/>
                        <a:ext cx="1030288" cy="719138"/>
                      </a:xfrm>
                      <a:custGeom>
                        <a:avLst/>
                        <a:gdLst>
                          <a:gd name="T0" fmla="*/ 649 w 649"/>
                          <a:gd name="T1" fmla="*/ 0 h 453"/>
                          <a:gd name="T2" fmla="*/ 78 w 649"/>
                          <a:gd name="T3" fmla="*/ 453 h 453"/>
                          <a:gd name="T4" fmla="*/ 0 w 649"/>
                          <a:gd name="T5" fmla="*/ 199 h 453"/>
                          <a:gd name="T6" fmla="*/ 649 w 649"/>
                          <a:gd name="T7" fmla="*/ 0 h 453"/>
                        </a:gdLst>
                        <a:ahLst/>
                        <a:cxnLst>
                          <a:cxn ang="0">
                            <a:pos x="T0" y="T1"/>
                          </a:cxn>
                          <a:cxn ang="0">
                            <a:pos x="T2" y="T3"/>
                          </a:cxn>
                          <a:cxn ang="0">
                            <a:pos x="T4" y="T5"/>
                          </a:cxn>
                          <a:cxn ang="0">
                            <a:pos x="T6" y="T7"/>
                          </a:cxn>
                        </a:cxnLst>
                        <a:rect l="0" t="0" r="r" b="b"/>
                        <a:pathLst>
                          <a:path w="649" h="453">
                            <a:moveTo>
                              <a:pt x="649" y="0"/>
                            </a:moveTo>
                            <a:lnTo>
                              <a:pt x="78" y="453"/>
                            </a:lnTo>
                            <a:lnTo>
                              <a:pt x="0" y="199"/>
                            </a:lnTo>
                            <a:lnTo>
                              <a:pt x="649" y="0"/>
                            </a:lnTo>
                            <a:close/>
                          </a:path>
                        </a:pathLst>
                      </a:custGeom>
                      <a:solidFill>
                        <a:schemeClr val="bg2">
                          <a:lumMod val="9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grpSp>
            </p:grpSp>
            <p:grpSp>
              <p:nvGrpSpPr>
                <p:cNvPr id="11" name="Group 10">
                  <a:extLst>
                    <a:ext uri="{FF2B5EF4-FFF2-40B4-BE49-F238E27FC236}">
                      <a16:creationId xmlns:a16="http://schemas.microsoft.com/office/drawing/2014/main" id="{AF5251B4-DB04-4CB3-8880-B9DEFFA96A24}"/>
                    </a:ext>
                  </a:extLst>
                </p:cNvPr>
                <p:cNvGrpSpPr/>
                <p:nvPr/>
              </p:nvGrpSpPr>
              <p:grpSpPr>
                <a:xfrm>
                  <a:off x="1688715" y="4016786"/>
                  <a:ext cx="3391282" cy="2990967"/>
                  <a:chOff x="8290384" y="4477822"/>
                  <a:chExt cx="2844409" cy="2508649"/>
                </a:xfrm>
              </p:grpSpPr>
              <p:grpSp>
                <p:nvGrpSpPr>
                  <p:cNvPr id="12" name="Group 11">
                    <a:extLst>
                      <a:ext uri="{FF2B5EF4-FFF2-40B4-BE49-F238E27FC236}">
                        <a16:creationId xmlns:a16="http://schemas.microsoft.com/office/drawing/2014/main" id="{E6B49C2A-3983-431C-9B2C-FB5B90B0543C}"/>
                      </a:ext>
                    </a:extLst>
                  </p:cNvPr>
                  <p:cNvGrpSpPr/>
                  <p:nvPr/>
                </p:nvGrpSpPr>
                <p:grpSpPr>
                  <a:xfrm>
                    <a:off x="8290384" y="4598440"/>
                    <a:ext cx="847505" cy="2388031"/>
                    <a:chOff x="7383376" y="4598440"/>
                    <a:chExt cx="847505" cy="2388031"/>
                  </a:xfrm>
                </p:grpSpPr>
                <p:sp>
                  <p:nvSpPr>
                    <p:cNvPr id="43" name="Freeform 225">
                      <a:extLst>
                        <a:ext uri="{FF2B5EF4-FFF2-40B4-BE49-F238E27FC236}">
                          <a16:creationId xmlns:a16="http://schemas.microsoft.com/office/drawing/2014/main" id="{80290635-2203-4BCE-97AC-E911BE7F76A0}"/>
                        </a:ext>
                      </a:extLst>
                    </p:cNvPr>
                    <p:cNvSpPr>
                      <a:spLocks/>
                    </p:cNvSpPr>
                    <p:nvPr/>
                  </p:nvSpPr>
                  <p:spPr bwMode="auto">
                    <a:xfrm>
                      <a:off x="7395561" y="4598440"/>
                      <a:ext cx="835320" cy="1248237"/>
                    </a:xfrm>
                    <a:custGeom>
                      <a:avLst/>
                      <a:gdLst>
                        <a:gd name="T0" fmla="*/ 554 w 617"/>
                        <a:gd name="T1" fmla="*/ 0 h 922"/>
                        <a:gd name="T2" fmla="*/ 559 w 617"/>
                        <a:gd name="T3" fmla="*/ 7 h 922"/>
                        <a:gd name="T4" fmla="*/ 568 w 617"/>
                        <a:gd name="T5" fmla="*/ 38 h 922"/>
                        <a:gd name="T6" fmla="*/ 573 w 617"/>
                        <a:gd name="T7" fmla="*/ 68 h 922"/>
                        <a:gd name="T8" fmla="*/ 577 w 617"/>
                        <a:gd name="T9" fmla="*/ 82 h 922"/>
                        <a:gd name="T10" fmla="*/ 580 w 617"/>
                        <a:gd name="T11" fmla="*/ 91 h 922"/>
                        <a:gd name="T12" fmla="*/ 589 w 617"/>
                        <a:gd name="T13" fmla="*/ 112 h 922"/>
                        <a:gd name="T14" fmla="*/ 607 w 617"/>
                        <a:gd name="T15" fmla="*/ 154 h 922"/>
                        <a:gd name="T16" fmla="*/ 617 w 617"/>
                        <a:gd name="T17" fmla="*/ 177 h 922"/>
                        <a:gd name="T18" fmla="*/ 612 w 617"/>
                        <a:gd name="T19" fmla="*/ 221 h 922"/>
                        <a:gd name="T20" fmla="*/ 598 w 617"/>
                        <a:gd name="T21" fmla="*/ 284 h 922"/>
                        <a:gd name="T22" fmla="*/ 573 w 617"/>
                        <a:gd name="T23" fmla="*/ 359 h 922"/>
                        <a:gd name="T24" fmla="*/ 542 w 617"/>
                        <a:gd name="T25" fmla="*/ 445 h 922"/>
                        <a:gd name="T26" fmla="*/ 489 w 617"/>
                        <a:gd name="T27" fmla="*/ 508 h 922"/>
                        <a:gd name="T28" fmla="*/ 442 w 617"/>
                        <a:gd name="T29" fmla="*/ 557 h 922"/>
                        <a:gd name="T30" fmla="*/ 405 w 617"/>
                        <a:gd name="T31" fmla="*/ 643 h 922"/>
                        <a:gd name="T32" fmla="*/ 396 w 617"/>
                        <a:gd name="T33" fmla="*/ 726 h 922"/>
                        <a:gd name="T34" fmla="*/ 396 w 617"/>
                        <a:gd name="T35" fmla="*/ 803 h 922"/>
                        <a:gd name="T36" fmla="*/ 396 w 617"/>
                        <a:gd name="T37" fmla="*/ 880 h 922"/>
                        <a:gd name="T38" fmla="*/ 398 w 617"/>
                        <a:gd name="T39" fmla="*/ 922 h 922"/>
                        <a:gd name="T40" fmla="*/ 33 w 617"/>
                        <a:gd name="T41" fmla="*/ 915 h 922"/>
                        <a:gd name="T42" fmla="*/ 35 w 617"/>
                        <a:gd name="T43" fmla="*/ 859 h 922"/>
                        <a:gd name="T44" fmla="*/ 35 w 617"/>
                        <a:gd name="T45" fmla="*/ 775 h 922"/>
                        <a:gd name="T46" fmla="*/ 35 w 617"/>
                        <a:gd name="T47" fmla="*/ 694 h 922"/>
                        <a:gd name="T48" fmla="*/ 35 w 617"/>
                        <a:gd name="T49" fmla="*/ 643 h 922"/>
                        <a:gd name="T50" fmla="*/ 26 w 617"/>
                        <a:gd name="T51" fmla="*/ 587 h 922"/>
                        <a:gd name="T52" fmla="*/ 9 w 617"/>
                        <a:gd name="T53" fmla="*/ 510 h 922"/>
                        <a:gd name="T54" fmla="*/ 0 w 617"/>
                        <a:gd name="T55" fmla="*/ 433 h 922"/>
                        <a:gd name="T56" fmla="*/ 0 w 617"/>
                        <a:gd name="T57" fmla="*/ 352 h 922"/>
                        <a:gd name="T58" fmla="*/ 0 w 617"/>
                        <a:gd name="T59" fmla="*/ 261 h 922"/>
                        <a:gd name="T60" fmla="*/ 7 w 617"/>
                        <a:gd name="T61" fmla="*/ 191 h 922"/>
                        <a:gd name="T62" fmla="*/ 30 w 617"/>
                        <a:gd name="T63" fmla="*/ 152 h 922"/>
                        <a:gd name="T64" fmla="*/ 68 w 617"/>
                        <a:gd name="T65" fmla="*/ 128 h 922"/>
                        <a:gd name="T66" fmla="*/ 102 w 617"/>
                        <a:gd name="T67" fmla="*/ 133 h 922"/>
                        <a:gd name="T68" fmla="*/ 105 w 617"/>
                        <a:gd name="T69" fmla="*/ 133 h 922"/>
                        <a:gd name="T70" fmla="*/ 107 w 617"/>
                        <a:gd name="T71" fmla="*/ 119 h 922"/>
                        <a:gd name="T72" fmla="*/ 116 w 617"/>
                        <a:gd name="T73" fmla="*/ 89 h 922"/>
                        <a:gd name="T74" fmla="*/ 140 w 617"/>
                        <a:gd name="T75" fmla="*/ 66 h 922"/>
                        <a:gd name="T76" fmla="*/ 179 w 617"/>
                        <a:gd name="T77" fmla="*/ 61 h 922"/>
                        <a:gd name="T78" fmla="*/ 203 w 617"/>
                        <a:gd name="T79" fmla="*/ 72 h 922"/>
                        <a:gd name="T80" fmla="*/ 214 w 617"/>
                        <a:gd name="T81" fmla="*/ 75 h 922"/>
                        <a:gd name="T82" fmla="*/ 226 w 617"/>
                        <a:gd name="T83" fmla="*/ 68 h 922"/>
                        <a:gd name="T84" fmla="*/ 235 w 617"/>
                        <a:gd name="T85" fmla="*/ 47 h 922"/>
                        <a:gd name="T86" fmla="*/ 261 w 617"/>
                        <a:gd name="T87" fmla="*/ 21 h 922"/>
                        <a:gd name="T88" fmla="*/ 307 w 617"/>
                        <a:gd name="T89" fmla="*/ 14 h 922"/>
                        <a:gd name="T90" fmla="*/ 342 w 617"/>
                        <a:gd name="T91" fmla="*/ 35 h 922"/>
                        <a:gd name="T92" fmla="*/ 358 w 617"/>
                        <a:gd name="T93" fmla="*/ 42 h 922"/>
                        <a:gd name="T94" fmla="*/ 372 w 617"/>
                        <a:gd name="T95" fmla="*/ 31 h 922"/>
                        <a:gd name="T96" fmla="*/ 393 w 617"/>
                        <a:gd name="T97" fmla="*/ 19 h 922"/>
                        <a:gd name="T98" fmla="*/ 414 w 617"/>
                        <a:gd name="T99" fmla="*/ 19 h 922"/>
                        <a:gd name="T100" fmla="*/ 454 w 617"/>
                        <a:gd name="T101" fmla="*/ 35 h 922"/>
                        <a:gd name="T102" fmla="*/ 477 w 617"/>
                        <a:gd name="T103" fmla="*/ 68 h 922"/>
                        <a:gd name="T104" fmla="*/ 489 w 617"/>
                        <a:gd name="T105" fmla="*/ 86 h 922"/>
                        <a:gd name="T106" fmla="*/ 498 w 617"/>
                        <a:gd name="T107" fmla="*/ 40 h 922"/>
                        <a:gd name="T108" fmla="*/ 531 w 617"/>
                        <a:gd name="T109" fmla="*/ 3 h 922"/>
                        <a:gd name="T110" fmla="*/ 533 w 617"/>
                        <a:gd name="T111" fmla="*/ 3 h 922"/>
                        <a:gd name="T112" fmla="*/ 542 w 617"/>
                        <a:gd name="T113"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7" h="922">
                          <a:moveTo>
                            <a:pt x="549" y="0"/>
                          </a:moveTo>
                          <a:lnTo>
                            <a:pt x="554" y="0"/>
                          </a:lnTo>
                          <a:lnTo>
                            <a:pt x="556" y="3"/>
                          </a:lnTo>
                          <a:lnTo>
                            <a:pt x="559" y="7"/>
                          </a:lnTo>
                          <a:lnTo>
                            <a:pt x="563" y="21"/>
                          </a:lnTo>
                          <a:lnTo>
                            <a:pt x="568" y="38"/>
                          </a:lnTo>
                          <a:lnTo>
                            <a:pt x="570" y="63"/>
                          </a:lnTo>
                          <a:lnTo>
                            <a:pt x="573" y="68"/>
                          </a:lnTo>
                          <a:lnTo>
                            <a:pt x="575" y="75"/>
                          </a:lnTo>
                          <a:lnTo>
                            <a:pt x="577" y="82"/>
                          </a:lnTo>
                          <a:lnTo>
                            <a:pt x="580" y="89"/>
                          </a:lnTo>
                          <a:lnTo>
                            <a:pt x="580" y="91"/>
                          </a:lnTo>
                          <a:lnTo>
                            <a:pt x="584" y="98"/>
                          </a:lnTo>
                          <a:lnTo>
                            <a:pt x="589" y="112"/>
                          </a:lnTo>
                          <a:lnTo>
                            <a:pt x="598" y="133"/>
                          </a:lnTo>
                          <a:lnTo>
                            <a:pt x="607" y="154"/>
                          </a:lnTo>
                          <a:lnTo>
                            <a:pt x="612" y="166"/>
                          </a:lnTo>
                          <a:lnTo>
                            <a:pt x="617" y="177"/>
                          </a:lnTo>
                          <a:lnTo>
                            <a:pt x="617" y="191"/>
                          </a:lnTo>
                          <a:lnTo>
                            <a:pt x="612" y="221"/>
                          </a:lnTo>
                          <a:lnTo>
                            <a:pt x="605" y="254"/>
                          </a:lnTo>
                          <a:lnTo>
                            <a:pt x="598" y="284"/>
                          </a:lnTo>
                          <a:lnTo>
                            <a:pt x="587" y="317"/>
                          </a:lnTo>
                          <a:lnTo>
                            <a:pt x="573" y="359"/>
                          </a:lnTo>
                          <a:lnTo>
                            <a:pt x="556" y="410"/>
                          </a:lnTo>
                          <a:lnTo>
                            <a:pt x="542" y="445"/>
                          </a:lnTo>
                          <a:lnTo>
                            <a:pt x="517" y="477"/>
                          </a:lnTo>
                          <a:lnTo>
                            <a:pt x="489" y="508"/>
                          </a:lnTo>
                          <a:lnTo>
                            <a:pt x="463" y="533"/>
                          </a:lnTo>
                          <a:lnTo>
                            <a:pt x="442" y="557"/>
                          </a:lnTo>
                          <a:lnTo>
                            <a:pt x="419" y="594"/>
                          </a:lnTo>
                          <a:lnTo>
                            <a:pt x="405" y="643"/>
                          </a:lnTo>
                          <a:lnTo>
                            <a:pt x="398" y="699"/>
                          </a:lnTo>
                          <a:lnTo>
                            <a:pt x="396" y="726"/>
                          </a:lnTo>
                          <a:lnTo>
                            <a:pt x="396" y="764"/>
                          </a:lnTo>
                          <a:lnTo>
                            <a:pt x="396" y="803"/>
                          </a:lnTo>
                          <a:lnTo>
                            <a:pt x="396" y="843"/>
                          </a:lnTo>
                          <a:lnTo>
                            <a:pt x="396" y="880"/>
                          </a:lnTo>
                          <a:lnTo>
                            <a:pt x="396" y="906"/>
                          </a:lnTo>
                          <a:lnTo>
                            <a:pt x="398" y="922"/>
                          </a:lnTo>
                          <a:lnTo>
                            <a:pt x="33" y="922"/>
                          </a:lnTo>
                          <a:lnTo>
                            <a:pt x="33" y="915"/>
                          </a:lnTo>
                          <a:lnTo>
                            <a:pt x="35" y="892"/>
                          </a:lnTo>
                          <a:lnTo>
                            <a:pt x="35" y="859"/>
                          </a:lnTo>
                          <a:lnTo>
                            <a:pt x="35" y="817"/>
                          </a:lnTo>
                          <a:lnTo>
                            <a:pt x="35" y="775"/>
                          </a:lnTo>
                          <a:lnTo>
                            <a:pt x="35" y="731"/>
                          </a:lnTo>
                          <a:lnTo>
                            <a:pt x="35" y="694"/>
                          </a:lnTo>
                          <a:lnTo>
                            <a:pt x="35" y="661"/>
                          </a:lnTo>
                          <a:lnTo>
                            <a:pt x="35" y="643"/>
                          </a:lnTo>
                          <a:lnTo>
                            <a:pt x="33" y="617"/>
                          </a:lnTo>
                          <a:lnTo>
                            <a:pt x="26" y="587"/>
                          </a:lnTo>
                          <a:lnTo>
                            <a:pt x="19" y="550"/>
                          </a:lnTo>
                          <a:lnTo>
                            <a:pt x="9" y="510"/>
                          </a:lnTo>
                          <a:lnTo>
                            <a:pt x="2" y="470"/>
                          </a:lnTo>
                          <a:lnTo>
                            <a:pt x="0" y="433"/>
                          </a:lnTo>
                          <a:lnTo>
                            <a:pt x="0" y="396"/>
                          </a:lnTo>
                          <a:lnTo>
                            <a:pt x="0" y="352"/>
                          </a:lnTo>
                          <a:lnTo>
                            <a:pt x="0" y="305"/>
                          </a:lnTo>
                          <a:lnTo>
                            <a:pt x="0" y="261"/>
                          </a:lnTo>
                          <a:lnTo>
                            <a:pt x="2" y="224"/>
                          </a:lnTo>
                          <a:lnTo>
                            <a:pt x="7" y="191"/>
                          </a:lnTo>
                          <a:lnTo>
                            <a:pt x="16" y="170"/>
                          </a:lnTo>
                          <a:lnTo>
                            <a:pt x="30" y="152"/>
                          </a:lnTo>
                          <a:lnTo>
                            <a:pt x="49" y="138"/>
                          </a:lnTo>
                          <a:lnTo>
                            <a:pt x="68" y="128"/>
                          </a:lnTo>
                          <a:lnTo>
                            <a:pt x="86" y="126"/>
                          </a:lnTo>
                          <a:lnTo>
                            <a:pt x="102" y="133"/>
                          </a:lnTo>
                          <a:lnTo>
                            <a:pt x="105" y="133"/>
                          </a:lnTo>
                          <a:lnTo>
                            <a:pt x="105" y="133"/>
                          </a:lnTo>
                          <a:lnTo>
                            <a:pt x="107" y="131"/>
                          </a:lnTo>
                          <a:lnTo>
                            <a:pt x="107" y="119"/>
                          </a:lnTo>
                          <a:lnTo>
                            <a:pt x="109" y="105"/>
                          </a:lnTo>
                          <a:lnTo>
                            <a:pt x="116" y="89"/>
                          </a:lnTo>
                          <a:lnTo>
                            <a:pt x="126" y="77"/>
                          </a:lnTo>
                          <a:lnTo>
                            <a:pt x="140" y="66"/>
                          </a:lnTo>
                          <a:lnTo>
                            <a:pt x="163" y="61"/>
                          </a:lnTo>
                          <a:lnTo>
                            <a:pt x="179" y="61"/>
                          </a:lnTo>
                          <a:lnTo>
                            <a:pt x="191" y="66"/>
                          </a:lnTo>
                          <a:lnTo>
                            <a:pt x="203" y="72"/>
                          </a:lnTo>
                          <a:lnTo>
                            <a:pt x="207" y="75"/>
                          </a:lnTo>
                          <a:lnTo>
                            <a:pt x="214" y="75"/>
                          </a:lnTo>
                          <a:lnTo>
                            <a:pt x="221" y="72"/>
                          </a:lnTo>
                          <a:lnTo>
                            <a:pt x="226" y="68"/>
                          </a:lnTo>
                          <a:lnTo>
                            <a:pt x="230" y="63"/>
                          </a:lnTo>
                          <a:lnTo>
                            <a:pt x="235" y="47"/>
                          </a:lnTo>
                          <a:lnTo>
                            <a:pt x="247" y="33"/>
                          </a:lnTo>
                          <a:lnTo>
                            <a:pt x="261" y="21"/>
                          </a:lnTo>
                          <a:lnTo>
                            <a:pt x="282" y="14"/>
                          </a:lnTo>
                          <a:lnTo>
                            <a:pt x="307" y="14"/>
                          </a:lnTo>
                          <a:lnTo>
                            <a:pt x="328" y="21"/>
                          </a:lnTo>
                          <a:lnTo>
                            <a:pt x="342" y="35"/>
                          </a:lnTo>
                          <a:lnTo>
                            <a:pt x="354" y="52"/>
                          </a:lnTo>
                          <a:lnTo>
                            <a:pt x="358" y="42"/>
                          </a:lnTo>
                          <a:lnTo>
                            <a:pt x="365" y="35"/>
                          </a:lnTo>
                          <a:lnTo>
                            <a:pt x="372" y="31"/>
                          </a:lnTo>
                          <a:lnTo>
                            <a:pt x="384" y="24"/>
                          </a:lnTo>
                          <a:lnTo>
                            <a:pt x="393" y="19"/>
                          </a:lnTo>
                          <a:lnTo>
                            <a:pt x="403" y="19"/>
                          </a:lnTo>
                          <a:lnTo>
                            <a:pt x="414" y="19"/>
                          </a:lnTo>
                          <a:lnTo>
                            <a:pt x="438" y="24"/>
                          </a:lnTo>
                          <a:lnTo>
                            <a:pt x="454" y="35"/>
                          </a:lnTo>
                          <a:lnTo>
                            <a:pt x="465" y="49"/>
                          </a:lnTo>
                          <a:lnTo>
                            <a:pt x="477" y="68"/>
                          </a:lnTo>
                          <a:lnTo>
                            <a:pt x="489" y="89"/>
                          </a:lnTo>
                          <a:lnTo>
                            <a:pt x="489" y="86"/>
                          </a:lnTo>
                          <a:lnTo>
                            <a:pt x="491" y="63"/>
                          </a:lnTo>
                          <a:lnTo>
                            <a:pt x="498" y="40"/>
                          </a:lnTo>
                          <a:lnTo>
                            <a:pt x="510" y="19"/>
                          </a:lnTo>
                          <a:lnTo>
                            <a:pt x="531" y="3"/>
                          </a:lnTo>
                          <a:lnTo>
                            <a:pt x="531" y="3"/>
                          </a:lnTo>
                          <a:lnTo>
                            <a:pt x="533" y="3"/>
                          </a:lnTo>
                          <a:lnTo>
                            <a:pt x="538" y="0"/>
                          </a:lnTo>
                          <a:lnTo>
                            <a:pt x="542" y="0"/>
                          </a:lnTo>
                          <a:lnTo>
                            <a:pt x="549" y="0"/>
                          </a:lnTo>
                          <a:close/>
                        </a:path>
                      </a:pathLst>
                    </a:custGeom>
                    <a:solidFill>
                      <a:srgbClr val="ECB98C"/>
                    </a:solidFill>
                    <a:ln w="0">
                      <a:solidFill>
                        <a:srgbClr val="ECB98C"/>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4" name="Freeform 226">
                      <a:extLst>
                        <a:ext uri="{FF2B5EF4-FFF2-40B4-BE49-F238E27FC236}">
                          <a16:creationId xmlns:a16="http://schemas.microsoft.com/office/drawing/2014/main" id="{BDA86703-B63A-4B24-920D-6B38E5CE4EA5}"/>
                        </a:ext>
                      </a:extLst>
                    </p:cNvPr>
                    <p:cNvSpPr>
                      <a:spLocks/>
                    </p:cNvSpPr>
                    <p:nvPr/>
                  </p:nvSpPr>
                  <p:spPr bwMode="auto">
                    <a:xfrm>
                      <a:off x="8110389" y="4605209"/>
                      <a:ext cx="70399" cy="113721"/>
                    </a:xfrm>
                    <a:custGeom>
                      <a:avLst/>
                      <a:gdLst>
                        <a:gd name="T0" fmla="*/ 21 w 52"/>
                        <a:gd name="T1" fmla="*/ 0 h 84"/>
                        <a:gd name="T2" fmla="*/ 31 w 52"/>
                        <a:gd name="T3" fmla="*/ 0 h 84"/>
                        <a:gd name="T4" fmla="*/ 40 w 52"/>
                        <a:gd name="T5" fmla="*/ 19 h 84"/>
                        <a:gd name="T6" fmla="*/ 45 w 52"/>
                        <a:gd name="T7" fmla="*/ 44 h 84"/>
                        <a:gd name="T8" fmla="*/ 49 w 52"/>
                        <a:gd name="T9" fmla="*/ 67 h 84"/>
                        <a:gd name="T10" fmla="*/ 52 w 52"/>
                        <a:gd name="T11" fmla="*/ 84 h 84"/>
                        <a:gd name="T12" fmla="*/ 35 w 52"/>
                        <a:gd name="T13" fmla="*/ 70 h 84"/>
                        <a:gd name="T14" fmla="*/ 17 w 52"/>
                        <a:gd name="T15" fmla="*/ 54 h 84"/>
                        <a:gd name="T16" fmla="*/ 3 w 52"/>
                        <a:gd name="T17" fmla="*/ 33 h 84"/>
                        <a:gd name="T18" fmla="*/ 0 w 52"/>
                        <a:gd name="T19" fmla="*/ 12 h 84"/>
                        <a:gd name="T20" fmla="*/ 3 w 52"/>
                        <a:gd name="T21" fmla="*/ 7 h 84"/>
                        <a:gd name="T22" fmla="*/ 7 w 52"/>
                        <a:gd name="T23" fmla="*/ 2 h 84"/>
                        <a:gd name="T24" fmla="*/ 14 w 52"/>
                        <a:gd name="T25" fmla="*/ 0 h 84"/>
                        <a:gd name="T26" fmla="*/ 21 w 52"/>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84">
                          <a:moveTo>
                            <a:pt x="21" y="0"/>
                          </a:moveTo>
                          <a:lnTo>
                            <a:pt x="31" y="0"/>
                          </a:lnTo>
                          <a:lnTo>
                            <a:pt x="40" y="19"/>
                          </a:lnTo>
                          <a:lnTo>
                            <a:pt x="45" y="44"/>
                          </a:lnTo>
                          <a:lnTo>
                            <a:pt x="49" y="67"/>
                          </a:lnTo>
                          <a:lnTo>
                            <a:pt x="52" y="84"/>
                          </a:lnTo>
                          <a:lnTo>
                            <a:pt x="35" y="70"/>
                          </a:lnTo>
                          <a:lnTo>
                            <a:pt x="17" y="54"/>
                          </a:lnTo>
                          <a:lnTo>
                            <a:pt x="3" y="33"/>
                          </a:lnTo>
                          <a:lnTo>
                            <a:pt x="0" y="12"/>
                          </a:lnTo>
                          <a:lnTo>
                            <a:pt x="3" y="7"/>
                          </a:lnTo>
                          <a:lnTo>
                            <a:pt x="7" y="2"/>
                          </a:lnTo>
                          <a:lnTo>
                            <a:pt x="14" y="0"/>
                          </a:lnTo>
                          <a:lnTo>
                            <a:pt x="21" y="0"/>
                          </a:lnTo>
                          <a:close/>
                        </a:path>
                      </a:pathLst>
                    </a:custGeom>
                    <a:solidFill>
                      <a:srgbClr val="F6E2CA"/>
                    </a:solidFill>
                    <a:ln w="0">
                      <a:solidFill>
                        <a:srgbClr val="F6E2CA"/>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5" name="Freeform 227">
                      <a:extLst>
                        <a:ext uri="{FF2B5EF4-FFF2-40B4-BE49-F238E27FC236}">
                          <a16:creationId xmlns:a16="http://schemas.microsoft.com/office/drawing/2014/main" id="{F9903794-FAE9-4924-B4B2-B89201E26495}"/>
                        </a:ext>
                      </a:extLst>
                    </p:cNvPr>
                    <p:cNvSpPr>
                      <a:spLocks/>
                    </p:cNvSpPr>
                    <p:nvPr/>
                  </p:nvSpPr>
                  <p:spPr bwMode="auto">
                    <a:xfrm>
                      <a:off x="7865345" y="4652592"/>
                      <a:ext cx="18954" cy="147568"/>
                    </a:xfrm>
                    <a:custGeom>
                      <a:avLst/>
                      <a:gdLst>
                        <a:gd name="T0" fmla="*/ 14 w 14"/>
                        <a:gd name="T1" fmla="*/ 0 h 109"/>
                        <a:gd name="T2" fmla="*/ 14 w 14"/>
                        <a:gd name="T3" fmla="*/ 102 h 109"/>
                        <a:gd name="T4" fmla="*/ 14 w 14"/>
                        <a:gd name="T5" fmla="*/ 107 h 109"/>
                        <a:gd name="T6" fmla="*/ 11 w 14"/>
                        <a:gd name="T7" fmla="*/ 109 h 109"/>
                        <a:gd name="T8" fmla="*/ 7 w 14"/>
                        <a:gd name="T9" fmla="*/ 109 h 109"/>
                        <a:gd name="T10" fmla="*/ 4 w 14"/>
                        <a:gd name="T11" fmla="*/ 109 h 109"/>
                        <a:gd name="T12" fmla="*/ 2 w 14"/>
                        <a:gd name="T13" fmla="*/ 107 h 109"/>
                        <a:gd name="T14" fmla="*/ 2 w 14"/>
                        <a:gd name="T15" fmla="*/ 105 h 109"/>
                        <a:gd name="T16" fmla="*/ 0 w 14"/>
                        <a:gd name="T17" fmla="*/ 102 h 109"/>
                        <a:gd name="T18" fmla="*/ 0 w 14"/>
                        <a:gd name="T19" fmla="*/ 0 h 109"/>
                        <a:gd name="T20" fmla="*/ 7 w 14"/>
                        <a:gd name="T21" fmla="*/ 12 h 109"/>
                        <a:gd name="T22" fmla="*/ 11 w 14"/>
                        <a:gd name="T23" fmla="*/ 5 h 109"/>
                        <a:gd name="T24" fmla="*/ 14 w 14"/>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09">
                          <a:moveTo>
                            <a:pt x="14" y="0"/>
                          </a:moveTo>
                          <a:lnTo>
                            <a:pt x="14" y="102"/>
                          </a:lnTo>
                          <a:lnTo>
                            <a:pt x="14" y="107"/>
                          </a:lnTo>
                          <a:lnTo>
                            <a:pt x="11" y="109"/>
                          </a:lnTo>
                          <a:lnTo>
                            <a:pt x="7" y="109"/>
                          </a:lnTo>
                          <a:lnTo>
                            <a:pt x="4" y="109"/>
                          </a:lnTo>
                          <a:lnTo>
                            <a:pt x="2" y="107"/>
                          </a:lnTo>
                          <a:lnTo>
                            <a:pt x="2" y="105"/>
                          </a:lnTo>
                          <a:lnTo>
                            <a:pt x="0" y="102"/>
                          </a:lnTo>
                          <a:lnTo>
                            <a:pt x="0" y="0"/>
                          </a:lnTo>
                          <a:lnTo>
                            <a:pt x="7" y="12"/>
                          </a:lnTo>
                          <a:lnTo>
                            <a:pt x="11" y="5"/>
                          </a:lnTo>
                          <a:lnTo>
                            <a:pt x="14" y="0"/>
                          </a:lnTo>
                          <a:close/>
                        </a:path>
                      </a:pathLst>
                    </a:custGeom>
                    <a:solidFill>
                      <a:srgbClr val="D4A477"/>
                    </a:solidFill>
                    <a:ln w="0">
                      <a:solidFill>
                        <a:srgbClr val="D4A47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6" name="Freeform 228">
                      <a:extLst>
                        <a:ext uri="{FF2B5EF4-FFF2-40B4-BE49-F238E27FC236}">
                          <a16:creationId xmlns:a16="http://schemas.microsoft.com/office/drawing/2014/main" id="{ABE86D0B-B9AB-4C54-AEA3-6826CCBEE7BF}"/>
                        </a:ext>
                      </a:extLst>
                    </p:cNvPr>
                    <p:cNvSpPr>
                      <a:spLocks/>
                    </p:cNvSpPr>
                    <p:nvPr/>
                  </p:nvSpPr>
                  <p:spPr bwMode="auto">
                    <a:xfrm>
                      <a:off x="7685283" y="4690501"/>
                      <a:ext cx="18954" cy="123200"/>
                    </a:xfrm>
                    <a:custGeom>
                      <a:avLst/>
                      <a:gdLst>
                        <a:gd name="T0" fmla="*/ 14 w 14"/>
                        <a:gd name="T1" fmla="*/ 0 h 91"/>
                        <a:gd name="T2" fmla="*/ 14 w 14"/>
                        <a:gd name="T3" fmla="*/ 84 h 91"/>
                        <a:gd name="T4" fmla="*/ 14 w 14"/>
                        <a:gd name="T5" fmla="*/ 88 h 91"/>
                        <a:gd name="T6" fmla="*/ 9 w 14"/>
                        <a:gd name="T7" fmla="*/ 91 h 91"/>
                        <a:gd name="T8" fmla="*/ 7 w 14"/>
                        <a:gd name="T9" fmla="*/ 91 h 91"/>
                        <a:gd name="T10" fmla="*/ 2 w 14"/>
                        <a:gd name="T11" fmla="*/ 91 h 91"/>
                        <a:gd name="T12" fmla="*/ 0 w 14"/>
                        <a:gd name="T13" fmla="*/ 88 h 91"/>
                        <a:gd name="T14" fmla="*/ 0 w 14"/>
                        <a:gd name="T15" fmla="*/ 84 h 91"/>
                        <a:gd name="T16" fmla="*/ 0 w 14"/>
                        <a:gd name="T17" fmla="*/ 7 h 91"/>
                        <a:gd name="T18" fmla="*/ 5 w 14"/>
                        <a:gd name="T19" fmla="*/ 7 h 91"/>
                        <a:gd name="T20" fmla="*/ 9 w 14"/>
                        <a:gd name="T21" fmla="*/ 4 h 91"/>
                        <a:gd name="T22" fmla="*/ 14 w 14"/>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1">
                          <a:moveTo>
                            <a:pt x="14" y="0"/>
                          </a:moveTo>
                          <a:lnTo>
                            <a:pt x="14" y="84"/>
                          </a:lnTo>
                          <a:lnTo>
                            <a:pt x="14" y="88"/>
                          </a:lnTo>
                          <a:lnTo>
                            <a:pt x="9" y="91"/>
                          </a:lnTo>
                          <a:lnTo>
                            <a:pt x="7" y="91"/>
                          </a:lnTo>
                          <a:lnTo>
                            <a:pt x="2" y="91"/>
                          </a:lnTo>
                          <a:lnTo>
                            <a:pt x="0" y="88"/>
                          </a:lnTo>
                          <a:lnTo>
                            <a:pt x="0" y="84"/>
                          </a:lnTo>
                          <a:lnTo>
                            <a:pt x="0" y="7"/>
                          </a:lnTo>
                          <a:lnTo>
                            <a:pt x="5" y="7"/>
                          </a:lnTo>
                          <a:lnTo>
                            <a:pt x="9" y="4"/>
                          </a:lnTo>
                          <a:lnTo>
                            <a:pt x="14" y="0"/>
                          </a:lnTo>
                          <a:close/>
                        </a:path>
                      </a:pathLst>
                    </a:custGeom>
                    <a:solidFill>
                      <a:srgbClr val="D4A477"/>
                    </a:solidFill>
                    <a:ln w="0">
                      <a:solidFill>
                        <a:srgbClr val="D4A47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7" name="Freeform 230">
                      <a:extLst>
                        <a:ext uri="{FF2B5EF4-FFF2-40B4-BE49-F238E27FC236}">
                          <a16:creationId xmlns:a16="http://schemas.microsoft.com/office/drawing/2014/main" id="{B1638901-1AED-453E-96AA-02B150C0DC04}"/>
                        </a:ext>
                      </a:extLst>
                    </p:cNvPr>
                    <p:cNvSpPr>
                      <a:spLocks/>
                    </p:cNvSpPr>
                    <p:nvPr/>
                  </p:nvSpPr>
                  <p:spPr bwMode="auto">
                    <a:xfrm>
                      <a:off x="8034575" y="4678316"/>
                      <a:ext cx="66339" cy="380429"/>
                    </a:xfrm>
                    <a:custGeom>
                      <a:avLst/>
                      <a:gdLst>
                        <a:gd name="T0" fmla="*/ 0 w 49"/>
                        <a:gd name="T1" fmla="*/ 0 h 281"/>
                        <a:gd name="T2" fmla="*/ 7 w 49"/>
                        <a:gd name="T3" fmla="*/ 13 h 281"/>
                        <a:gd name="T4" fmla="*/ 17 w 49"/>
                        <a:gd name="T5" fmla="*/ 30 h 281"/>
                        <a:gd name="T6" fmla="*/ 17 w 49"/>
                        <a:gd name="T7" fmla="*/ 27 h 281"/>
                        <a:gd name="T8" fmla="*/ 17 w 49"/>
                        <a:gd name="T9" fmla="*/ 16 h 281"/>
                        <a:gd name="T10" fmla="*/ 19 w 49"/>
                        <a:gd name="T11" fmla="*/ 2 h 281"/>
                        <a:gd name="T12" fmla="*/ 19 w 49"/>
                        <a:gd name="T13" fmla="*/ 2 h 281"/>
                        <a:gd name="T14" fmla="*/ 28 w 49"/>
                        <a:gd name="T15" fmla="*/ 32 h 281"/>
                        <a:gd name="T16" fmla="*/ 38 w 49"/>
                        <a:gd name="T17" fmla="*/ 62 h 281"/>
                        <a:gd name="T18" fmla="*/ 42 w 49"/>
                        <a:gd name="T19" fmla="*/ 93 h 281"/>
                        <a:gd name="T20" fmla="*/ 47 w 49"/>
                        <a:gd name="T21" fmla="*/ 118 h 281"/>
                        <a:gd name="T22" fmla="*/ 49 w 49"/>
                        <a:gd name="T23" fmla="*/ 139 h 281"/>
                        <a:gd name="T24" fmla="*/ 47 w 49"/>
                        <a:gd name="T25" fmla="*/ 183 h 281"/>
                        <a:gd name="T26" fmla="*/ 45 w 49"/>
                        <a:gd name="T27" fmla="*/ 223 h 281"/>
                        <a:gd name="T28" fmla="*/ 42 w 49"/>
                        <a:gd name="T29" fmla="*/ 253 h 281"/>
                        <a:gd name="T30" fmla="*/ 40 w 49"/>
                        <a:gd name="T31" fmla="*/ 274 h 281"/>
                        <a:gd name="T32" fmla="*/ 38 w 49"/>
                        <a:gd name="T33" fmla="*/ 281 h 281"/>
                        <a:gd name="T34" fmla="*/ 38 w 49"/>
                        <a:gd name="T35" fmla="*/ 274 h 281"/>
                        <a:gd name="T36" fmla="*/ 38 w 49"/>
                        <a:gd name="T37" fmla="*/ 253 h 281"/>
                        <a:gd name="T38" fmla="*/ 35 w 49"/>
                        <a:gd name="T39" fmla="*/ 223 h 281"/>
                        <a:gd name="T40" fmla="*/ 33 w 49"/>
                        <a:gd name="T41" fmla="*/ 183 h 281"/>
                        <a:gd name="T42" fmla="*/ 31 w 49"/>
                        <a:gd name="T43" fmla="*/ 139 h 281"/>
                        <a:gd name="T44" fmla="*/ 26 w 49"/>
                        <a:gd name="T45" fmla="*/ 86 h 281"/>
                        <a:gd name="T46" fmla="*/ 14 w 49"/>
                        <a:gd name="T47" fmla="*/ 39 h 281"/>
                        <a:gd name="T48" fmla="*/ 0 w 49"/>
                        <a:gd name="T4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81">
                          <a:moveTo>
                            <a:pt x="0" y="0"/>
                          </a:moveTo>
                          <a:lnTo>
                            <a:pt x="7" y="13"/>
                          </a:lnTo>
                          <a:lnTo>
                            <a:pt x="17" y="30"/>
                          </a:lnTo>
                          <a:lnTo>
                            <a:pt x="17" y="27"/>
                          </a:lnTo>
                          <a:lnTo>
                            <a:pt x="17" y="16"/>
                          </a:lnTo>
                          <a:lnTo>
                            <a:pt x="19" y="2"/>
                          </a:lnTo>
                          <a:lnTo>
                            <a:pt x="19" y="2"/>
                          </a:lnTo>
                          <a:lnTo>
                            <a:pt x="28" y="32"/>
                          </a:lnTo>
                          <a:lnTo>
                            <a:pt x="38" y="62"/>
                          </a:lnTo>
                          <a:lnTo>
                            <a:pt x="42" y="93"/>
                          </a:lnTo>
                          <a:lnTo>
                            <a:pt x="47" y="118"/>
                          </a:lnTo>
                          <a:lnTo>
                            <a:pt x="49" y="139"/>
                          </a:lnTo>
                          <a:lnTo>
                            <a:pt x="47" y="183"/>
                          </a:lnTo>
                          <a:lnTo>
                            <a:pt x="45" y="223"/>
                          </a:lnTo>
                          <a:lnTo>
                            <a:pt x="42" y="253"/>
                          </a:lnTo>
                          <a:lnTo>
                            <a:pt x="40" y="274"/>
                          </a:lnTo>
                          <a:lnTo>
                            <a:pt x="38" y="281"/>
                          </a:lnTo>
                          <a:lnTo>
                            <a:pt x="38" y="274"/>
                          </a:lnTo>
                          <a:lnTo>
                            <a:pt x="38" y="253"/>
                          </a:lnTo>
                          <a:lnTo>
                            <a:pt x="35" y="223"/>
                          </a:lnTo>
                          <a:lnTo>
                            <a:pt x="33" y="183"/>
                          </a:lnTo>
                          <a:lnTo>
                            <a:pt x="31" y="139"/>
                          </a:lnTo>
                          <a:lnTo>
                            <a:pt x="26" y="86"/>
                          </a:lnTo>
                          <a:lnTo>
                            <a:pt x="14" y="39"/>
                          </a:lnTo>
                          <a:lnTo>
                            <a:pt x="0" y="0"/>
                          </a:lnTo>
                          <a:close/>
                        </a:path>
                      </a:pathLst>
                    </a:custGeom>
                    <a:solidFill>
                      <a:srgbClr val="D4A477"/>
                    </a:solidFill>
                    <a:ln w="0">
                      <a:solidFill>
                        <a:srgbClr val="D4A47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8" name="Rectangle 317">
                      <a:extLst>
                        <a:ext uri="{FF2B5EF4-FFF2-40B4-BE49-F238E27FC236}">
                          <a16:creationId xmlns:a16="http://schemas.microsoft.com/office/drawing/2014/main" id="{281F408F-2797-4564-84B1-029B4A47B24A}"/>
                        </a:ext>
                      </a:extLst>
                    </p:cNvPr>
                    <p:cNvSpPr>
                      <a:spLocks noChangeArrowheads="1"/>
                    </p:cNvSpPr>
                    <p:nvPr/>
                  </p:nvSpPr>
                  <p:spPr bwMode="auto">
                    <a:xfrm>
                      <a:off x="7395561" y="5787109"/>
                      <a:ext cx="574030" cy="131323"/>
                    </a:xfrm>
                    <a:prstGeom prst="rect">
                      <a:avLst/>
                    </a:prstGeom>
                    <a:solidFill>
                      <a:srgbClr val="F1F2F2"/>
                    </a:solidFill>
                    <a:ln w="0">
                      <a:solidFill>
                        <a:srgbClr val="F1F2F2"/>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9" name="Rectangle 318">
                      <a:extLst>
                        <a:ext uri="{FF2B5EF4-FFF2-40B4-BE49-F238E27FC236}">
                          <a16:creationId xmlns:a16="http://schemas.microsoft.com/office/drawing/2014/main" id="{39BEEA03-22E8-45EB-9E05-ADAC9FB988A4}"/>
                        </a:ext>
                      </a:extLst>
                    </p:cNvPr>
                    <p:cNvSpPr>
                      <a:spLocks noChangeArrowheads="1"/>
                    </p:cNvSpPr>
                    <p:nvPr/>
                  </p:nvSpPr>
                  <p:spPr bwMode="auto">
                    <a:xfrm>
                      <a:off x="7682577" y="5787109"/>
                      <a:ext cx="287015" cy="131323"/>
                    </a:xfrm>
                    <a:prstGeom prst="rect">
                      <a:avLst/>
                    </a:prstGeom>
                    <a:solidFill>
                      <a:srgbClr val="E6E6E6"/>
                    </a:solidFill>
                    <a:ln w="0">
                      <a:solidFill>
                        <a:srgbClr val="E6E6E6"/>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50" name="Rectangle 319">
                      <a:extLst>
                        <a:ext uri="{FF2B5EF4-FFF2-40B4-BE49-F238E27FC236}">
                          <a16:creationId xmlns:a16="http://schemas.microsoft.com/office/drawing/2014/main" id="{8A0AFA94-ECA0-47EE-8139-4A8AF7544658}"/>
                        </a:ext>
                      </a:extLst>
                    </p:cNvPr>
                    <p:cNvSpPr>
                      <a:spLocks noChangeArrowheads="1"/>
                    </p:cNvSpPr>
                    <p:nvPr/>
                  </p:nvSpPr>
                  <p:spPr bwMode="auto">
                    <a:xfrm>
                      <a:off x="7383376" y="5837202"/>
                      <a:ext cx="598397" cy="1149269"/>
                    </a:xfrm>
                    <a:prstGeom prst="rect">
                      <a:avLst/>
                    </a:prstGeom>
                    <a:solidFill>
                      <a:srgbClr val="2C2C2C"/>
                    </a:solidFill>
                    <a:ln w="0">
                      <a:solidFill>
                        <a:srgbClr val="2C2C2C"/>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51" name="Rectangle 320">
                      <a:extLst>
                        <a:ext uri="{FF2B5EF4-FFF2-40B4-BE49-F238E27FC236}">
                          <a16:creationId xmlns:a16="http://schemas.microsoft.com/office/drawing/2014/main" id="{C1617792-56AA-4B2E-A398-6E11E96459EE}"/>
                        </a:ext>
                      </a:extLst>
                    </p:cNvPr>
                    <p:cNvSpPr>
                      <a:spLocks noChangeArrowheads="1"/>
                    </p:cNvSpPr>
                    <p:nvPr/>
                  </p:nvSpPr>
                  <p:spPr bwMode="auto">
                    <a:xfrm>
                      <a:off x="7682576" y="5837202"/>
                      <a:ext cx="299199" cy="1149269"/>
                    </a:xfrm>
                    <a:prstGeom prst="rect">
                      <a:avLst/>
                    </a:prstGeom>
                    <a:solidFill>
                      <a:srgbClr val="2C2C2C">
                        <a:lumMod val="75000"/>
                        <a:lumOff val="25000"/>
                      </a:srgbClr>
                    </a:solidFill>
                    <a:ln w="0">
                      <a:solidFill>
                        <a:srgbClr val="2C2C2C">
                          <a:lumMod val="75000"/>
                          <a:lumOff val="25000"/>
                        </a:srgbClr>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grpSp>
              <p:grpSp>
                <p:nvGrpSpPr>
                  <p:cNvPr id="13" name="Group 12">
                    <a:extLst>
                      <a:ext uri="{FF2B5EF4-FFF2-40B4-BE49-F238E27FC236}">
                        <a16:creationId xmlns:a16="http://schemas.microsoft.com/office/drawing/2014/main" id="{7ECB03A8-3A11-4636-A24E-C5FFED3EEBE4}"/>
                      </a:ext>
                    </a:extLst>
                  </p:cNvPr>
                  <p:cNvGrpSpPr/>
                  <p:nvPr/>
                </p:nvGrpSpPr>
                <p:grpSpPr>
                  <a:xfrm>
                    <a:off x="10085576" y="4678316"/>
                    <a:ext cx="1049217" cy="2308155"/>
                    <a:chOff x="10085576" y="4678316"/>
                    <a:chExt cx="1049217" cy="2308155"/>
                  </a:xfrm>
                </p:grpSpPr>
                <p:grpSp>
                  <p:nvGrpSpPr>
                    <p:cNvPr id="20" name="Group 19">
                      <a:extLst>
                        <a:ext uri="{FF2B5EF4-FFF2-40B4-BE49-F238E27FC236}">
                          <a16:creationId xmlns:a16="http://schemas.microsoft.com/office/drawing/2014/main" id="{14722D2C-8951-4D62-9BDF-55A960DC2744}"/>
                        </a:ext>
                      </a:extLst>
                    </p:cNvPr>
                    <p:cNvGrpSpPr/>
                    <p:nvPr/>
                  </p:nvGrpSpPr>
                  <p:grpSpPr>
                    <a:xfrm>
                      <a:off x="10085576" y="4678316"/>
                      <a:ext cx="894889" cy="1391746"/>
                      <a:chOff x="10085576" y="4678316"/>
                      <a:chExt cx="894889" cy="1391746"/>
                    </a:xfrm>
                  </p:grpSpPr>
                  <p:sp>
                    <p:nvSpPr>
                      <p:cNvPr id="27" name="Freeform 321">
                        <a:extLst>
                          <a:ext uri="{FF2B5EF4-FFF2-40B4-BE49-F238E27FC236}">
                            <a16:creationId xmlns:a16="http://schemas.microsoft.com/office/drawing/2014/main" id="{6BE1FDA0-D3EF-4EE9-B17B-2AC54DDCDEF0}"/>
                          </a:ext>
                        </a:extLst>
                      </p:cNvPr>
                      <p:cNvSpPr>
                        <a:spLocks/>
                      </p:cNvSpPr>
                      <p:nvPr/>
                    </p:nvSpPr>
                    <p:spPr bwMode="auto">
                      <a:xfrm>
                        <a:off x="10085576" y="4678316"/>
                        <a:ext cx="894888" cy="1391746"/>
                      </a:xfrm>
                      <a:custGeom>
                        <a:avLst/>
                        <a:gdLst>
                          <a:gd name="T0" fmla="*/ 172 w 661"/>
                          <a:gd name="T1" fmla="*/ 11 h 1028"/>
                          <a:gd name="T2" fmla="*/ 240 w 661"/>
                          <a:gd name="T3" fmla="*/ 39 h 1028"/>
                          <a:gd name="T4" fmla="*/ 277 w 661"/>
                          <a:gd name="T5" fmla="*/ 62 h 1028"/>
                          <a:gd name="T6" fmla="*/ 321 w 661"/>
                          <a:gd name="T7" fmla="*/ 83 h 1028"/>
                          <a:gd name="T8" fmla="*/ 449 w 661"/>
                          <a:gd name="T9" fmla="*/ 141 h 1028"/>
                          <a:gd name="T10" fmla="*/ 531 w 661"/>
                          <a:gd name="T11" fmla="*/ 235 h 1028"/>
                          <a:gd name="T12" fmla="*/ 619 w 661"/>
                          <a:gd name="T13" fmla="*/ 337 h 1028"/>
                          <a:gd name="T14" fmla="*/ 661 w 661"/>
                          <a:gd name="T15" fmla="*/ 404 h 1028"/>
                          <a:gd name="T16" fmla="*/ 645 w 661"/>
                          <a:gd name="T17" fmla="*/ 453 h 1028"/>
                          <a:gd name="T18" fmla="*/ 612 w 661"/>
                          <a:gd name="T19" fmla="*/ 537 h 1028"/>
                          <a:gd name="T20" fmla="*/ 575 w 661"/>
                          <a:gd name="T21" fmla="*/ 637 h 1028"/>
                          <a:gd name="T22" fmla="*/ 575 w 661"/>
                          <a:gd name="T23" fmla="*/ 798 h 1028"/>
                          <a:gd name="T24" fmla="*/ 449 w 661"/>
                          <a:gd name="T25" fmla="*/ 986 h 1028"/>
                          <a:gd name="T26" fmla="*/ 300 w 661"/>
                          <a:gd name="T27" fmla="*/ 914 h 1028"/>
                          <a:gd name="T28" fmla="*/ 289 w 661"/>
                          <a:gd name="T29" fmla="*/ 882 h 1028"/>
                          <a:gd name="T30" fmla="*/ 221 w 661"/>
                          <a:gd name="T31" fmla="*/ 788 h 1028"/>
                          <a:gd name="T32" fmla="*/ 156 w 661"/>
                          <a:gd name="T33" fmla="*/ 663 h 1028"/>
                          <a:gd name="T34" fmla="*/ 133 w 661"/>
                          <a:gd name="T35" fmla="*/ 591 h 1028"/>
                          <a:gd name="T36" fmla="*/ 112 w 661"/>
                          <a:gd name="T37" fmla="*/ 525 h 1028"/>
                          <a:gd name="T38" fmla="*/ 84 w 661"/>
                          <a:gd name="T39" fmla="*/ 437 h 1028"/>
                          <a:gd name="T40" fmla="*/ 68 w 661"/>
                          <a:gd name="T41" fmla="*/ 388 h 1028"/>
                          <a:gd name="T42" fmla="*/ 38 w 661"/>
                          <a:gd name="T43" fmla="*/ 283 h 1028"/>
                          <a:gd name="T44" fmla="*/ 14 w 661"/>
                          <a:gd name="T45" fmla="*/ 237 h 1028"/>
                          <a:gd name="T46" fmla="*/ 3 w 661"/>
                          <a:gd name="T47" fmla="*/ 197 h 1028"/>
                          <a:gd name="T48" fmla="*/ 19 w 661"/>
                          <a:gd name="T49" fmla="*/ 179 h 1028"/>
                          <a:gd name="T50" fmla="*/ 56 w 661"/>
                          <a:gd name="T51" fmla="*/ 172 h 1028"/>
                          <a:gd name="T52" fmla="*/ 119 w 661"/>
                          <a:gd name="T53" fmla="*/ 216 h 1028"/>
                          <a:gd name="T54" fmla="*/ 166 w 661"/>
                          <a:gd name="T55" fmla="*/ 283 h 1028"/>
                          <a:gd name="T56" fmla="*/ 186 w 661"/>
                          <a:gd name="T57" fmla="*/ 339 h 1028"/>
                          <a:gd name="T58" fmla="*/ 207 w 661"/>
                          <a:gd name="T59" fmla="*/ 397 h 1028"/>
                          <a:gd name="T60" fmla="*/ 219 w 661"/>
                          <a:gd name="T61" fmla="*/ 416 h 1028"/>
                          <a:gd name="T62" fmla="*/ 228 w 661"/>
                          <a:gd name="T63" fmla="*/ 428 h 1028"/>
                          <a:gd name="T64" fmla="*/ 303 w 661"/>
                          <a:gd name="T65" fmla="*/ 467 h 1028"/>
                          <a:gd name="T66" fmla="*/ 368 w 661"/>
                          <a:gd name="T67" fmla="*/ 474 h 1028"/>
                          <a:gd name="T68" fmla="*/ 389 w 661"/>
                          <a:gd name="T69" fmla="*/ 467 h 1028"/>
                          <a:gd name="T70" fmla="*/ 403 w 661"/>
                          <a:gd name="T71" fmla="*/ 449 h 1028"/>
                          <a:gd name="T72" fmla="*/ 387 w 661"/>
                          <a:gd name="T73" fmla="*/ 404 h 1028"/>
                          <a:gd name="T74" fmla="*/ 340 w 661"/>
                          <a:gd name="T75" fmla="*/ 314 h 1028"/>
                          <a:gd name="T76" fmla="*/ 312 w 661"/>
                          <a:gd name="T77" fmla="*/ 258 h 1028"/>
                          <a:gd name="T78" fmla="*/ 298 w 661"/>
                          <a:gd name="T79" fmla="*/ 218 h 1028"/>
                          <a:gd name="T80" fmla="*/ 282 w 661"/>
                          <a:gd name="T81" fmla="*/ 207 h 1028"/>
                          <a:gd name="T82" fmla="*/ 259 w 661"/>
                          <a:gd name="T83" fmla="*/ 193 h 1028"/>
                          <a:gd name="T84" fmla="*/ 228 w 661"/>
                          <a:gd name="T85" fmla="*/ 174 h 1028"/>
                          <a:gd name="T86" fmla="*/ 163 w 661"/>
                          <a:gd name="T87" fmla="*/ 118 h 1028"/>
                          <a:gd name="T88" fmla="*/ 107 w 661"/>
                          <a:gd name="T89" fmla="*/ 55 h 1028"/>
                          <a:gd name="T90" fmla="*/ 107 w 661"/>
                          <a:gd name="T91" fmla="*/ 18 h 1028"/>
                          <a:gd name="T92" fmla="*/ 121 w 661"/>
                          <a:gd name="T93" fmla="*/ 2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1" h="1028">
                            <a:moveTo>
                              <a:pt x="128" y="0"/>
                            </a:moveTo>
                            <a:lnTo>
                              <a:pt x="149" y="2"/>
                            </a:lnTo>
                            <a:lnTo>
                              <a:pt x="172" y="11"/>
                            </a:lnTo>
                            <a:lnTo>
                              <a:pt x="198" y="20"/>
                            </a:lnTo>
                            <a:lnTo>
                              <a:pt x="210" y="25"/>
                            </a:lnTo>
                            <a:lnTo>
                              <a:pt x="240" y="39"/>
                            </a:lnTo>
                            <a:lnTo>
                              <a:pt x="259" y="51"/>
                            </a:lnTo>
                            <a:lnTo>
                              <a:pt x="270" y="58"/>
                            </a:lnTo>
                            <a:lnTo>
                              <a:pt x="277" y="62"/>
                            </a:lnTo>
                            <a:lnTo>
                              <a:pt x="291" y="69"/>
                            </a:lnTo>
                            <a:lnTo>
                              <a:pt x="310" y="79"/>
                            </a:lnTo>
                            <a:lnTo>
                              <a:pt x="321" y="83"/>
                            </a:lnTo>
                            <a:lnTo>
                              <a:pt x="368" y="100"/>
                            </a:lnTo>
                            <a:lnTo>
                              <a:pt x="412" y="118"/>
                            </a:lnTo>
                            <a:lnTo>
                              <a:pt x="449" y="141"/>
                            </a:lnTo>
                            <a:lnTo>
                              <a:pt x="482" y="169"/>
                            </a:lnTo>
                            <a:lnTo>
                              <a:pt x="505" y="197"/>
                            </a:lnTo>
                            <a:lnTo>
                              <a:pt x="531" y="235"/>
                            </a:lnTo>
                            <a:lnTo>
                              <a:pt x="559" y="272"/>
                            </a:lnTo>
                            <a:lnTo>
                              <a:pt x="589" y="309"/>
                            </a:lnTo>
                            <a:lnTo>
                              <a:pt x="619" y="337"/>
                            </a:lnTo>
                            <a:lnTo>
                              <a:pt x="643" y="360"/>
                            </a:lnTo>
                            <a:lnTo>
                              <a:pt x="657" y="384"/>
                            </a:lnTo>
                            <a:lnTo>
                              <a:pt x="661" y="404"/>
                            </a:lnTo>
                            <a:lnTo>
                              <a:pt x="659" y="423"/>
                            </a:lnTo>
                            <a:lnTo>
                              <a:pt x="652" y="439"/>
                            </a:lnTo>
                            <a:lnTo>
                              <a:pt x="645" y="453"/>
                            </a:lnTo>
                            <a:lnTo>
                              <a:pt x="636" y="474"/>
                            </a:lnTo>
                            <a:lnTo>
                              <a:pt x="624" y="505"/>
                            </a:lnTo>
                            <a:lnTo>
                              <a:pt x="612" y="537"/>
                            </a:lnTo>
                            <a:lnTo>
                              <a:pt x="598" y="572"/>
                            </a:lnTo>
                            <a:lnTo>
                              <a:pt x="587" y="605"/>
                            </a:lnTo>
                            <a:lnTo>
                              <a:pt x="575" y="637"/>
                            </a:lnTo>
                            <a:lnTo>
                              <a:pt x="566" y="663"/>
                            </a:lnTo>
                            <a:lnTo>
                              <a:pt x="568" y="721"/>
                            </a:lnTo>
                            <a:lnTo>
                              <a:pt x="575" y="798"/>
                            </a:lnTo>
                            <a:lnTo>
                              <a:pt x="582" y="872"/>
                            </a:lnTo>
                            <a:lnTo>
                              <a:pt x="584" y="919"/>
                            </a:lnTo>
                            <a:lnTo>
                              <a:pt x="449" y="986"/>
                            </a:lnTo>
                            <a:lnTo>
                              <a:pt x="368" y="1028"/>
                            </a:lnTo>
                            <a:lnTo>
                              <a:pt x="314" y="1028"/>
                            </a:lnTo>
                            <a:lnTo>
                              <a:pt x="300" y="914"/>
                            </a:lnTo>
                            <a:lnTo>
                              <a:pt x="300" y="912"/>
                            </a:lnTo>
                            <a:lnTo>
                              <a:pt x="298" y="900"/>
                            </a:lnTo>
                            <a:lnTo>
                              <a:pt x="289" y="882"/>
                            </a:lnTo>
                            <a:lnTo>
                              <a:pt x="275" y="858"/>
                            </a:lnTo>
                            <a:lnTo>
                              <a:pt x="254" y="826"/>
                            </a:lnTo>
                            <a:lnTo>
                              <a:pt x="221" y="788"/>
                            </a:lnTo>
                            <a:lnTo>
                              <a:pt x="191" y="747"/>
                            </a:lnTo>
                            <a:lnTo>
                              <a:pt x="170" y="702"/>
                            </a:lnTo>
                            <a:lnTo>
                              <a:pt x="156" y="663"/>
                            </a:lnTo>
                            <a:lnTo>
                              <a:pt x="145" y="626"/>
                            </a:lnTo>
                            <a:lnTo>
                              <a:pt x="135" y="598"/>
                            </a:lnTo>
                            <a:lnTo>
                              <a:pt x="133" y="591"/>
                            </a:lnTo>
                            <a:lnTo>
                              <a:pt x="128" y="577"/>
                            </a:lnTo>
                            <a:lnTo>
                              <a:pt x="121" y="553"/>
                            </a:lnTo>
                            <a:lnTo>
                              <a:pt x="112" y="525"/>
                            </a:lnTo>
                            <a:lnTo>
                              <a:pt x="103" y="495"/>
                            </a:lnTo>
                            <a:lnTo>
                              <a:pt x="91" y="465"/>
                            </a:lnTo>
                            <a:lnTo>
                              <a:pt x="84" y="437"/>
                            </a:lnTo>
                            <a:lnTo>
                              <a:pt x="75" y="414"/>
                            </a:lnTo>
                            <a:lnTo>
                              <a:pt x="70" y="395"/>
                            </a:lnTo>
                            <a:lnTo>
                              <a:pt x="68" y="388"/>
                            </a:lnTo>
                            <a:lnTo>
                              <a:pt x="40" y="293"/>
                            </a:lnTo>
                            <a:lnTo>
                              <a:pt x="40" y="290"/>
                            </a:lnTo>
                            <a:lnTo>
                              <a:pt x="38" y="283"/>
                            </a:lnTo>
                            <a:lnTo>
                              <a:pt x="35" y="274"/>
                            </a:lnTo>
                            <a:lnTo>
                              <a:pt x="26" y="258"/>
                            </a:lnTo>
                            <a:lnTo>
                              <a:pt x="14" y="237"/>
                            </a:lnTo>
                            <a:lnTo>
                              <a:pt x="5" y="221"/>
                            </a:lnTo>
                            <a:lnTo>
                              <a:pt x="0" y="207"/>
                            </a:lnTo>
                            <a:lnTo>
                              <a:pt x="3" y="197"/>
                            </a:lnTo>
                            <a:lnTo>
                              <a:pt x="5" y="190"/>
                            </a:lnTo>
                            <a:lnTo>
                              <a:pt x="12" y="183"/>
                            </a:lnTo>
                            <a:lnTo>
                              <a:pt x="19" y="179"/>
                            </a:lnTo>
                            <a:lnTo>
                              <a:pt x="28" y="176"/>
                            </a:lnTo>
                            <a:lnTo>
                              <a:pt x="38" y="172"/>
                            </a:lnTo>
                            <a:lnTo>
                              <a:pt x="56" y="172"/>
                            </a:lnTo>
                            <a:lnTo>
                              <a:pt x="75" y="179"/>
                            </a:lnTo>
                            <a:lnTo>
                              <a:pt x="96" y="193"/>
                            </a:lnTo>
                            <a:lnTo>
                              <a:pt x="119" y="216"/>
                            </a:lnTo>
                            <a:lnTo>
                              <a:pt x="140" y="239"/>
                            </a:lnTo>
                            <a:lnTo>
                              <a:pt x="159" y="269"/>
                            </a:lnTo>
                            <a:lnTo>
                              <a:pt x="166" y="283"/>
                            </a:lnTo>
                            <a:lnTo>
                              <a:pt x="170" y="297"/>
                            </a:lnTo>
                            <a:lnTo>
                              <a:pt x="177" y="318"/>
                            </a:lnTo>
                            <a:lnTo>
                              <a:pt x="186" y="339"/>
                            </a:lnTo>
                            <a:lnTo>
                              <a:pt x="196" y="363"/>
                            </a:lnTo>
                            <a:lnTo>
                              <a:pt x="203" y="381"/>
                            </a:lnTo>
                            <a:lnTo>
                              <a:pt x="207" y="397"/>
                            </a:lnTo>
                            <a:lnTo>
                              <a:pt x="210" y="404"/>
                            </a:lnTo>
                            <a:lnTo>
                              <a:pt x="214" y="409"/>
                            </a:lnTo>
                            <a:lnTo>
                              <a:pt x="219" y="416"/>
                            </a:lnTo>
                            <a:lnTo>
                              <a:pt x="224" y="421"/>
                            </a:lnTo>
                            <a:lnTo>
                              <a:pt x="226" y="423"/>
                            </a:lnTo>
                            <a:lnTo>
                              <a:pt x="228" y="428"/>
                            </a:lnTo>
                            <a:lnTo>
                              <a:pt x="228" y="428"/>
                            </a:lnTo>
                            <a:lnTo>
                              <a:pt x="268" y="453"/>
                            </a:lnTo>
                            <a:lnTo>
                              <a:pt x="303" y="467"/>
                            </a:lnTo>
                            <a:lnTo>
                              <a:pt x="331" y="474"/>
                            </a:lnTo>
                            <a:lnTo>
                              <a:pt x="352" y="477"/>
                            </a:lnTo>
                            <a:lnTo>
                              <a:pt x="368" y="474"/>
                            </a:lnTo>
                            <a:lnTo>
                              <a:pt x="377" y="470"/>
                            </a:lnTo>
                            <a:lnTo>
                              <a:pt x="382" y="470"/>
                            </a:lnTo>
                            <a:lnTo>
                              <a:pt x="389" y="467"/>
                            </a:lnTo>
                            <a:lnTo>
                              <a:pt x="396" y="463"/>
                            </a:lnTo>
                            <a:lnTo>
                              <a:pt x="401" y="456"/>
                            </a:lnTo>
                            <a:lnTo>
                              <a:pt x="403" y="449"/>
                            </a:lnTo>
                            <a:lnTo>
                              <a:pt x="403" y="442"/>
                            </a:lnTo>
                            <a:lnTo>
                              <a:pt x="401" y="435"/>
                            </a:lnTo>
                            <a:lnTo>
                              <a:pt x="387" y="404"/>
                            </a:lnTo>
                            <a:lnTo>
                              <a:pt x="370" y="372"/>
                            </a:lnTo>
                            <a:lnTo>
                              <a:pt x="354" y="342"/>
                            </a:lnTo>
                            <a:lnTo>
                              <a:pt x="340" y="314"/>
                            </a:lnTo>
                            <a:lnTo>
                              <a:pt x="328" y="290"/>
                            </a:lnTo>
                            <a:lnTo>
                              <a:pt x="321" y="279"/>
                            </a:lnTo>
                            <a:lnTo>
                              <a:pt x="312" y="258"/>
                            </a:lnTo>
                            <a:lnTo>
                              <a:pt x="305" y="237"/>
                            </a:lnTo>
                            <a:lnTo>
                              <a:pt x="298" y="221"/>
                            </a:lnTo>
                            <a:lnTo>
                              <a:pt x="298" y="218"/>
                            </a:lnTo>
                            <a:lnTo>
                              <a:pt x="296" y="216"/>
                            </a:lnTo>
                            <a:lnTo>
                              <a:pt x="291" y="211"/>
                            </a:lnTo>
                            <a:lnTo>
                              <a:pt x="282" y="207"/>
                            </a:lnTo>
                            <a:lnTo>
                              <a:pt x="275" y="202"/>
                            </a:lnTo>
                            <a:lnTo>
                              <a:pt x="266" y="195"/>
                            </a:lnTo>
                            <a:lnTo>
                              <a:pt x="259" y="193"/>
                            </a:lnTo>
                            <a:lnTo>
                              <a:pt x="252" y="188"/>
                            </a:lnTo>
                            <a:lnTo>
                              <a:pt x="242" y="181"/>
                            </a:lnTo>
                            <a:lnTo>
                              <a:pt x="228" y="174"/>
                            </a:lnTo>
                            <a:lnTo>
                              <a:pt x="212" y="160"/>
                            </a:lnTo>
                            <a:lnTo>
                              <a:pt x="191" y="141"/>
                            </a:lnTo>
                            <a:lnTo>
                              <a:pt x="163" y="118"/>
                            </a:lnTo>
                            <a:lnTo>
                              <a:pt x="135" y="93"/>
                            </a:lnTo>
                            <a:lnTo>
                              <a:pt x="119" y="72"/>
                            </a:lnTo>
                            <a:lnTo>
                              <a:pt x="107" y="55"/>
                            </a:lnTo>
                            <a:lnTo>
                              <a:pt x="103" y="41"/>
                            </a:lnTo>
                            <a:lnTo>
                              <a:pt x="103" y="27"/>
                            </a:lnTo>
                            <a:lnTo>
                              <a:pt x="107" y="18"/>
                            </a:lnTo>
                            <a:lnTo>
                              <a:pt x="112" y="9"/>
                            </a:lnTo>
                            <a:lnTo>
                              <a:pt x="117" y="4"/>
                            </a:lnTo>
                            <a:lnTo>
                              <a:pt x="121" y="2"/>
                            </a:lnTo>
                            <a:lnTo>
                              <a:pt x="128" y="0"/>
                            </a:lnTo>
                            <a:close/>
                          </a:path>
                        </a:pathLst>
                      </a:custGeom>
                      <a:solidFill>
                        <a:srgbClr val="ECB98C"/>
                      </a:solidFill>
                      <a:ln w="0">
                        <a:solidFill>
                          <a:srgbClr val="ECB98C"/>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28" name="Freeform 322">
                        <a:extLst>
                          <a:ext uri="{FF2B5EF4-FFF2-40B4-BE49-F238E27FC236}">
                            <a16:creationId xmlns:a16="http://schemas.microsoft.com/office/drawing/2014/main" id="{E27B88F2-2D67-48A8-887A-69FDBAB26123}"/>
                          </a:ext>
                        </a:extLst>
                      </p:cNvPr>
                      <p:cNvSpPr>
                        <a:spLocks/>
                      </p:cNvSpPr>
                      <p:nvPr/>
                    </p:nvSpPr>
                    <p:spPr bwMode="auto">
                      <a:xfrm>
                        <a:off x="10225022" y="4728407"/>
                        <a:ext cx="399383" cy="532058"/>
                      </a:xfrm>
                      <a:custGeom>
                        <a:avLst/>
                        <a:gdLst>
                          <a:gd name="T0" fmla="*/ 0 w 295"/>
                          <a:gd name="T1" fmla="*/ 0 h 393"/>
                          <a:gd name="T2" fmla="*/ 21 w 295"/>
                          <a:gd name="T3" fmla="*/ 25 h 393"/>
                          <a:gd name="T4" fmla="*/ 46 w 295"/>
                          <a:gd name="T5" fmla="*/ 51 h 393"/>
                          <a:gd name="T6" fmla="*/ 67 w 295"/>
                          <a:gd name="T7" fmla="*/ 72 h 393"/>
                          <a:gd name="T8" fmla="*/ 95 w 295"/>
                          <a:gd name="T9" fmla="*/ 98 h 393"/>
                          <a:gd name="T10" fmla="*/ 118 w 295"/>
                          <a:gd name="T11" fmla="*/ 114 h 393"/>
                          <a:gd name="T12" fmla="*/ 135 w 295"/>
                          <a:gd name="T13" fmla="*/ 128 h 393"/>
                          <a:gd name="T14" fmla="*/ 146 w 295"/>
                          <a:gd name="T15" fmla="*/ 137 h 393"/>
                          <a:gd name="T16" fmla="*/ 156 w 295"/>
                          <a:gd name="T17" fmla="*/ 142 h 393"/>
                          <a:gd name="T18" fmla="*/ 163 w 295"/>
                          <a:gd name="T19" fmla="*/ 146 h 393"/>
                          <a:gd name="T20" fmla="*/ 167 w 295"/>
                          <a:gd name="T21" fmla="*/ 149 h 393"/>
                          <a:gd name="T22" fmla="*/ 177 w 295"/>
                          <a:gd name="T23" fmla="*/ 153 h 393"/>
                          <a:gd name="T24" fmla="*/ 186 w 295"/>
                          <a:gd name="T25" fmla="*/ 160 h 393"/>
                          <a:gd name="T26" fmla="*/ 195 w 295"/>
                          <a:gd name="T27" fmla="*/ 165 h 393"/>
                          <a:gd name="T28" fmla="*/ 202 w 295"/>
                          <a:gd name="T29" fmla="*/ 172 h 393"/>
                          <a:gd name="T30" fmla="*/ 204 w 295"/>
                          <a:gd name="T31" fmla="*/ 174 h 393"/>
                          <a:gd name="T32" fmla="*/ 207 w 295"/>
                          <a:gd name="T33" fmla="*/ 179 h 393"/>
                          <a:gd name="T34" fmla="*/ 209 w 295"/>
                          <a:gd name="T35" fmla="*/ 186 h 393"/>
                          <a:gd name="T36" fmla="*/ 211 w 295"/>
                          <a:gd name="T37" fmla="*/ 193 h 393"/>
                          <a:gd name="T38" fmla="*/ 221 w 295"/>
                          <a:gd name="T39" fmla="*/ 216 h 393"/>
                          <a:gd name="T40" fmla="*/ 230 w 295"/>
                          <a:gd name="T41" fmla="*/ 237 h 393"/>
                          <a:gd name="T42" fmla="*/ 235 w 295"/>
                          <a:gd name="T43" fmla="*/ 249 h 393"/>
                          <a:gd name="T44" fmla="*/ 244 w 295"/>
                          <a:gd name="T45" fmla="*/ 270 h 393"/>
                          <a:gd name="T46" fmla="*/ 256 w 295"/>
                          <a:gd name="T47" fmla="*/ 295 h 393"/>
                          <a:gd name="T48" fmla="*/ 267 w 295"/>
                          <a:gd name="T49" fmla="*/ 326 h 393"/>
                          <a:gd name="T50" fmla="*/ 284 w 295"/>
                          <a:gd name="T51" fmla="*/ 356 h 393"/>
                          <a:gd name="T52" fmla="*/ 284 w 295"/>
                          <a:gd name="T53" fmla="*/ 358 h 393"/>
                          <a:gd name="T54" fmla="*/ 286 w 295"/>
                          <a:gd name="T55" fmla="*/ 363 h 393"/>
                          <a:gd name="T56" fmla="*/ 288 w 295"/>
                          <a:gd name="T57" fmla="*/ 367 h 393"/>
                          <a:gd name="T58" fmla="*/ 291 w 295"/>
                          <a:gd name="T59" fmla="*/ 377 h 393"/>
                          <a:gd name="T60" fmla="*/ 293 w 295"/>
                          <a:gd name="T61" fmla="*/ 384 h 393"/>
                          <a:gd name="T62" fmla="*/ 295 w 295"/>
                          <a:gd name="T63" fmla="*/ 393 h 393"/>
                          <a:gd name="T64" fmla="*/ 281 w 295"/>
                          <a:gd name="T65" fmla="*/ 365 h 393"/>
                          <a:gd name="T66" fmla="*/ 265 w 295"/>
                          <a:gd name="T67" fmla="*/ 333 h 393"/>
                          <a:gd name="T68" fmla="*/ 249 w 295"/>
                          <a:gd name="T69" fmla="*/ 302 h 393"/>
                          <a:gd name="T70" fmla="*/ 235 w 295"/>
                          <a:gd name="T71" fmla="*/ 274 h 393"/>
                          <a:gd name="T72" fmla="*/ 225 w 295"/>
                          <a:gd name="T73" fmla="*/ 253 h 393"/>
                          <a:gd name="T74" fmla="*/ 218 w 295"/>
                          <a:gd name="T75" fmla="*/ 242 h 393"/>
                          <a:gd name="T76" fmla="*/ 209 w 295"/>
                          <a:gd name="T77" fmla="*/ 221 h 393"/>
                          <a:gd name="T78" fmla="*/ 202 w 295"/>
                          <a:gd name="T79" fmla="*/ 200 h 393"/>
                          <a:gd name="T80" fmla="*/ 195 w 295"/>
                          <a:gd name="T81" fmla="*/ 184 h 393"/>
                          <a:gd name="T82" fmla="*/ 195 w 295"/>
                          <a:gd name="T83" fmla="*/ 181 h 393"/>
                          <a:gd name="T84" fmla="*/ 193 w 295"/>
                          <a:gd name="T85" fmla="*/ 179 h 393"/>
                          <a:gd name="T86" fmla="*/ 188 w 295"/>
                          <a:gd name="T87" fmla="*/ 174 h 393"/>
                          <a:gd name="T88" fmla="*/ 179 w 295"/>
                          <a:gd name="T89" fmla="*/ 170 h 393"/>
                          <a:gd name="T90" fmla="*/ 172 w 295"/>
                          <a:gd name="T91" fmla="*/ 165 h 393"/>
                          <a:gd name="T92" fmla="*/ 163 w 295"/>
                          <a:gd name="T93" fmla="*/ 158 h 393"/>
                          <a:gd name="T94" fmla="*/ 156 w 295"/>
                          <a:gd name="T95" fmla="*/ 156 h 393"/>
                          <a:gd name="T96" fmla="*/ 149 w 295"/>
                          <a:gd name="T97" fmla="*/ 151 h 393"/>
                          <a:gd name="T98" fmla="*/ 139 w 295"/>
                          <a:gd name="T99" fmla="*/ 144 h 393"/>
                          <a:gd name="T100" fmla="*/ 125 w 295"/>
                          <a:gd name="T101" fmla="*/ 137 h 393"/>
                          <a:gd name="T102" fmla="*/ 109 w 295"/>
                          <a:gd name="T103" fmla="*/ 123 h 393"/>
                          <a:gd name="T104" fmla="*/ 88 w 295"/>
                          <a:gd name="T105" fmla="*/ 104 h 393"/>
                          <a:gd name="T106" fmla="*/ 60 w 295"/>
                          <a:gd name="T107" fmla="*/ 81 h 393"/>
                          <a:gd name="T108" fmla="*/ 32 w 295"/>
                          <a:gd name="T109" fmla="*/ 56 h 393"/>
                          <a:gd name="T110" fmla="*/ 14 w 295"/>
                          <a:gd name="T111" fmla="*/ 32 h 393"/>
                          <a:gd name="T112" fmla="*/ 4 w 295"/>
                          <a:gd name="T113" fmla="*/ 16 h 393"/>
                          <a:gd name="T114" fmla="*/ 0 w 295"/>
                          <a:gd name="T11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5" h="393">
                            <a:moveTo>
                              <a:pt x="0" y="0"/>
                            </a:moveTo>
                            <a:lnTo>
                              <a:pt x="21" y="25"/>
                            </a:lnTo>
                            <a:lnTo>
                              <a:pt x="46" y="51"/>
                            </a:lnTo>
                            <a:lnTo>
                              <a:pt x="67" y="72"/>
                            </a:lnTo>
                            <a:lnTo>
                              <a:pt x="95" y="98"/>
                            </a:lnTo>
                            <a:lnTo>
                              <a:pt x="118" y="114"/>
                            </a:lnTo>
                            <a:lnTo>
                              <a:pt x="135" y="128"/>
                            </a:lnTo>
                            <a:lnTo>
                              <a:pt x="146" y="137"/>
                            </a:lnTo>
                            <a:lnTo>
                              <a:pt x="156" y="142"/>
                            </a:lnTo>
                            <a:lnTo>
                              <a:pt x="163" y="146"/>
                            </a:lnTo>
                            <a:lnTo>
                              <a:pt x="167" y="149"/>
                            </a:lnTo>
                            <a:lnTo>
                              <a:pt x="177" y="153"/>
                            </a:lnTo>
                            <a:lnTo>
                              <a:pt x="186" y="160"/>
                            </a:lnTo>
                            <a:lnTo>
                              <a:pt x="195" y="165"/>
                            </a:lnTo>
                            <a:lnTo>
                              <a:pt x="202" y="172"/>
                            </a:lnTo>
                            <a:lnTo>
                              <a:pt x="204" y="174"/>
                            </a:lnTo>
                            <a:lnTo>
                              <a:pt x="207" y="179"/>
                            </a:lnTo>
                            <a:lnTo>
                              <a:pt x="209" y="186"/>
                            </a:lnTo>
                            <a:lnTo>
                              <a:pt x="211" y="193"/>
                            </a:lnTo>
                            <a:lnTo>
                              <a:pt x="221" y="216"/>
                            </a:lnTo>
                            <a:lnTo>
                              <a:pt x="230" y="237"/>
                            </a:lnTo>
                            <a:lnTo>
                              <a:pt x="235" y="249"/>
                            </a:lnTo>
                            <a:lnTo>
                              <a:pt x="244" y="270"/>
                            </a:lnTo>
                            <a:lnTo>
                              <a:pt x="256" y="295"/>
                            </a:lnTo>
                            <a:lnTo>
                              <a:pt x="267" y="326"/>
                            </a:lnTo>
                            <a:lnTo>
                              <a:pt x="284" y="356"/>
                            </a:lnTo>
                            <a:lnTo>
                              <a:pt x="284" y="358"/>
                            </a:lnTo>
                            <a:lnTo>
                              <a:pt x="286" y="363"/>
                            </a:lnTo>
                            <a:lnTo>
                              <a:pt x="288" y="367"/>
                            </a:lnTo>
                            <a:lnTo>
                              <a:pt x="291" y="377"/>
                            </a:lnTo>
                            <a:lnTo>
                              <a:pt x="293" y="384"/>
                            </a:lnTo>
                            <a:lnTo>
                              <a:pt x="295" y="393"/>
                            </a:lnTo>
                            <a:lnTo>
                              <a:pt x="281" y="365"/>
                            </a:lnTo>
                            <a:lnTo>
                              <a:pt x="265" y="333"/>
                            </a:lnTo>
                            <a:lnTo>
                              <a:pt x="249" y="302"/>
                            </a:lnTo>
                            <a:lnTo>
                              <a:pt x="235" y="274"/>
                            </a:lnTo>
                            <a:lnTo>
                              <a:pt x="225" y="253"/>
                            </a:lnTo>
                            <a:lnTo>
                              <a:pt x="218" y="242"/>
                            </a:lnTo>
                            <a:lnTo>
                              <a:pt x="209" y="221"/>
                            </a:lnTo>
                            <a:lnTo>
                              <a:pt x="202" y="200"/>
                            </a:lnTo>
                            <a:lnTo>
                              <a:pt x="195" y="184"/>
                            </a:lnTo>
                            <a:lnTo>
                              <a:pt x="195" y="181"/>
                            </a:lnTo>
                            <a:lnTo>
                              <a:pt x="193" y="179"/>
                            </a:lnTo>
                            <a:lnTo>
                              <a:pt x="188" y="174"/>
                            </a:lnTo>
                            <a:lnTo>
                              <a:pt x="179" y="170"/>
                            </a:lnTo>
                            <a:lnTo>
                              <a:pt x="172" y="165"/>
                            </a:lnTo>
                            <a:lnTo>
                              <a:pt x="163" y="158"/>
                            </a:lnTo>
                            <a:lnTo>
                              <a:pt x="156" y="156"/>
                            </a:lnTo>
                            <a:lnTo>
                              <a:pt x="149" y="151"/>
                            </a:lnTo>
                            <a:lnTo>
                              <a:pt x="139" y="144"/>
                            </a:lnTo>
                            <a:lnTo>
                              <a:pt x="125" y="137"/>
                            </a:lnTo>
                            <a:lnTo>
                              <a:pt x="109" y="123"/>
                            </a:lnTo>
                            <a:lnTo>
                              <a:pt x="88" y="104"/>
                            </a:lnTo>
                            <a:lnTo>
                              <a:pt x="60" y="81"/>
                            </a:lnTo>
                            <a:lnTo>
                              <a:pt x="32" y="56"/>
                            </a:lnTo>
                            <a:lnTo>
                              <a:pt x="14" y="32"/>
                            </a:lnTo>
                            <a:lnTo>
                              <a:pt x="4" y="16"/>
                            </a:lnTo>
                            <a:lnTo>
                              <a:pt x="0" y="0"/>
                            </a:lnTo>
                            <a:close/>
                          </a:path>
                        </a:pathLst>
                      </a:custGeom>
                      <a:solidFill>
                        <a:srgbClr val="D4A477"/>
                      </a:solidFill>
                      <a:ln w="0">
                        <a:solidFill>
                          <a:srgbClr val="D4A47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29" name="Freeform 323">
                        <a:extLst>
                          <a:ext uri="{FF2B5EF4-FFF2-40B4-BE49-F238E27FC236}">
                            <a16:creationId xmlns:a16="http://schemas.microsoft.com/office/drawing/2014/main" id="{C6553BED-3B51-4329-8339-6B5414907E68}"/>
                          </a:ext>
                        </a:extLst>
                      </p:cNvPr>
                      <p:cNvSpPr>
                        <a:spLocks/>
                      </p:cNvSpPr>
                      <p:nvPr/>
                    </p:nvSpPr>
                    <p:spPr bwMode="auto">
                      <a:xfrm>
                        <a:off x="10085576" y="4939608"/>
                        <a:ext cx="97476" cy="135384"/>
                      </a:xfrm>
                      <a:custGeom>
                        <a:avLst/>
                        <a:gdLst>
                          <a:gd name="T0" fmla="*/ 17 w 72"/>
                          <a:gd name="T1" fmla="*/ 0 h 100"/>
                          <a:gd name="T2" fmla="*/ 26 w 72"/>
                          <a:gd name="T3" fmla="*/ 2 h 100"/>
                          <a:gd name="T4" fmla="*/ 35 w 72"/>
                          <a:gd name="T5" fmla="*/ 4 h 100"/>
                          <a:gd name="T6" fmla="*/ 56 w 72"/>
                          <a:gd name="T7" fmla="*/ 16 h 100"/>
                          <a:gd name="T8" fmla="*/ 70 w 72"/>
                          <a:gd name="T9" fmla="*/ 35 h 100"/>
                          <a:gd name="T10" fmla="*/ 72 w 72"/>
                          <a:gd name="T11" fmla="*/ 56 h 100"/>
                          <a:gd name="T12" fmla="*/ 68 w 72"/>
                          <a:gd name="T13" fmla="*/ 76 h 100"/>
                          <a:gd name="T14" fmla="*/ 61 w 72"/>
                          <a:gd name="T15" fmla="*/ 88 h 100"/>
                          <a:gd name="T16" fmla="*/ 54 w 72"/>
                          <a:gd name="T17" fmla="*/ 93 h 100"/>
                          <a:gd name="T18" fmla="*/ 51 w 72"/>
                          <a:gd name="T19" fmla="*/ 95 h 100"/>
                          <a:gd name="T20" fmla="*/ 47 w 72"/>
                          <a:gd name="T21" fmla="*/ 97 h 100"/>
                          <a:gd name="T22" fmla="*/ 40 w 72"/>
                          <a:gd name="T23" fmla="*/ 100 h 100"/>
                          <a:gd name="T24" fmla="*/ 40 w 72"/>
                          <a:gd name="T25" fmla="*/ 97 h 100"/>
                          <a:gd name="T26" fmla="*/ 38 w 72"/>
                          <a:gd name="T27" fmla="*/ 90 h 100"/>
                          <a:gd name="T28" fmla="*/ 35 w 72"/>
                          <a:gd name="T29" fmla="*/ 81 h 100"/>
                          <a:gd name="T30" fmla="*/ 26 w 72"/>
                          <a:gd name="T31" fmla="*/ 65 h 100"/>
                          <a:gd name="T32" fmla="*/ 14 w 72"/>
                          <a:gd name="T33" fmla="*/ 44 h 100"/>
                          <a:gd name="T34" fmla="*/ 5 w 72"/>
                          <a:gd name="T35" fmla="*/ 28 h 100"/>
                          <a:gd name="T36" fmla="*/ 0 w 72"/>
                          <a:gd name="T37" fmla="*/ 14 h 100"/>
                          <a:gd name="T38" fmla="*/ 3 w 72"/>
                          <a:gd name="T39" fmla="*/ 4 h 100"/>
                          <a:gd name="T40" fmla="*/ 10 w 72"/>
                          <a:gd name="T41" fmla="*/ 2 h 100"/>
                          <a:gd name="T42" fmla="*/ 17 w 72"/>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0">
                            <a:moveTo>
                              <a:pt x="17" y="0"/>
                            </a:moveTo>
                            <a:lnTo>
                              <a:pt x="26" y="2"/>
                            </a:lnTo>
                            <a:lnTo>
                              <a:pt x="35" y="4"/>
                            </a:lnTo>
                            <a:lnTo>
                              <a:pt x="56" y="16"/>
                            </a:lnTo>
                            <a:lnTo>
                              <a:pt x="70" y="35"/>
                            </a:lnTo>
                            <a:lnTo>
                              <a:pt x="72" y="56"/>
                            </a:lnTo>
                            <a:lnTo>
                              <a:pt x="68" y="76"/>
                            </a:lnTo>
                            <a:lnTo>
                              <a:pt x="61" y="88"/>
                            </a:lnTo>
                            <a:lnTo>
                              <a:pt x="54" y="93"/>
                            </a:lnTo>
                            <a:lnTo>
                              <a:pt x="51" y="95"/>
                            </a:lnTo>
                            <a:lnTo>
                              <a:pt x="47" y="97"/>
                            </a:lnTo>
                            <a:lnTo>
                              <a:pt x="40" y="100"/>
                            </a:lnTo>
                            <a:lnTo>
                              <a:pt x="40" y="97"/>
                            </a:lnTo>
                            <a:lnTo>
                              <a:pt x="38" y="90"/>
                            </a:lnTo>
                            <a:lnTo>
                              <a:pt x="35" y="81"/>
                            </a:lnTo>
                            <a:lnTo>
                              <a:pt x="26" y="65"/>
                            </a:lnTo>
                            <a:lnTo>
                              <a:pt x="14" y="44"/>
                            </a:lnTo>
                            <a:lnTo>
                              <a:pt x="5" y="28"/>
                            </a:lnTo>
                            <a:lnTo>
                              <a:pt x="0" y="14"/>
                            </a:lnTo>
                            <a:lnTo>
                              <a:pt x="3" y="4"/>
                            </a:lnTo>
                            <a:lnTo>
                              <a:pt x="10" y="2"/>
                            </a:lnTo>
                            <a:lnTo>
                              <a:pt x="17" y="0"/>
                            </a:lnTo>
                            <a:close/>
                          </a:path>
                        </a:pathLst>
                      </a:custGeom>
                      <a:solidFill>
                        <a:srgbClr val="F6E2CA"/>
                      </a:solidFill>
                      <a:ln w="0">
                        <a:solidFill>
                          <a:srgbClr val="F6E2CA"/>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0" name="Freeform 324">
                        <a:extLst>
                          <a:ext uri="{FF2B5EF4-FFF2-40B4-BE49-F238E27FC236}">
                            <a16:creationId xmlns:a16="http://schemas.microsoft.com/office/drawing/2014/main" id="{05ED0BBB-699C-4542-84BB-51E874EB2EF9}"/>
                          </a:ext>
                        </a:extLst>
                      </p:cNvPr>
                      <p:cNvSpPr>
                        <a:spLocks/>
                      </p:cNvSpPr>
                      <p:nvPr/>
                    </p:nvSpPr>
                    <p:spPr bwMode="auto">
                      <a:xfrm>
                        <a:off x="10501205" y="4785270"/>
                        <a:ext cx="400736" cy="387197"/>
                      </a:xfrm>
                      <a:custGeom>
                        <a:avLst/>
                        <a:gdLst>
                          <a:gd name="T0" fmla="*/ 0 w 296"/>
                          <a:gd name="T1" fmla="*/ 0 h 286"/>
                          <a:gd name="T2" fmla="*/ 14 w 296"/>
                          <a:gd name="T3" fmla="*/ 4 h 286"/>
                          <a:gd name="T4" fmla="*/ 21 w 296"/>
                          <a:gd name="T5" fmla="*/ 7 h 286"/>
                          <a:gd name="T6" fmla="*/ 52 w 296"/>
                          <a:gd name="T7" fmla="*/ 23 h 286"/>
                          <a:gd name="T8" fmla="*/ 77 w 296"/>
                          <a:gd name="T9" fmla="*/ 39 h 286"/>
                          <a:gd name="T10" fmla="*/ 101 w 296"/>
                          <a:gd name="T11" fmla="*/ 53 h 286"/>
                          <a:gd name="T12" fmla="*/ 115 w 296"/>
                          <a:gd name="T13" fmla="*/ 65 h 286"/>
                          <a:gd name="T14" fmla="*/ 126 w 296"/>
                          <a:gd name="T15" fmla="*/ 76 h 286"/>
                          <a:gd name="T16" fmla="*/ 142 w 296"/>
                          <a:gd name="T17" fmla="*/ 95 h 286"/>
                          <a:gd name="T18" fmla="*/ 161 w 296"/>
                          <a:gd name="T19" fmla="*/ 121 h 286"/>
                          <a:gd name="T20" fmla="*/ 184 w 296"/>
                          <a:gd name="T21" fmla="*/ 149 h 286"/>
                          <a:gd name="T22" fmla="*/ 205 w 296"/>
                          <a:gd name="T23" fmla="*/ 177 h 286"/>
                          <a:gd name="T24" fmla="*/ 231 w 296"/>
                          <a:gd name="T25" fmla="*/ 204 h 286"/>
                          <a:gd name="T26" fmla="*/ 254 w 296"/>
                          <a:gd name="T27" fmla="*/ 230 h 286"/>
                          <a:gd name="T28" fmla="*/ 263 w 296"/>
                          <a:gd name="T29" fmla="*/ 239 h 286"/>
                          <a:gd name="T30" fmla="*/ 275 w 296"/>
                          <a:gd name="T31" fmla="*/ 256 h 286"/>
                          <a:gd name="T32" fmla="*/ 287 w 296"/>
                          <a:gd name="T33" fmla="*/ 272 h 286"/>
                          <a:gd name="T34" fmla="*/ 296 w 296"/>
                          <a:gd name="T35" fmla="*/ 286 h 286"/>
                          <a:gd name="T36" fmla="*/ 294 w 296"/>
                          <a:gd name="T37" fmla="*/ 284 h 286"/>
                          <a:gd name="T38" fmla="*/ 291 w 296"/>
                          <a:gd name="T39" fmla="*/ 279 h 286"/>
                          <a:gd name="T40" fmla="*/ 287 w 296"/>
                          <a:gd name="T41" fmla="*/ 274 h 286"/>
                          <a:gd name="T42" fmla="*/ 280 w 296"/>
                          <a:gd name="T43" fmla="*/ 265 h 286"/>
                          <a:gd name="T44" fmla="*/ 266 w 296"/>
                          <a:gd name="T45" fmla="*/ 251 h 286"/>
                          <a:gd name="T46" fmla="*/ 245 w 296"/>
                          <a:gd name="T47" fmla="*/ 230 h 286"/>
                          <a:gd name="T48" fmla="*/ 224 w 296"/>
                          <a:gd name="T49" fmla="*/ 207 h 286"/>
                          <a:gd name="T50" fmla="*/ 198 w 296"/>
                          <a:gd name="T51" fmla="*/ 179 h 286"/>
                          <a:gd name="T52" fmla="*/ 177 w 296"/>
                          <a:gd name="T53" fmla="*/ 149 h 286"/>
                          <a:gd name="T54" fmla="*/ 154 w 296"/>
                          <a:gd name="T55" fmla="*/ 121 h 286"/>
                          <a:gd name="T56" fmla="*/ 135 w 296"/>
                          <a:gd name="T57" fmla="*/ 97 h 286"/>
                          <a:gd name="T58" fmla="*/ 119 w 296"/>
                          <a:gd name="T59" fmla="*/ 76 h 286"/>
                          <a:gd name="T60" fmla="*/ 108 w 296"/>
                          <a:gd name="T61" fmla="*/ 65 h 286"/>
                          <a:gd name="T62" fmla="*/ 96 w 296"/>
                          <a:gd name="T63" fmla="*/ 56 h 286"/>
                          <a:gd name="T64" fmla="*/ 75 w 296"/>
                          <a:gd name="T65" fmla="*/ 44 h 286"/>
                          <a:gd name="T66" fmla="*/ 52 w 296"/>
                          <a:gd name="T67" fmla="*/ 30 h 286"/>
                          <a:gd name="T68" fmla="*/ 26 w 296"/>
                          <a:gd name="T69" fmla="*/ 14 h 286"/>
                          <a:gd name="T70" fmla="*/ 0 w 296"/>
                          <a:gd name="T7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286">
                            <a:moveTo>
                              <a:pt x="0" y="0"/>
                            </a:moveTo>
                            <a:lnTo>
                              <a:pt x="14" y="4"/>
                            </a:lnTo>
                            <a:lnTo>
                              <a:pt x="21" y="7"/>
                            </a:lnTo>
                            <a:lnTo>
                              <a:pt x="52" y="23"/>
                            </a:lnTo>
                            <a:lnTo>
                              <a:pt x="77" y="39"/>
                            </a:lnTo>
                            <a:lnTo>
                              <a:pt x="101" y="53"/>
                            </a:lnTo>
                            <a:lnTo>
                              <a:pt x="115" y="65"/>
                            </a:lnTo>
                            <a:lnTo>
                              <a:pt x="126" y="76"/>
                            </a:lnTo>
                            <a:lnTo>
                              <a:pt x="142" y="95"/>
                            </a:lnTo>
                            <a:lnTo>
                              <a:pt x="161" y="121"/>
                            </a:lnTo>
                            <a:lnTo>
                              <a:pt x="184" y="149"/>
                            </a:lnTo>
                            <a:lnTo>
                              <a:pt x="205" y="177"/>
                            </a:lnTo>
                            <a:lnTo>
                              <a:pt x="231" y="204"/>
                            </a:lnTo>
                            <a:lnTo>
                              <a:pt x="254" y="230"/>
                            </a:lnTo>
                            <a:lnTo>
                              <a:pt x="263" y="239"/>
                            </a:lnTo>
                            <a:lnTo>
                              <a:pt x="275" y="256"/>
                            </a:lnTo>
                            <a:lnTo>
                              <a:pt x="287" y="272"/>
                            </a:lnTo>
                            <a:lnTo>
                              <a:pt x="296" y="286"/>
                            </a:lnTo>
                            <a:lnTo>
                              <a:pt x="294" y="284"/>
                            </a:lnTo>
                            <a:lnTo>
                              <a:pt x="291" y="279"/>
                            </a:lnTo>
                            <a:lnTo>
                              <a:pt x="287" y="274"/>
                            </a:lnTo>
                            <a:lnTo>
                              <a:pt x="280" y="265"/>
                            </a:lnTo>
                            <a:lnTo>
                              <a:pt x="266" y="251"/>
                            </a:lnTo>
                            <a:lnTo>
                              <a:pt x="245" y="230"/>
                            </a:lnTo>
                            <a:lnTo>
                              <a:pt x="224" y="207"/>
                            </a:lnTo>
                            <a:lnTo>
                              <a:pt x="198" y="179"/>
                            </a:lnTo>
                            <a:lnTo>
                              <a:pt x="177" y="149"/>
                            </a:lnTo>
                            <a:lnTo>
                              <a:pt x="154" y="121"/>
                            </a:lnTo>
                            <a:lnTo>
                              <a:pt x="135" y="97"/>
                            </a:lnTo>
                            <a:lnTo>
                              <a:pt x="119" y="76"/>
                            </a:lnTo>
                            <a:lnTo>
                              <a:pt x="108" y="65"/>
                            </a:lnTo>
                            <a:lnTo>
                              <a:pt x="96" y="56"/>
                            </a:lnTo>
                            <a:lnTo>
                              <a:pt x="75" y="44"/>
                            </a:lnTo>
                            <a:lnTo>
                              <a:pt x="52" y="30"/>
                            </a:lnTo>
                            <a:lnTo>
                              <a:pt x="26" y="14"/>
                            </a:lnTo>
                            <a:lnTo>
                              <a:pt x="0" y="0"/>
                            </a:lnTo>
                            <a:close/>
                          </a:path>
                        </a:pathLst>
                      </a:custGeom>
                      <a:solidFill>
                        <a:srgbClr val="D4A477"/>
                      </a:solidFill>
                      <a:ln w="0">
                        <a:solidFill>
                          <a:srgbClr val="D4A47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1" name="Freeform 325">
                        <a:extLst>
                          <a:ext uri="{FF2B5EF4-FFF2-40B4-BE49-F238E27FC236}">
                            <a16:creationId xmlns:a16="http://schemas.microsoft.com/office/drawing/2014/main" id="{E7523FCC-4F9D-4301-A205-AEC7C38BE18D}"/>
                          </a:ext>
                        </a:extLst>
                      </p:cNvPr>
                      <p:cNvSpPr>
                        <a:spLocks/>
                      </p:cNvSpPr>
                      <p:nvPr/>
                    </p:nvSpPr>
                    <p:spPr bwMode="auto">
                      <a:xfrm>
                        <a:off x="10258866" y="4678318"/>
                        <a:ext cx="94770" cy="40614"/>
                      </a:xfrm>
                      <a:custGeom>
                        <a:avLst/>
                        <a:gdLst>
                          <a:gd name="T0" fmla="*/ 0 w 70"/>
                          <a:gd name="T1" fmla="*/ 0 h 30"/>
                          <a:gd name="T2" fmla="*/ 21 w 70"/>
                          <a:gd name="T3" fmla="*/ 2 h 30"/>
                          <a:gd name="T4" fmla="*/ 44 w 70"/>
                          <a:gd name="T5" fmla="*/ 11 h 30"/>
                          <a:gd name="T6" fmla="*/ 70 w 70"/>
                          <a:gd name="T7" fmla="*/ 20 h 30"/>
                          <a:gd name="T8" fmla="*/ 63 w 70"/>
                          <a:gd name="T9" fmla="*/ 23 h 30"/>
                          <a:gd name="T10" fmla="*/ 56 w 70"/>
                          <a:gd name="T11" fmla="*/ 27 h 30"/>
                          <a:gd name="T12" fmla="*/ 51 w 70"/>
                          <a:gd name="T13" fmla="*/ 27 h 30"/>
                          <a:gd name="T14" fmla="*/ 44 w 70"/>
                          <a:gd name="T15" fmla="*/ 30 h 30"/>
                          <a:gd name="T16" fmla="*/ 40 w 70"/>
                          <a:gd name="T17" fmla="*/ 30 h 30"/>
                          <a:gd name="T18" fmla="*/ 33 w 70"/>
                          <a:gd name="T19" fmla="*/ 27 h 30"/>
                          <a:gd name="T20" fmla="*/ 21 w 70"/>
                          <a:gd name="T21" fmla="*/ 23 h 30"/>
                          <a:gd name="T22" fmla="*/ 10 w 70"/>
                          <a:gd name="T23" fmla="*/ 18 h 30"/>
                          <a:gd name="T24" fmla="*/ 3 w 70"/>
                          <a:gd name="T25" fmla="*/ 11 h 30"/>
                          <a:gd name="T26" fmla="*/ 0 w 70"/>
                          <a:gd name="T27" fmla="*/ 7 h 30"/>
                          <a:gd name="T28" fmla="*/ 0 w 70"/>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30">
                            <a:moveTo>
                              <a:pt x="0" y="0"/>
                            </a:moveTo>
                            <a:lnTo>
                              <a:pt x="21" y="2"/>
                            </a:lnTo>
                            <a:lnTo>
                              <a:pt x="44" y="11"/>
                            </a:lnTo>
                            <a:lnTo>
                              <a:pt x="70" y="20"/>
                            </a:lnTo>
                            <a:lnTo>
                              <a:pt x="63" y="23"/>
                            </a:lnTo>
                            <a:lnTo>
                              <a:pt x="56" y="27"/>
                            </a:lnTo>
                            <a:lnTo>
                              <a:pt x="51" y="27"/>
                            </a:lnTo>
                            <a:lnTo>
                              <a:pt x="44" y="30"/>
                            </a:lnTo>
                            <a:lnTo>
                              <a:pt x="40" y="30"/>
                            </a:lnTo>
                            <a:lnTo>
                              <a:pt x="33" y="27"/>
                            </a:lnTo>
                            <a:lnTo>
                              <a:pt x="21" y="23"/>
                            </a:lnTo>
                            <a:lnTo>
                              <a:pt x="10" y="18"/>
                            </a:lnTo>
                            <a:lnTo>
                              <a:pt x="3" y="11"/>
                            </a:lnTo>
                            <a:lnTo>
                              <a:pt x="0" y="7"/>
                            </a:lnTo>
                            <a:lnTo>
                              <a:pt x="0" y="0"/>
                            </a:lnTo>
                            <a:close/>
                          </a:path>
                        </a:pathLst>
                      </a:custGeom>
                      <a:solidFill>
                        <a:srgbClr val="F6E2CA"/>
                      </a:solidFill>
                      <a:ln w="0">
                        <a:solidFill>
                          <a:srgbClr val="F6E2CA"/>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2" name="Freeform 326">
                        <a:extLst>
                          <a:ext uri="{FF2B5EF4-FFF2-40B4-BE49-F238E27FC236}">
                            <a16:creationId xmlns:a16="http://schemas.microsoft.com/office/drawing/2014/main" id="{92E58AE0-419F-4B8B-A63D-C57F4D2A6867}"/>
                          </a:ext>
                        </a:extLst>
                      </p:cNvPr>
                      <p:cNvSpPr>
                        <a:spLocks/>
                      </p:cNvSpPr>
                      <p:nvPr/>
                    </p:nvSpPr>
                    <p:spPr bwMode="auto">
                      <a:xfrm>
                        <a:off x="10851849" y="5569142"/>
                        <a:ext cx="21662" cy="289721"/>
                      </a:xfrm>
                      <a:custGeom>
                        <a:avLst/>
                        <a:gdLst>
                          <a:gd name="T0" fmla="*/ 2 w 16"/>
                          <a:gd name="T1" fmla="*/ 0 h 214"/>
                          <a:gd name="T2" fmla="*/ 2 w 16"/>
                          <a:gd name="T3" fmla="*/ 0 h 214"/>
                          <a:gd name="T4" fmla="*/ 0 w 16"/>
                          <a:gd name="T5" fmla="*/ 5 h 214"/>
                          <a:gd name="T6" fmla="*/ 2 w 16"/>
                          <a:gd name="T7" fmla="*/ 63 h 214"/>
                          <a:gd name="T8" fmla="*/ 9 w 16"/>
                          <a:gd name="T9" fmla="*/ 140 h 214"/>
                          <a:gd name="T10" fmla="*/ 16 w 16"/>
                          <a:gd name="T11" fmla="*/ 214 h 214"/>
                          <a:gd name="T12" fmla="*/ 16 w 16"/>
                          <a:gd name="T13" fmla="*/ 214 h 214"/>
                          <a:gd name="T14" fmla="*/ 9 w 16"/>
                          <a:gd name="T15" fmla="*/ 140 h 214"/>
                          <a:gd name="T16" fmla="*/ 2 w 16"/>
                          <a:gd name="T17" fmla="*/ 63 h 214"/>
                          <a:gd name="T18" fmla="*/ 0 w 16"/>
                          <a:gd name="T19" fmla="*/ 5 h 214"/>
                          <a:gd name="T20" fmla="*/ 2 w 16"/>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4">
                            <a:moveTo>
                              <a:pt x="2" y="0"/>
                            </a:moveTo>
                            <a:lnTo>
                              <a:pt x="2" y="0"/>
                            </a:lnTo>
                            <a:lnTo>
                              <a:pt x="0" y="5"/>
                            </a:lnTo>
                            <a:lnTo>
                              <a:pt x="2" y="63"/>
                            </a:lnTo>
                            <a:lnTo>
                              <a:pt x="9" y="140"/>
                            </a:lnTo>
                            <a:lnTo>
                              <a:pt x="16" y="214"/>
                            </a:lnTo>
                            <a:lnTo>
                              <a:pt x="16" y="214"/>
                            </a:lnTo>
                            <a:lnTo>
                              <a:pt x="9" y="140"/>
                            </a:lnTo>
                            <a:lnTo>
                              <a:pt x="2" y="63"/>
                            </a:lnTo>
                            <a:lnTo>
                              <a:pt x="0" y="5"/>
                            </a:lnTo>
                            <a:lnTo>
                              <a:pt x="2" y="0"/>
                            </a:lnTo>
                            <a:close/>
                          </a:path>
                        </a:pathLst>
                      </a:custGeom>
                      <a:solidFill>
                        <a:srgbClr val="97A99D"/>
                      </a:solidFill>
                      <a:ln w="0">
                        <a:solidFill>
                          <a:srgbClr val="97A99D"/>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3" name="Freeform 327">
                        <a:extLst>
                          <a:ext uri="{FF2B5EF4-FFF2-40B4-BE49-F238E27FC236}">
                            <a16:creationId xmlns:a16="http://schemas.microsoft.com/office/drawing/2014/main" id="{3C3C86C1-E1E8-4F21-A854-FFCB3C5FEA40}"/>
                          </a:ext>
                        </a:extLst>
                      </p:cNvPr>
                      <p:cNvSpPr>
                        <a:spLocks/>
                      </p:cNvSpPr>
                      <p:nvPr/>
                    </p:nvSpPr>
                    <p:spPr bwMode="auto">
                      <a:xfrm>
                        <a:off x="10816650" y="5540712"/>
                        <a:ext cx="56861" cy="318152"/>
                      </a:xfrm>
                      <a:custGeom>
                        <a:avLst/>
                        <a:gdLst>
                          <a:gd name="T0" fmla="*/ 3 w 42"/>
                          <a:gd name="T1" fmla="*/ 0 h 235"/>
                          <a:gd name="T2" fmla="*/ 28 w 42"/>
                          <a:gd name="T3" fmla="*/ 21 h 235"/>
                          <a:gd name="T4" fmla="*/ 26 w 42"/>
                          <a:gd name="T5" fmla="*/ 26 h 235"/>
                          <a:gd name="T6" fmla="*/ 28 w 42"/>
                          <a:gd name="T7" fmla="*/ 84 h 235"/>
                          <a:gd name="T8" fmla="*/ 35 w 42"/>
                          <a:gd name="T9" fmla="*/ 161 h 235"/>
                          <a:gd name="T10" fmla="*/ 42 w 42"/>
                          <a:gd name="T11" fmla="*/ 235 h 235"/>
                          <a:gd name="T12" fmla="*/ 16 w 42"/>
                          <a:gd name="T13" fmla="*/ 212 h 235"/>
                          <a:gd name="T14" fmla="*/ 10 w 42"/>
                          <a:gd name="T15" fmla="*/ 135 h 235"/>
                          <a:gd name="T16" fmla="*/ 3 w 42"/>
                          <a:gd name="T17" fmla="*/ 61 h 235"/>
                          <a:gd name="T18" fmla="*/ 0 w 42"/>
                          <a:gd name="T19" fmla="*/ 0 h 235"/>
                          <a:gd name="T20" fmla="*/ 3 w 42"/>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35">
                            <a:moveTo>
                              <a:pt x="3" y="0"/>
                            </a:moveTo>
                            <a:lnTo>
                              <a:pt x="28" y="21"/>
                            </a:lnTo>
                            <a:lnTo>
                              <a:pt x="26" y="26"/>
                            </a:lnTo>
                            <a:lnTo>
                              <a:pt x="28" y="84"/>
                            </a:lnTo>
                            <a:lnTo>
                              <a:pt x="35" y="161"/>
                            </a:lnTo>
                            <a:lnTo>
                              <a:pt x="42" y="235"/>
                            </a:lnTo>
                            <a:lnTo>
                              <a:pt x="16" y="212"/>
                            </a:lnTo>
                            <a:lnTo>
                              <a:pt x="10" y="135"/>
                            </a:lnTo>
                            <a:lnTo>
                              <a:pt x="3" y="61"/>
                            </a:lnTo>
                            <a:lnTo>
                              <a:pt x="0" y="0"/>
                            </a:lnTo>
                            <a:lnTo>
                              <a:pt x="3" y="0"/>
                            </a:lnTo>
                            <a:close/>
                          </a:path>
                        </a:pathLst>
                      </a:custGeom>
                      <a:solidFill>
                        <a:srgbClr val="E2B184"/>
                      </a:solidFill>
                      <a:ln w="0">
                        <a:solidFill>
                          <a:srgbClr val="E2B184"/>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4" name="Rectangle 328">
                        <a:extLst>
                          <a:ext uri="{FF2B5EF4-FFF2-40B4-BE49-F238E27FC236}">
                            <a16:creationId xmlns:a16="http://schemas.microsoft.com/office/drawing/2014/main" id="{2F6C8A53-C193-4866-934F-45CABAFFC8B8}"/>
                          </a:ext>
                        </a:extLst>
                      </p:cNvPr>
                      <p:cNvSpPr>
                        <a:spLocks noChangeArrowheads="1"/>
                      </p:cNvSpPr>
                      <p:nvPr/>
                    </p:nvSpPr>
                    <p:spPr bwMode="auto">
                      <a:xfrm>
                        <a:off x="10870803" y="5521759"/>
                        <a:ext cx="1354" cy="1354"/>
                      </a:xfrm>
                      <a:prstGeom prst="rect">
                        <a:avLst/>
                      </a:prstGeom>
                      <a:solidFill>
                        <a:srgbClr val="97A99D"/>
                      </a:solidFill>
                      <a:ln w="0">
                        <a:solidFill>
                          <a:srgbClr val="97A99D"/>
                        </a:solid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5" name="Freeform 329">
                        <a:extLst>
                          <a:ext uri="{FF2B5EF4-FFF2-40B4-BE49-F238E27FC236}">
                            <a16:creationId xmlns:a16="http://schemas.microsoft.com/office/drawing/2014/main" id="{F5550AEB-C7BC-441E-AF8B-CC496359F691}"/>
                          </a:ext>
                        </a:extLst>
                      </p:cNvPr>
                      <p:cNvSpPr>
                        <a:spLocks/>
                      </p:cNvSpPr>
                      <p:nvPr/>
                    </p:nvSpPr>
                    <p:spPr bwMode="auto">
                      <a:xfrm>
                        <a:off x="10835603" y="5493328"/>
                        <a:ext cx="35201" cy="28431"/>
                      </a:xfrm>
                      <a:custGeom>
                        <a:avLst/>
                        <a:gdLst>
                          <a:gd name="T0" fmla="*/ 0 w 26"/>
                          <a:gd name="T1" fmla="*/ 0 h 21"/>
                          <a:gd name="T2" fmla="*/ 26 w 26"/>
                          <a:gd name="T3" fmla="*/ 21 h 21"/>
                          <a:gd name="T4" fmla="*/ 26 w 26"/>
                          <a:gd name="T5" fmla="*/ 21 h 21"/>
                          <a:gd name="T6" fmla="*/ 0 w 26"/>
                          <a:gd name="T7" fmla="*/ 0 h 21"/>
                          <a:gd name="T8" fmla="*/ 0 w 26"/>
                          <a:gd name="T9" fmla="*/ 0 h 21"/>
                        </a:gdLst>
                        <a:ahLst/>
                        <a:cxnLst>
                          <a:cxn ang="0">
                            <a:pos x="T0" y="T1"/>
                          </a:cxn>
                          <a:cxn ang="0">
                            <a:pos x="T2" y="T3"/>
                          </a:cxn>
                          <a:cxn ang="0">
                            <a:pos x="T4" y="T5"/>
                          </a:cxn>
                          <a:cxn ang="0">
                            <a:pos x="T6" y="T7"/>
                          </a:cxn>
                          <a:cxn ang="0">
                            <a:pos x="T8" y="T9"/>
                          </a:cxn>
                        </a:cxnLst>
                        <a:rect l="0" t="0" r="r" b="b"/>
                        <a:pathLst>
                          <a:path w="26" h="21">
                            <a:moveTo>
                              <a:pt x="0" y="0"/>
                            </a:moveTo>
                            <a:lnTo>
                              <a:pt x="26" y="21"/>
                            </a:lnTo>
                            <a:lnTo>
                              <a:pt x="26" y="21"/>
                            </a:lnTo>
                            <a:lnTo>
                              <a:pt x="0" y="0"/>
                            </a:lnTo>
                            <a:lnTo>
                              <a:pt x="0" y="0"/>
                            </a:lnTo>
                            <a:close/>
                          </a:path>
                        </a:pathLst>
                      </a:custGeom>
                      <a:solidFill>
                        <a:srgbClr val="E2B184"/>
                      </a:solidFill>
                      <a:ln w="0">
                        <a:solidFill>
                          <a:srgbClr val="E2B184"/>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6" name="Freeform 330">
                        <a:extLst>
                          <a:ext uri="{FF2B5EF4-FFF2-40B4-BE49-F238E27FC236}">
                            <a16:creationId xmlns:a16="http://schemas.microsoft.com/office/drawing/2014/main" id="{A423B154-F91B-4112-9B24-4869ED0CEA20}"/>
                          </a:ext>
                        </a:extLst>
                      </p:cNvPr>
                      <p:cNvSpPr>
                        <a:spLocks/>
                      </p:cNvSpPr>
                      <p:nvPr/>
                    </p:nvSpPr>
                    <p:spPr bwMode="auto">
                      <a:xfrm>
                        <a:off x="10920896" y="5184654"/>
                        <a:ext cx="59568" cy="204429"/>
                      </a:xfrm>
                      <a:custGeom>
                        <a:avLst/>
                        <a:gdLst>
                          <a:gd name="T0" fmla="*/ 35 w 44"/>
                          <a:gd name="T1" fmla="*/ 0 h 151"/>
                          <a:gd name="T2" fmla="*/ 44 w 44"/>
                          <a:gd name="T3" fmla="*/ 23 h 151"/>
                          <a:gd name="T4" fmla="*/ 42 w 44"/>
                          <a:gd name="T5" fmla="*/ 47 h 151"/>
                          <a:gd name="T6" fmla="*/ 35 w 44"/>
                          <a:gd name="T7" fmla="*/ 65 h 151"/>
                          <a:gd name="T8" fmla="*/ 28 w 44"/>
                          <a:gd name="T9" fmla="*/ 77 h 151"/>
                          <a:gd name="T10" fmla="*/ 21 w 44"/>
                          <a:gd name="T11" fmla="*/ 96 h 151"/>
                          <a:gd name="T12" fmla="*/ 9 w 44"/>
                          <a:gd name="T13" fmla="*/ 121 h 151"/>
                          <a:gd name="T14" fmla="*/ 0 w 44"/>
                          <a:gd name="T15" fmla="*/ 151 h 151"/>
                          <a:gd name="T16" fmla="*/ 0 w 44"/>
                          <a:gd name="T17" fmla="*/ 151 h 151"/>
                          <a:gd name="T18" fmla="*/ 9 w 44"/>
                          <a:gd name="T19" fmla="*/ 121 h 151"/>
                          <a:gd name="T20" fmla="*/ 21 w 44"/>
                          <a:gd name="T21" fmla="*/ 96 h 151"/>
                          <a:gd name="T22" fmla="*/ 28 w 44"/>
                          <a:gd name="T23" fmla="*/ 77 h 151"/>
                          <a:gd name="T24" fmla="*/ 35 w 44"/>
                          <a:gd name="T25" fmla="*/ 65 h 151"/>
                          <a:gd name="T26" fmla="*/ 42 w 44"/>
                          <a:gd name="T27" fmla="*/ 47 h 151"/>
                          <a:gd name="T28" fmla="*/ 44 w 44"/>
                          <a:gd name="T29" fmla="*/ 23 h 151"/>
                          <a:gd name="T30" fmla="*/ 35 w 44"/>
                          <a:gd name="T3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51">
                            <a:moveTo>
                              <a:pt x="35" y="0"/>
                            </a:moveTo>
                            <a:lnTo>
                              <a:pt x="44" y="23"/>
                            </a:lnTo>
                            <a:lnTo>
                              <a:pt x="42" y="47"/>
                            </a:lnTo>
                            <a:lnTo>
                              <a:pt x="35" y="65"/>
                            </a:lnTo>
                            <a:lnTo>
                              <a:pt x="28" y="77"/>
                            </a:lnTo>
                            <a:lnTo>
                              <a:pt x="21" y="96"/>
                            </a:lnTo>
                            <a:lnTo>
                              <a:pt x="9" y="121"/>
                            </a:lnTo>
                            <a:lnTo>
                              <a:pt x="0" y="151"/>
                            </a:lnTo>
                            <a:lnTo>
                              <a:pt x="0" y="151"/>
                            </a:lnTo>
                            <a:lnTo>
                              <a:pt x="9" y="121"/>
                            </a:lnTo>
                            <a:lnTo>
                              <a:pt x="21" y="96"/>
                            </a:lnTo>
                            <a:lnTo>
                              <a:pt x="28" y="77"/>
                            </a:lnTo>
                            <a:lnTo>
                              <a:pt x="35" y="65"/>
                            </a:lnTo>
                            <a:lnTo>
                              <a:pt x="42" y="47"/>
                            </a:lnTo>
                            <a:lnTo>
                              <a:pt x="44" y="23"/>
                            </a:lnTo>
                            <a:lnTo>
                              <a:pt x="35" y="0"/>
                            </a:lnTo>
                            <a:close/>
                          </a:path>
                        </a:pathLst>
                      </a:custGeom>
                      <a:solidFill>
                        <a:srgbClr val="97A99D"/>
                      </a:solidFill>
                      <a:ln w="0">
                        <a:solidFill>
                          <a:srgbClr val="97A99D"/>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7" name="Freeform 331">
                        <a:extLst>
                          <a:ext uri="{FF2B5EF4-FFF2-40B4-BE49-F238E27FC236}">
                            <a16:creationId xmlns:a16="http://schemas.microsoft.com/office/drawing/2014/main" id="{009B82F4-50A3-46D6-B78F-DA865886B1B1}"/>
                          </a:ext>
                        </a:extLst>
                      </p:cNvPr>
                      <p:cNvSpPr>
                        <a:spLocks/>
                      </p:cNvSpPr>
                      <p:nvPr/>
                    </p:nvSpPr>
                    <p:spPr bwMode="auto">
                      <a:xfrm>
                        <a:off x="10885695" y="5137269"/>
                        <a:ext cx="94770" cy="251815"/>
                      </a:xfrm>
                      <a:custGeom>
                        <a:avLst/>
                        <a:gdLst>
                          <a:gd name="T0" fmla="*/ 31 w 70"/>
                          <a:gd name="T1" fmla="*/ 0 h 186"/>
                          <a:gd name="T2" fmla="*/ 42 w 70"/>
                          <a:gd name="T3" fmla="*/ 12 h 186"/>
                          <a:gd name="T4" fmla="*/ 54 w 70"/>
                          <a:gd name="T5" fmla="*/ 24 h 186"/>
                          <a:gd name="T6" fmla="*/ 61 w 70"/>
                          <a:gd name="T7" fmla="*/ 35 h 186"/>
                          <a:gd name="T8" fmla="*/ 70 w 70"/>
                          <a:gd name="T9" fmla="*/ 58 h 186"/>
                          <a:gd name="T10" fmla="*/ 68 w 70"/>
                          <a:gd name="T11" fmla="*/ 82 h 186"/>
                          <a:gd name="T12" fmla="*/ 61 w 70"/>
                          <a:gd name="T13" fmla="*/ 100 h 186"/>
                          <a:gd name="T14" fmla="*/ 54 w 70"/>
                          <a:gd name="T15" fmla="*/ 112 h 186"/>
                          <a:gd name="T16" fmla="*/ 47 w 70"/>
                          <a:gd name="T17" fmla="*/ 131 h 186"/>
                          <a:gd name="T18" fmla="*/ 35 w 70"/>
                          <a:gd name="T19" fmla="*/ 156 h 186"/>
                          <a:gd name="T20" fmla="*/ 26 w 70"/>
                          <a:gd name="T21" fmla="*/ 186 h 186"/>
                          <a:gd name="T22" fmla="*/ 0 w 70"/>
                          <a:gd name="T23" fmla="*/ 163 h 186"/>
                          <a:gd name="T24" fmla="*/ 12 w 70"/>
                          <a:gd name="T25" fmla="*/ 133 h 186"/>
                          <a:gd name="T26" fmla="*/ 21 w 70"/>
                          <a:gd name="T27" fmla="*/ 107 h 186"/>
                          <a:gd name="T28" fmla="*/ 31 w 70"/>
                          <a:gd name="T29" fmla="*/ 89 h 186"/>
                          <a:gd name="T30" fmla="*/ 35 w 70"/>
                          <a:gd name="T31" fmla="*/ 77 h 186"/>
                          <a:gd name="T32" fmla="*/ 42 w 70"/>
                          <a:gd name="T33" fmla="*/ 61 h 186"/>
                          <a:gd name="T34" fmla="*/ 45 w 70"/>
                          <a:gd name="T35" fmla="*/ 42 h 186"/>
                          <a:gd name="T36" fmla="*/ 42 w 70"/>
                          <a:gd name="T37" fmla="*/ 21 h 186"/>
                          <a:gd name="T38" fmla="*/ 31 w 70"/>
                          <a:gd name="T3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86">
                            <a:moveTo>
                              <a:pt x="31" y="0"/>
                            </a:moveTo>
                            <a:lnTo>
                              <a:pt x="42" y="12"/>
                            </a:lnTo>
                            <a:lnTo>
                              <a:pt x="54" y="24"/>
                            </a:lnTo>
                            <a:lnTo>
                              <a:pt x="61" y="35"/>
                            </a:lnTo>
                            <a:lnTo>
                              <a:pt x="70" y="58"/>
                            </a:lnTo>
                            <a:lnTo>
                              <a:pt x="68" y="82"/>
                            </a:lnTo>
                            <a:lnTo>
                              <a:pt x="61" y="100"/>
                            </a:lnTo>
                            <a:lnTo>
                              <a:pt x="54" y="112"/>
                            </a:lnTo>
                            <a:lnTo>
                              <a:pt x="47" y="131"/>
                            </a:lnTo>
                            <a:lnTo>
                              <a:pt x="35" y="156"/>
                            </a:lnTo>
                            <a:lnTo>
                              <a:pt x="26" y="186"/>
                            </a:lnTo>
                            <a:lnTo>
                              <a:pt x="0" y="163"/>
                            </a:lnTo>
                            <a:lnTo>
                              <a:pt x="12" y="133"/>
                            </a:lnTo>
                            <a:lnTo>
                              <a:pt x="21" y="107"/>
                            </a:lnTo>
                            <a:lnTo>
                              <a:pt x="31" y="89"/>
                            </a:lnTo>
                            <a:lnTo>
                              <a:pt x="35" y="77"/>
                            </a:lnTo>
                            <a:lnTo>
                              <a:pt x="42" y="61"/>
                            </a:lnTo>
                            <a:lnTo>
                              <a:pt x="45" y="42"/>
                            </a:lnTo>
                            <a:lnTo>
                              <a:pt x="42" y="21"/>
                            </a:lnTo>
                            <a:lnTo>
                              <a:pt x="31" y="0"/>
                            </a:lnTo>
                            <a:close/>
                          </a:path>
                        </a:pathLst>
                      </a:custGeom>
                      <a:solidFill>
                        <a:srgbClr val="E2B184"/>
                      </a:solidFill>
                      <a:ln w="0">
                        <a:solidFill>
                          <a:srgbClr val="E2B184"/>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8" name="Freeform 335">
                        <a:extLst>
                          <a:ext uri="{FF2B5EF4-FFF2-40B4-BE49-F238E27FC236}">
                            <a16:creationId xmlns:a16="http://schemas.microsoft.com/office/drawing/2014/main" id="{32723323-0C40-4831-AD77-ECE890DEEF3A}"/>
                          </a:ext>
                        </a:extLst>
                      </p:cNvPr>
                      <p:cNvSpPr>
                        <a:spLocks/>
                      </p:cNvSpPr>
                      <p:nvPr/>
                    </p:nvSpPr>
                    <p:spPr bwMode="auto">
                      <a:xfrm>
                        <a:off x="10577021" y="5160285"/>
                        <a:ext cx="111014" cy="125907"/>
                      </a:xfrm>
                      <a:custGeom>
                        <a:avLst/>
                        <a:gdLst>
                          <a:gd name="T0" fmla="*/ 77 w 82"/>
                          <a:gd name="T1" fmla="*/ 0 h 93"/>
                          <a:gd name="T2" fmla="*/ 82 w 82"/>
                          <a:gd name="T3" fmla="*/ 7 h 93"/>
                          <a:gd name="T4" fmla="*/ 5 w 82"/>
                          <a:gd name="T5" fmla="*/ 93 h 93"/>
                          <a:gd name="T6" fmla="*/ 0 w 82"/>
                          <a:gd name="T7" fmla="*/ 88 h 93"/>
                          <a:gd name="T8" fmla="*/ 77 w 82"/>
                          <a:gd name="T9" fmla="*/ 0 h 93"/>
                        </a:gdLst>
                        <a:ahLst/>
                        <a:cxnLst>
                          <a:cxn ang="0">
                            <a:pos x="T0" y="T1"/>
                          </a:cxn>
                          <a:cxn ang="0">
                            <a:pos x="T2" y="T3"/>
                          </a:cxn>
                          <a:cxn ang="0">
                            <a:pos x="T4" y="T5"/>
                          </a:cxn>
                          <a:cxn ang="0">
                            <a:pos x="T6" y="T7"/>
                          </a:cxn>
                          <a:cxn ang="0">
                            <a:pos x="T8" y="T9"/>
                          </a:cxn>
                        </a:cxnLst>
                        <a:rect l="0" t="0" r="r" b="b"/>
                        <a:pathLst>
                          <a:path w="82" h="93">
                            <a:moveTo>
                              <a:pt x="77" y="0"/>
                            </a:moveTo>
                            <a:lnTo>
                              <a:pt x="82" y="7"/>
                            </a:lnTo>
                            <a:lnTo>
                              <a:pt x="5" y="93"/>
                            </a:lnTo>
                            <a:lnTo>
                              <a:pt x="0" y="88"/>
                            </a:lnTo>
                            <a:lnTo>
                              <a:pt x="77" y="0"/>
                            </a:lnTo>
                            <a:close/>
                          </a:path>
                        </a:pathLst>
                      </a:custGeom>
                      <a:solidFill>
                        <a:srgbClr val="FFFFFF">
                          <a:lumMod val="85000"/>
                        </a:srgbClr>
                      </a:solidFill>
                      <a:ln w="0">
                        <a:solidFill>
                          <a:srgbClr val="FFFFFF">
                            <a:lumMod val="85000"/>
                          </a:srgbClr>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39" name="Freeform 338">
                        <a:extLst>
                          <a:ext uri="{FF2B5EF4-FFF2-40B4-BE49-F238E27FC236}">
                            <a16:creationId xmlns:a16="http://schemas.microsoft.com/office/drawing/2014/main" id="{9F87BFDC-64F9-4CC0-83A2-278A4783EE44}"/>
                          </a:ext>
                        </a:extLst>
                      </p:cNvPr>
                      <p:cNvSpPr>
                        <a:spLocks/>
                      </p:cNvSpPr>
                      <p:nvPr/>
                    </p:nvSpPr>
                    <p:spPr bwMode="auto">
                      <a:xfrm>
                        <a:off x="10854559" y="5521761"/>
                        <a:ext cx="16246" cy="47384"/>
                      </a:xfrm>
                      <a:custGeom>
                        <a:avLst/>
                        <a:gdLst>
                          <a:gd name="T0" fmla="*/ 12 w 12"/>
                          <a:gd name="T1" fmla="*/ 0 h 35"/>
                          <a:gd name="T2" fmla="*/ 12 w 12"/>
                          <a:gd name="T3" fmla="*/ 0 h 35"/>
                          <a:gd name="T4" fmla="*/ 5 w 12"/>
                          <a:gd name="T5" fmla="*/ 19 h 35"/>
                          <a:gd name="T6" fmla="*/ 0 w 12"/>
                          <a:gd name="T7" fmla="*/ 35 h 35"/>
                          <a:gd name="T8" fmla="*/ 0 w 12"/>
                          <a:gd name="T9" fmla="*/ 35 h 35"/>
                          <a:gd name="T10" fmla="*/ 5 w 12"/>
                          <a:gd name="T11" fmla="*/ 19 h 35"/>
                          <a:gd name="T12" fmla="*/ 12 w 12"/>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12" y="0"/>
                            </a:moveTo>
                            <a:lnTo>
                              <a:pt x="12" y="0"/>
                            </a:lnTo>
                            <a:lnTo>
                              <a:pt x="5" y="19"/>
                            </a:lnTo>
                            <a:lnTo>
                              <a:pt x="0" y="35"/>
                            </a:lnTo>
                            <a:lnTo>
                              <a:pt x="0" y="35"/>
                            </a:lnTo>
                            <a:lnTo>
                              <a:pt x="5" y="19"/>
                            </a:lnTo>
                            <a:lnTo>
                              <a:pt x="12" y="0"/>
                            </a:lnTo>
                            <a:close/>
                          </a:path>
                        </a:pathLst>
                      </a:custGeom>
                      <a:solidFill>
                        <a:srgbClr val="6AA5B0"/>
                      </a:solidFill>
                      <a:ln w="0">
                        <a:solidFill>
                          <a:srgbClr val="6AA5B0"/>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0" name="Freeform 339">
                        <a:extLst>
                          <a:ext uri="{FF2B5EF4-FFF2-40B4-BE49-F238E27FC236}">
                            <a16:creationId xmlns:a16="http://schemas.microsoft.com/office/drawing/2014/main" id="{DE5282DC-F6FC-414D-8B84-83FD025A60EF}"/>
                          </a:ext>
                        </a:extLst>
                      </p:cNvPr>
                      <p:cNvSpPr>
                        <a:spLocks/>
                      </p:cNvSpPr>
                      <p:nvPr/>
                    </p:nvSpPr>
                    <p:spPr bwMode="auto">
                      <a:xfrm>
                        <a:off x="10558067" y="5310565"/>
                        <a:ext cx="277537" cy="230153"/>
                      </a:xfrm>
                      <a:custGeom>
                        <a:avLst/>
                        <a:gdLst>
                          <a:gd name="T0" fmla="*/ 42 w 205"/>
                          <a:gd name="T1" fmla="*/ 0 h 170"/>
                          <a:gd name="T2" fmla="*/ 93 w 205"/>
                          <a:gd name="T3" fmla="*/ 45 h 170"/>
                          <a:gd name="T4" fmla="*/ 149 w 205"/>
                          <a:gd name="T5" fmla="*/ 91 h 170"/>
                          <a:gd name="T6" fmla="*/ 205 w 205"/>
                          <a:gd name="T7" fmla="*/ 135 h 170"/>
                          <a:gd name="T8" fmla="*/ 198 w 205"/>
                          <a:gd name="T9" fmla="*/ 154 h 170"/>
                          <a:gd name="T10" fmla="*/ 194 w 205"/>
                          <a:gd name="T11" fmla="*/ 170 h 170"/>
                          <a:gd name="T12" fmla="*/ 145 w 205"/>
                          <a:gd name="T13" fmla="*/ 131 h 170"/>
                          <a:gd name="T14" fmla="*/ 96 w 205"/>
                          <a:gd name="T15" fmla="*/ 89 h 170"/>
                          <a:gd name="T16" fmla="*/ 47 w 205"/>
                          <a:gd name="T17" fmla="*/ 47 h 170"/>
                          <a:gd name="T18" fmla="*/ 0 w 205"/>
                          <a:gd name="T19" fmla="*/ 10 h 170"/>
                          <a:gd name="T20" fmla="*/ 12 w 205"/>
                          <a:gd name="T21" fmla="*/ 10 h 170"/>
                          <a:gd name="T22" fmla="*/ 21 w 205"/>
                          <a:gd name="T23" fmla="*/ 7 h 170"/>
                          <a:gd name="T24" fmla="*/ 26 w 205"/>
                          <a:gd name="T25" fmla="*/ 5 h 170"/>
                          <a:gd name="T26" fmla="*/ 31 w 205"/>
                          <a:gd name="T27" fmla="*/ 5 h 170"/>
                          <a:gd name="T28" fmla="*/ 33 w 205"/>
                          <a:gd name="T29" fmla="*/ 3 h 170"/>
                          <a:gd name="T30" fmla="*/ 40 w 205"/>
                          <a:gd name="T31" fmla="*/ 0 h 170"/>
                          <a:gd name="T32" fmla="*/ 42 w 205"/>
                          <a:gd name="T3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70">
                            <a:moveTo>
                              <a:pt x="42" y="0"/>
                            </a:moveTo>
                            <a:lnTo>
                              <a:pt x="93" y="45"/>
                            </a:lnTo>
                            <a:lnTo>
                              <a:pt x="149" y="91"/>
                            </a:lnTo>
                            <a:lnTo>
                              <a:pt x="205" y="135"/>
                            </a:lnTo>
                            <a:lnTo>
                              <a:pt x="198" y="154"/>
                            </a:lnTo>
                            <a:lnTo>
                              <a:pt x="194" y="170"/>
                            </a:lnTo>
                            <a:lnTo>
                              <a:pt x="145" y="131"/>
                            </a:lnTo>
                            <a:lnTo>
                              <a:pt x="96" y="89"/>
                            </a:lnTo>
                            <a:lnTo>
                              <a:pt x="47" y="47"/>
                            </a:lnTo>
                            <a:lnTo>
                              <a:pt x="0" y="10"/>
                            </a:lnTo>
                            <a:lnTo>
                              <a:pt x="12" y="10"/>
                            </a:lnTo>
                            <a:lnTo>
                              <a:pt x="21" y="7"/>
                            </a:lnTo>
                            <a:lnTo>
                              <a:pt x="26" y="5"/>
                            </a:lnTo>
                            <a:lnTo>
                              <a:pt x="31" y="5"/>
                            </a:lnTo>
                            <a:lnTo>
                              <a:pt x="33" y="3"/>
                            </a:lnTo>
                            <a:lnTo>
                              <a:pt x="40" y="0"/>
                            </a:lnTo>
                            <a:lnTo>
                              <a:pt x="42" y="0"/>
                            </a:lnTo>
                            <a:close/>
                          </a:path>
                        </a:pathLst>
                      </a:custGeom>
                      <a:solidFill>
                        <a:srgbClr val="E3B287"/>
                      </a:solidFill>
                      <a:ln w="0">
                        <a:solidFill>
                          <a:srgbClr val="E3B28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1" name="Freeform 340">
                        <a:extLst>
                          <a:ext uri="{FF2B5EF4-FFF2-40B4-BE49-F238E27FC236}">
                            <a16:creationId xmlns:a16="http://schemas.microsoft.com/office/drawing/2014/main" id="{8019B17C-76BD-4E19-9B7F-FBFA02F2F45B}"/>
                          </a:ext>
                        </a:extLst>
                      </p:cNvPr>
                      <p:cNvSpPr>
                        <a:spLocks/>
                      </p:cNvSpPr>
                      <p:nvPr/>
                    </p:nvSpPr>
                    <p:spPr bwMode="auto">
                      <a:xfrm>
                        <a:off x="10854559" y="5521762"/>
                        <a:ext cx="16246" cy="47384"/>
                      </a:xfrm>
                      <a:custGeom>
                        <a:avLst/>
                        <a:gdLst>
                          <a:gd name="T0" fmla="*/ 12 w 12"/>
                          <a:gd name="T1" fmla="*/ 0 h 35"/>
                          <a:gd name="T2" fmla="*/ 12 w 12"/>
                          <a:gd name="T3" fmla="*/ 0 h 35"/>
                          <a:gd name="T4" fmla="*/ 5 w 12"/>
                          <a:gd name="T5" fmla="*/ 19 h 35"/>
                          <a:gd name="T6" fmla="*/ 0 w 12"/>
                          <a:gd name="T7" fmla="*/ 35 h 35"/>
                          <a:gd name="T8" fmla="*/ 0 w 12"/>
                          <a:gd name="T9" fmla="*/ 35 h 35"/>
                          <a:gd name="T10" fmla="*/ 5 w 12"/>
                          <a:gd name="T11" fmla="*/ 19 h 35"/>
                          <a:gd name="T12" fmla="*/ 12 w 12"/>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12" y="0"/>
                            </a:moveTo>
                            <a:lnTo>
                              <a:pt x="12" y="0"/>
                            </a:lnTo>
                            <a:lnTo>
                              <a:pt x="5" y="19"/>
                            </a:lnTo>
                            <a:lnTo>
                              <a:pt x="0" y="35"/>
                            </a:lnTo>
                            <a:lnTo>
                              <a:pt x="0" y="35"/>
                            </a:lnTo>
                            <a:lnTo>
                              <a:pt x="5" y="19"/>
                            </a:lnTo>
                            <a:lnTo>
                              <a:pt x="12" y="0"/>
                            </a:lnTo>
                            <a:close/>
                          </a:path>
                        </a:pathLst>
                      </a:custGeom>
                      <a:solidFill>
                        <a:srgbClr val="91A297"/>
                      </a:solidFill>
                      <a:ln w="0">
                        <a:solidFill>
                          <a:srgbClr val="91A297"/>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42" name="Freeform 341">
                        <a:extLst>
                          <a:ext uri="{FF2B5EF4-FFF2-40B4-BE49-F238E27FC236}">
                            <a16:creationId xmlns:a16="http://schemas.microsoft.com/office/drawing/2014/main" id="{3CC316D5-01E0-4FE6-A78C-B1A57B3CE8C8}"/>
                          </a:ext>
                        </a:extLst>
                      </p:cNvPr>
                      <p:cNvSpPr>
                        <a:spLocks/>
                      </p:cNvSpPr>
                      <p:nvPr/>
                    </p:nvSpPr>
                    <p:spPr bwMode="auto">
                      <a:xfrm>
                        <a:off x="10820714" y="5493330"/>
                        <a:ext cx="50093" cy="75815"/>
                      </a:xfrm>
                      <a:custGeom>
                        <a:avLst/>
                        <a:gdLst>
                          <a:gd name="T0" fmla="*/ 11 w 37"/>
                          <a:gd name="T1" fmla="*/ 0 h 56"/>
                          <a:gd name="T2" fmla="*/ 37 w 37"/>
                          <a:gd name="T3" fmla="*/ 21 h 56"/>
                          <a:gd name="T4" fmla="*/ 30 w 37"/>
                          <a:gd name="T5" fmla="*/ 40 h 56"/>
                          <a:gd name="T6" fmla="*/ 25 w 37"/>
                          <a:gd name="T7" fmla="*/ 56 h 56"/>
                          <a:gd name="T8" fmla="*/ 0 w 37"/>
                          <a:gd name="T9" fmla="*/ 35 h 56"/>
                          <a:gd name="T10" fmla="*/ 4 w 37"/>
                          <a:gd name="T11" fmla="*/ 19 h 56"/>
                          <a:gd name="T12" fmla="*/ 11 w 3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37" h="56">
                            <a:moveTo>
                              <a:pt x="11" y="0"/>
                            </a:moveTo>
                            <a:lnTo>
                              <a:pt x="37" y="21"/>
                            </a:lnTo>
                            <a:lnTo>
                              <a:pt x="30" y="40"/>
                            </a:lnTo>
                            <a:lnTo>
                              <a:pt x="25" y="56"/>
                            </a:lnTo>
                            <a:lnTo>
                              <a:pt x="0" y="35"/>
                            </a:lnTo>
                            <a:lnTo>
                              <a:pt x="4" y="19"/>
                            </a:lnTo>
                            <a:lnTo>
                              <a:pt x="11" y="0"/>
                            </a:lnTo>
                            <a:close/>
                          </a:path>
                        </a:pathLst>
                      </a:custGeom>
                      <a:solidFill>
                        <a:srgbClr val="D9AA7F"/>
                      </a:solidFill>
                      <a:ln w="0">
                        <a:solidFill>
                          <a:srgbClr val="D9AA7F"/>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grpSp>
                <p:grpSp>
                  <p:nvGrpSpPr>
                    <p:cNvPr id="21" name="Group 20">
                      <a:extLst>
                        <a:ext uri="{FF2B5EF4-FFF2-40B4-BE49-F238E27FC236}">
                          <a16:creationId xmlns:a16="http://schemas.microsoft.com/office/drawing/2014/main" id="{D67368BC-6419-4F42-8902-2C446D300DBB}"/>
                        </a:ext>
                      </a:extLst>
                    </p:cNvPr>
                    <p:cNvGrpSpPr/>
                    <p:nvPr/>
                  </p:nvGrpSpPr>
                  <p:grpSpPr>
                    <a:xfrm>
                      <a:off x="10375296" y="5754617"/>
                      <a:ext cx="759497" cy="1231854"/>
                      <a:chOff x="10375296" y="5754617"/>
                      <a:chExt cx="759497" cy="1231854"/>
                    </a:xfrm>
                  </p:grpSpPr>
                  <p:sp>
                    <p:nvSpPr>
                      <p:cNvPr id="22" name="Freeform 342">
                        <a:extLst>
                          <a:ext uri="{FF2B5EF4-FFF2-40B4-BE49-F238E27FC236}">
                            <a16:creationId xmlns:a16="http://schemas.microsoft.com/office/drawing/2014/main" id="{E1012A4D-D523-4F8F-97D7-57FE0056606E}"/>
                          </a:ext>
                        </a:extLst>
                      </p:cNvPr>
                      <p:cNvSpPr>
                        <a:spLocks/>
                      </p:cNvSpPr>
                      <p:nvPr/>
                    </p:nvSpPr>
                    <p:spPr bwMode="auto">
                      <a:xfrm>
                        <a:off x="10375300" y="5754617"/>
                        <a:ext cx="574030" cy="315445"/>
                      </a:xfrm>
                      <a:custGeom>
                        <a:avLst/>
                        <a:gdLst>
                          <a:gd name="T0" fmla="*/ 408 w 424"/>
                          <a:gd name="T1" fmla="*/ 0 h 233"/>
                          <a:gd name="T2" fmla="*/ 424 w 424"/>
                          <a:gd name="T3" fmla="*/ 110 h 233"/>
                          <a:gd name="T4" fmla="*/ 110 w 424"/>
                          <a:gd name="T5" fmla="*/ 233 h 233"/>
                          <a:gd name="T6" fmla="*/ 28 w 424"/>
                          <a:gd name="T7" fmla="*/ 233 h 233"/>
                          <a:gd name="T8" fmla="*/ 17 w 424"/>
                          <a:gd name="T9" fmla="*/ 159 h 233"/>
                          <a:gd name="T10" fmla="*/ 0 w 424"/>
                          <a:gd name="T11" fmla="*/ 61 h 233"/>
                          <a:gd name="T12" fmla="*/ 0 w 424"/>
                          <a:gd name="T13" fmla="*/ 61 h 233"/>
                          <a:gd name="T14" fmla="*/ 14 w 424"/>
                          <a:gd name="T15" fmla="*/ 59 h 233"/>
                          <a:gd name="T16" fmla="*/ 408 w 424"/>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4" h="233">
                            <a:moveTo>
                              <a:pt x="408" y="0"/>
                            </a:moveTo>
                            <a:lnTo>
                              <a:pt x="424" y="110"/>
                            </a:lnTo>
                            <a:lnTo>
                              <a:pt x="110" y="233"/>
                            </a:lnTo>
                            <a:lnTo>
                              <a:pt x="28" y="233"/>
                            </a:lnTo>
                            <a:lnTo>
                              <a:pt x="17" y="159"/>
                            </a:lnTo>
                            <a:lnTo>
                              <a:pt x="0" y="61"/>
                            </a:lnTo>
                            <a:lnTo>
                              <a:pt x="0" y="61"/>
                            </a:lnTo>
                            <a:lnTo>
                              <a:pt x="14" y="59"/>
                            </a:lnTo>
                            <a:lnTo>
                              <a:pt x="408" y="0"/>
                            </a:lnTo>
                            <a:close/>
                          </a:path>
                        </a:pathLst>
                      </a:custGeom>
                      <a:solidFill>
                        <a:srgbClr val="E6E6E6"/>
                      </a:solidFill>
                      <a:ln w="0">
                        <a:solidFill>
                          <a:srgbClr val="E6E6E6"/>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23" name="Freeform 343">
                        <a:extLst>
                          <a:ext uri="{FF2B5EF4-FFF2-40B4-BE49-F238E27FC236}">
                            <a16:creationId xmlns:a16="http://schemas.microsoft.com/office/drawing/2014/main" id="{35830264-6EFA-4092-9FE4-9CA92AB6FD6A}"/>
                          </a:ext>
                        </a:extLst>
                      </p:cNvPr>
                      <p:cNvSpPr>
                        <a:spLocks/>
                      </p:cNvSpPr>
                      <p:nvPr/>
                    </p:nvSpPr>
                    <p:spPr bwMode="auto">
                      <a:xfrm>
                        <a:off x="10375296" y="5796591"/>
                        <a:ext cx="305967" cy="273476"/>
                      </a:xfrm>
                      <a:custGeom>
                        <a:avLst/>
                        <a:gdLst>
                          <a:gd name="T0" fmla="*/ 210 w 226"/>
                          <a:gd name="T1" fmla="*/ 0 h 202"/>
                          <a:gd name="T2" fmla="*/ 226 w 226"/>
                          <a:gd name="T3" fmla="*/ 107 h 202"/>
                          <a:gd name="T4" fmla="*/ 80 w 226"/>
                          <a:gd name="T5" fmla="*/ 202 h 202"/>
                          <a:gd name="T6" fmla="*/ 28 w 226"/>
                          <a:gd name="T7" fmla="*/ 202 h 202"/>
                          <a:gd name="T8" fmla="*/ 17 w 226"/>
                          <a:gd name="T9" fmla="*/ 128 h 202"/>
                          <a:gd name="T10" fmla="*/ 0 w 226"/>
                          <a:gd name="T11" fmla="*/ 30 h 202"/>
                          <a:gd name="T12" fmla="*/ 0 w 226"/>
                          <a:gd name="T13" fmla="*/ 30 h 202"/>
                          <a:gd name="T14" fmla="*/ 14 w 226"/>
                          <a:gd name="T15" fmla="*/ 28 h 202"/>
                          <a:gd name="T16" fmla="*/ 210 w 226"/>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02">
                            <a:moveTo>
                              <a:pt x="210" y="0"/>
                            </a:moveTo>
                            <a:lnTo>
                              <a:pt x="226" y="107"/>
                            </a:lnTo>
                            <a:lnTo>
                              <a:pt x="80" y="202"/>
                            </a:lnTo>
                            <a:lnTo>
                              <a:pt x="28" y="202"/>
                            </a:lnTo>
                            <a:lnTo>
                              <a:pt x="17" y="128"/>
                            </a:lnTo>
                            <a:lnTo>
                              <a:pt x="0" y="30"/>
                            </a:lnTo>
                            <a:lnTo>
                              <a:pt x="0" y="30"/>
                            </a:lnTo>
                            <a:lnTo>
                              <a:pt x="14" y="28"/>
                            </a:lnTo>
                            <a:lnTo>
                              <a:pt x="210" y="0"/>
                            </a:lnTo>
                            <a:close/>
                          </a:path>
                        </a:pathLst>
                      </a:custGeom>
                      <a:solidFill>
                        <a:srgbClr val="FFFFFF"/>
                      </a:solidFill>
                      <a:ln w="0">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grpSp>
                    <p:nvGrpSpPr>
                      <p:cNvPr id="24" name="Group 23">
                        <a:extLst>
                          <a:ext uri="{FF2B5EF4-FFF2-40B4-BE49-F238E27FC236}">
                            <a16:creationId xmlns:a16="http://schemas.microsoft.com/office/drawing/2014/main" id="{6F1504BF-D86B-40CF-AC7D-297E6FF44D5E}"/>
                          </a:ext>
                        </a:extLst>
                      </p:cNvPr>
                      <p:cNvGrpSpPr/>
                      <p:nvPr/>
                    </p:nvGrpSpPr>
                    <p:grpSpPr>
                      <a:xfrm>
                        <a:off x="10379359" y="5846683"/>
                        <a:ext cx="755434" cy="1139788"/>
                        <a:chOff x="10379359" y="5846683"/>
                        <a:chExt cx="755434" cy="1139788"/>
                      </a:xfrm>
                    </p:grpSpPr>
                    <p:sp>
                      <p:nvSpPr>
                        <p:cNvPr id="25" name="Freeform 344">
                          <a:extLst>
                            <a:ext uri="{FF2B5EF4-FFF2-40B4-BE49-F238E27FC236}">
                              <a16:creationId xmlns:a16="http://schemas.microsoft.com/office/drawing/2014/main" id="{A42B4058-8594-4346-A6BA-FA18C4121AE5}"/>
                            </a:ext>
                          </a:extLst>
                        </p:cNvPr>
                        <p:cNvSpPr>
                          <a:spLocks/>
                        </p:cNvSpPr>
                        <p:nvPr/>
                      </p:nvSpPr>
                      <p:spPr bwMode="auto">
                        <a:xfrm>
                          <a:off x="10379359" y="5887297"/>
                          <a:ext cx="446768" cy="1099174"/>
                        </a:xfrm>
                        <a:custGeom>
                          <a:avLst/>
                          <a:gdLst>
                            <a:gd name="T0" fmla="*/ 216 w 330"/>
                            <a:gd name="T1" fmla="*/ 0 h 717"/>
                            <a:gd name="T2" fmla="*/ 330 w 330"/>
                            <a:gd name="T3" fmla="*/ 717 h 717"/>
                            <a:gd name="T4" fmla="*/ 114 w 330"/>
                            <a:gd name="T5" fmla="*/ 717 h 717"/>
                            <a:gd name="T6" fmla="*/ 0 w 330"/>
                            <a:gd name="T7" fmla="*/ 33 h 717"/>
                            <a:gd name="T8" fmla="*/ 216 w 330"/>
                            <a:gd name="T9" fmla="*/ 0 h 717"/>
                          </a:gdLst>
                          <a:ahLst/>
                          <a:cxnLst>
                            <a:cxn ang="0">
                              <a:pos x="T0" y="T1"/>
                            </a:cxn>
                            <a:cxn ang="0">
                              <a:pos x="T2" y="T3"/>
                            </a:cxn>
                            <a:cxn ang="0">
                              <a:pos x="T4" y="T5"/>
                            </a:cxn>
                            <a:cxn ang="0">
                              <a:pos x="T6" y="T7"/>
                            </a:cxn>
                            <a:cxn ang="0">
                              <a:pos x="T8" y="T9"/>
                            </a:cxn>
                          </a:cxnLst>
                          <a:rect l="0" t="0" r="r" b="b"/>
                          <a:pathLst>
                            <a:path w="330" h="717">
                              <a:moveTo>
                                <a:pt x="216" y="0"/>
                              </a:moveTo>
                              <a:lnTo>
                                <a:pt x="330" y="717"/>
                              </a:lnTo>
                              <a:lnTo>
                                <a:pt x="114" y="717"/>
                              </a:lnTo>
                              <a:lnTo>
                                <a:pt x="0" y="33"/>
                              </a:lnTo>
                              <a:lnTo>
                                <a:pt x="216" y="0"/>
                              </a:lnTo>
                              <a:close/>
                            </a:path>
                          </a:pathLst>
                        </a:custGeom>
                        <a:solidFill>
                          <a:srgbClr val="2C2C2C"/>
                        </a:solidFill>
                        <a:ln w="0">
                          <a:solidFill>
                            <a:srgbClr val="2C2C2C"/>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sp>
                      <p:nvSpPr>
                        <p:cNvPr id="26" name="Freeform 345">
                          <a:extLst>
                            <a:ext uri="{FF2B5EF4-FFF2-40B4-BE49-F238E27FC236}">
                              <a16:creationId xmlns:a16="http://schemas.microsoft.com/office/drawing/2014/main" id="{D9E444E6-DA5A-48FE-9C78-D27C18C925E0}"/>
                            </a:ext>
                          </a:extLst>
                        </p:cNvPr>
                        <p:cNvSpPr>
                          <a:spLocks/>
                        </p:cNvSpPr>
                        <p:nvPr/>
                      </p:nvSpPr>
                      <p:spPr bwMode="auto">
                        <a:xfrm>
                          <a:off x="10671781" y="5846683"/>
                          <a:ext cx="463012" cy="1139788"/>
                        </a:xfrm>
                        <a:custGeom>
                          <a:avLst/>
                          <a:gdLst>
                            <a:gd name="T0" fmla="*/ 219 w 342"/>
                            <a:gd name="T1" fmla="*/ 0 h 747"/>
                            <a:gd name="T2" fmla="*/ 342 w 342"/>
                            <a:gd name="T3" fmla="*/ 747 h 747"/>
                            <a:gd name="T4" fmla="*/ 114 w 342"/>
                            <a:gd name="T5" fmla="*/ 747 h 747"/>
                            <a:gd name="T6" fmla="*/ 0 w 342"/>
                            <a:gd name="T7" fmla="*/ 30 h 747"/>
                            <a:gd name="T8" fmla="*/ 219 w 342"/>
                            <a:gd name="T9" fmla="*/ 0 h 747"/>
                          </a:gdLst>
                          <a:ahLst/>
                          <a:cxnLst>
                            <a:cxn ang="0">
                              <a:pos x="T0" y="T1"/>
                            </a:cxn>
                            <a:cxn ang="0">
                              <a:pos x="T2" y="T3"/>
                            </a:cxn>
                            <a:cxn ang="0">
                              <a:pos x="T4" y="T5"/>
                            </a:cxn>
                            <a:cxn ang="0">
                              <a:pos x="T6" y="T7"/>
                            </a:cxn>
                            <a:cxn ang="0">
                              <a:pos x="T8" y="T9"/>
                            </a:cxn>
                          </a:cxnLst>
                          <a:rect l="0" t="0" r="r" b="b"/>
                          <a:pathLst>
                            <a:path w="342" h="747">
                              <a:moveTo>
                                <a:pt x="219" y="0"/>
                              </a:moveTo>
                              <a:lnTo>
                                <a:pt x="342" y="747"/>
                              </a:lnTo>
                              <a:lnTo>
                                <a:pt x="114" y="747"/>
                              </a:lnTo>
                              <a:lnTo>
                                <a:pt x="0" y="30"/>
                              </a:lnTo>
                              <a:lnTo>
                                <a:pt x="219" y="0"/>
                              </a:lnTo>
                              <a:close/>
                            </a:path>
                          </a:pathLst>
                        </a:custGeom>
                        <a:solidFill>
                          <a:srgbClr val="2C2C2C">
                            <a:lumMod val="75000"/>
                            <a:lumOff val="25000"/>
                          </a:srgbClr>
                        </a:solidFill>
                        <a:ln w="0">
                          <a:solidFill>
                            <a:srgbClr val="2C2C2C">
                              <a:lumMod val="75000"/>
                              <a:lumOff val="25000"/>
                            </a:srgbClr>
                          </a:solid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Arial" panose="020B0604020202020204"/>
                          </a:endParaRPr>
                        </a:p>
                      </p:txBody>
                    </p:sp>
                  </p:grpSp>
                </p:grpSp>
              </p:grpSp>
              <p:grpSp>
                <p:nvGrpSpPr>
                  <p:cNvPr id="14" name="Group 13">
                    <a:extLst>
                      <a:ext uri="{FF2B5EF4-FFF2-40B4-BE49-F238E27FC236}">
                        <a16:creationId xmlns:a16="http://schemas.microsoft.com/office/drawing/2014/main" id="{62BB8829-4351-42A9-B487-C6789BE35A14}"/>
                      </a:ext>
                    </a:extLst>
                  </p:cNvPr>
                  <p:cNvGrpSpPr/>
                  <p:nvPr/>
                </p:nvGrpSpPr>
                <p:grpSpPr>
                  <a:xfrm rot="8100000">
                    <a:off x="10437043" y="4477822"/>
                    <a:ext cx="217216" cy="1450994"/>
                    <a:chOff x="8442330" y="484187"/>
                    <a:chExt cx="509588" cy="4111628"/>
                  </a:xfrm>
                </p:grpSpPr>
                <p:sp>
                  <p:nvSpPr>
                    <p:cNvPr id="15" name="Rectangle 13">
                      <a:extLst>
                        <a:ext uri="{FF2B5EF4-FFF2-40B4-BE49-F238E27FC236}">
                          <a16:creationId xmlns:a16="http://schemas.microsoft.com/office/drawing/2014/main" id="{71E986CC-0069-4D25-ADE3-C6CADAB62338}"/>
                        </a:ext>
                      </a:extLst>
                    </p:cNvPr>
                    <p:cNvSpPr>
                      <a:spLocks noChangeArrowheads="1"/>
                    </p:cNvSpPr>
                    <p:nvPr/>
                  </p:nvSpPr>
                  <p:spPr bwMode="auto">
                    <a:xfrm>
                      <a:off x="8472492" y="787400"/>
                      <a:ext cx="333375" cy="3100390"/>
                    </a:xfrm>
                    <a:prstGeom prst="rect">
                      <a:avLst/>
                    </a:prstGeom>
                    <a:solidFill>
                      <a:srgbClr val="A32B2A"/>
                    </a:solid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6" name="Freeform 14">
                      <a:extLst>
                        <a:ext uri="{FF2B5EF4-FFF2-40B4-BE49-F238E27FC236}">
                          <a16:creationId xmlns:a16="http://schemas.microsoft.com/office/drawing/2014/main" id="{045251E1-556B-4A5E-BE0C-84B704D1EC66}"/>
                        </a:ext>
                      </a:extLst>
                    </p:cNvPr>
                    <p:cNvSpPr>
                      <a:spLocks/>
                    </p:cNvSpPr>
                    <p:nvPr/>
                  </p:nvSpPr>
                  <p:spPr bwMode="auto">
                    <a:xfrm>
                      <a:off x="8472492" y="3887790"/>
                      <a:ext cx="331788" cy="660401"/>
                    </a:xfrm>
                    <a:custGeom>
                      <a:avLst/>
                      <a:gdLst>
                        <a:gd name="T0" fmla="*/ 156 w 311"/>
                        <a:gd name="T1" fmla="*/ 619 h 619"/>
                        <a:gd name="T2" fmla="*/ 311 w 311"/>
                        <a:gd name="T3" fmla="*/ 0 h 619"/>
                        <a:gd name="T4" fmla="*/ 0 w 311"/>
                        <a:gd name="T5" fmla="*/ 0 h 619"/>
                        <a:gd name="T6" fmla="*/ 156 w 311"/>
                        <a:gd name="T7" fmla="*/ 619 h 619"/>
                      </a:gdLst>
                      <a:ahLst/>
                      <a:cxnLst>
                        <a:cxn ang="0">
                          <a:pos x="T0" y="T1"/>
                        </a:cxn>
                        <a:cxn ang="0">
                          <a:pos x="T2" y="T3"/>
                        </a:cxn>
                        <a:cxn ang="0">
                          <a:pos x="T4" y="T5"/>
                        </a:cxn>
                        <a:cxn ang="0">
                          <a:pos x="T6" y="T7"/>
                        </a:cxn>
                      </a:cxnLst>
                      <a:rect l="0" t="0" r="r" b="b"/>
                      <a:pathLst>
                        <a:path w="311" h="619">
                          <a:moveTo>
                            <a:pt x="156" y="619"/>
                          </a:moveTo>
                          <a:lnTo>
                            <a:pt x="311" y="0"/>
                          </a:lnTo>
                          <a:lnTo>
                            <a:pt x="0" y="0"/>
                          </a:lnTo>
                          <a:lnTo>
                            <a:pt x="156" y="619"/>
                          </a:lnTo>
                          <a:close/>
                        </a:path>
                      </a:pathLst>
                    </a:custGeom>
                    <a:solidFill>
                      <a:srgbClr val="D73C30"/>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7" name="Freeform 15">
                      <a:extLst>
                        <a:ext uri="{FF2B5EF4-FFF2-40B4-BE49-F238E27FC236}">
                          <a16:creationId xmlns:a16="http://schemas.microsoft.com/office/drawing/2014/main" id="{4336B423-17D1-4118-B6FA-C6A112F1512D}"/>
                        </a:ext>
                      </a:extLst>
                    </p:cNvPr>
                    <p:cNvSpPr>
                      <a:spLocks/>
                    </p:cNvSpPr>
                    <p:nvPr/>
                  </p:nvSpPr>
                  <p:spPr bwMode="auto">
                    <a:xfrm>
                      <a:off x="8442330" y="484187"/>
                      <a:ext cx="392113" cy="1557339"/>
                    </a:xfrm>
                    <a:custGeom>
                      <a:avLst/>
                      <a:gdLst>
                        <a:gd name="T0" fmla="*/ 92 w 367"/>
                        <a:gd name="T1" fmla="*/ 0 h 1459"/>
                        <a:gd name="T2" fmla="*/ 276 w 367"/>
                        <a:gd name="T3" fmla="*/ 0 h 1459"/>
                        <a:gd name="T4" fmla="*/ 367 w 367"/>
                        <a:gd name="T5" fmla="*/ 108 h 1459"/>
                        <a:gd name="T6" fmla="*/ 367 w 367"/>
                        <a:gd name="T7" fmla="*/ 1459 h 1459"/>
                        <a:gd name="T8" fmla="*/ 0 w 367"/>
                        <a:gd name="T9" fmla="*/ 1459 h 1459"/>
                        <a:gd name="T10" fmla="*/ 0 w 367"/>
                        <a:gd name="T11" fmla="*/ 108 h 1459"/>
                        <a:gd name="T12" fmla="*/ 92 w 367"/>
                        <a:gd name="T13" fmla="*/ 0 h 1459"/>
                      </a:gdLst>
                      <a:ahLst/>
                      <a:cxnLst>
                        <a:cxn ang="0">
                          <a:pos x="T0" y="T1"/>
                        </a:cxn>
                        <a:cxn ang="0">
                          <a:pos x="T2" y="T3"/>
                        </a:cxn>
                        <a:cxn ang="0">
                          <a:pos x="T4" y="T5"/>
                        </a:cxn>
                        <a:cxn ang="0">
                          <a:pos x="T6" y="T7"/>
                        </a:cxn>
                        <a:cxn ang="0">
                          <a:pos x="T8" y="T9"/>
                        </a:cxn>
                        <a:cxn ang="0">
                          <a:pos x="T10" y="T11"/>
                        </a:cxn>
                        <a:cxn ang="0">
                          <a:pos x="T12" y="T13"/>
                        </a:cxn>
                      </a:cxnLst>
                      <a:rect l="0" t="0" r="r" b="b"/>
                      <a:pathLst>
                        <a:path w="367" h="1459">
                          <a:moveTo>
                            <a:pt x="92" y="0"/>
                          </a:moveTo>
                          <a:lnTo>
                            <a:pt x="276" y="0"/>
                          </a:lnTo>
                          <a:cubicBezTo>
                            <a:pt x="326" y="0"/>
                            <a:pt x="367" y="49"/>
                            <a:pt x="367" y="108"/>
                          </a:cubicBezTo>
                          <a:lnTo>
                            <a:pt x="367" y="1459"/>
                          </a:lnTo>
                          <a:lnTo>
                            <a:pt x="0" y="1459"/>
                          </a:lnTo>
                          <a:lnTo>
                            <a:pt x="0" y="108"/>
                          </a:lnTo>
                          <a:cubicBezTo>
                            <a:pt x="0" y="49"/>
                            <a:pt x="41" y="0"/>
                            <a:pt x="92" y="0"/>
                          </a:cubicBezTo>
                          <a:close/>
                        </a:path>
                      </a:pathLst>
                    </a:custGeom>
                    <a:solidFill>
                      <a:srgbClr val="070326"/>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8" name="Freeform 16">
                      <a:extLst>
                        <a:ext uri="{FF2B5EF4-FFF2-40B4-BE49-F238E27FC236}">
                          <a16:creationId xmlns:a16="http://schemas.microsoft.com/office/drawing/2014/main" id="{2EA8FF67-B006-49CD-9491-24FA775EF156}"/>
                        </a:ext>
                      </a:extLst>
                    </p:cNvPr>
                    <p:cNvSpPr>
                      <a:spLocks/>
                    </p:cNvSpPr>
                    <p:nvPr/>
                  </p:nvSpPr>
                  <p:spPr bwMode="auto">
                    <a:xfrm>
                      <a:off x="8577267" y="4300540"/>
                      <a:ext cx="123825" cy="295275"/>
                    </a:xfrm>
                    <a:custGeom>
                      <a:avLst/>
                      <a:gdLst>
                        <a:gd name="T0" fmla="*/ 52 w 116"/>
                        <a:gd name="T1" fmla="*/ 277 h 277"/>
                        <a:gd name="T2" fmla="*/ 64 w 116"/>
                        <a:gd name="T3" fmla="*/ 277 h 277"/>
                        <a:gd name="T4" fmla="*/ 116 w 116"/>
                        <a:gd name="T5" fmla="*/ 0 h 277"/>
                        <a:gd name="T6" fmla="*/ 0 w 116"/>
                        <a:gd name="T7" fmla="*/ 0 h 277"/>
                        <a:gd name="T8" fmla="*/ 52 w 116"/>
                        <a:gd name="T9" fmla="*/ 277 h 277"/>
                      </a:gdLst>
                      <a:ahLst/>
                      <a:cxnLst>
                        <a:cxn ang="0">
                          <a:pos x="T0" y="T1"/>
                        </a:cxn>
                        <a:cxn ang="0">
                          <a:pos x="T2" y="T3"/>
                        </a:cxn>
                        <a:cxn ang="0">
                          <a:pos x="T4" y="T5"/>
                        </a:cxn>
                        <a:cxn ang="0">
                          <a:pos x="T6" y="T7"/>
                        </a:cxn>
                        <a:cxn ang="0">
                          <a:pos x="T8" y="T9"/>
                        </a:cxn>
                      </a:cxnLst>
                      <a:rect l="0" t="0" r="r" b="b"/>
                      <a:pathLst>
                        <a:path w="116" h="277">
                          <a:moveTo>
                            <a:pt x="52" y="277"/>
                          </a:moveTo>
                          <a:lnTo>
                            <a:pt x="64" y="277"/>
                          </a:lnTo>
                          <a:lnTo>
                            <a:pt x="116" y="0"/>
                          </a:lnTo>
                          <a:lnTo>
                            <a:pt x="0" y="0"/>
                          </a:lnTo>
                          <a:lnTo>
                            <a:pt x="52" y="277"/>
                          </a:lnTo>
                          <a:close/>
                        </a:path>
                      </a:pathLst>
                    </a:custGeom>
                    <a:solidFill>
                      <a:srgbClr val="2C2C2C"/>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sp>
                  <p:nvSpPr>
                    <p:cNvPr id="19" name="Freeform 17">
                      <a:extLst>
                        <a:ext uri="{FF2B5EF4-FFF2-40B4-BE49-F238E27FC236}">
                          <a16:creationId xmlns:a16="http://schemas.microsoft.com/office/drawing/2014/main" id="{C304D6C5-C422-411D-B623-35670541D0FE}"/>
                        </a:ext>
                      </a:extLst>
                    </p:cNvPr>
                    <p:cNvSpPr>
                      <a:spLocks/>
                    </p:cNvSpPr>
                    <p:nvPr/>
                  </p:nvSpPr>
                  <p:spPr bwMode="auto">
                    <a:xfrm>
                      <a:off x="8442330" y="733425"/>
                      <a:ext cx="509588" cy="1246189"/>
                    </a:xfrm>
                    <a:custGeom>
                      <a:avLst/>
                      <a:gdLst>
                        <a:gd name="T0" fmla="*/ 0 w 477"/>
                        <a:gd name="T1" fmla="*/ 0 h 1167"/>
                        <a:gd name="T2" fmla="*/ 449 w 477"/>
                        <a:gd name="T3" fmla="*/ 4 h 1167"/>
                        <a:gd name="T4" fmla="*/ 477 w 477"/>
                        <a:gd name="T5" fmla="*/ 4 h 1167"/>
                        <a:gd name="T6" fmla="*/ 477 w 477"/>
                        <a:gd name="T7" fmla="*/ 37 h 1167"/>
                        <a:gd name="T8" fmla="*/ 477 w 477"/>
                        <a:gd name="T9" fmla="*/ 1043 h 1167"/>
                        <a:gd name="T10" fmla="*/ 477 w 477"/>
                        <a:gd name="T11" fmla="*/ 1053 h 1167"/>
                        <a:gd name="T12" fmla="*/ 472 w 477"/>
                        <a:gd name="T13" fmla="*/ 1062 h 1167"/>
                        <a:gd name="T14" fmla="*/ 430 w 477"/>
                        <a:gd name="T15" fmla="*/ 1133 h 1167"/>
                        <a:gd name="T16" fmla="*/ 383 w 477"/>
                        <a:gd name="T17" fmla="*/ 1095 h 1167"/>
                        <a:gd name="T18" fmla="*/ 421 w 477"/>
                        <a:gd name="T19" fmla="*/ 1032 h 1167"/>
                        <a:gd name="T20" fmla="*/ 421 w 477"/>
                        <a:gd name="T21" fmla="*/ 70 h 1167"/>
                        <a:gd name="T22" fmla="*/ 0 w 477"/>
                        <a:gd name="T23" fmla="*/ 67 h 1167"/>
                        <a:gd name="T24" fmla="*/ 0 w 477"/>
                        <a:gd name="T25" fmla="*/ 0 h 1167"/>
                        <a:gd name="T26" fmla="*/ 0 w 477"/>
                        <a:gd name="T27"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1167">
                          <a:moveTo>
                            <a:pt x="0" y="0"/>
                          </a:moveTo>
                          <a:lnTo>
                            <a:pt x="449" y="4"/>
                          </a:lnTo>
                          <a:lnTo>
                            <a:pt x="477" y="4"/>
                          </a:lnTo>
                          <a:lnTo>
                            <a:pt x="477" y="37"/>
                          </a:lnTo>
                          <a:lnTo>
                            <a:pt x="477" y="1043"/>
                          </a:lnTo>
                          <a:lnTo>
                            <a:pt x="477" y="1053"/>
                          </a:lnTo>
                          <a:lnTo>
                            <a:pt x="472" y="1062"/>
                          </a:lnTo>
                          <a:lnTo>
                            <a:pt x="430" y="1133"/>
                          </a:lnTo>
                          <a:cubicBezTo>
                            <a:pt x="408" y="1167"/>
                            <a:pt x="362" y="1141"/>
                            <a:pt x="383" y="1095"/>
                          </a:cubicBezTo>
                          <a:lnTo>
                            <a:pt x="421" y="1032"/>
                          </a:lnTo>
                          <a:lnTo>
                            <a:pt x="421" y="70"/>
                          </a:lnTo>
                          <a:lnTo>
                            <a:pt x="0" y="67"/>
                          </a:lnTo>
                          <a:lnTo>
                            <a:pt x="0" y="0"/>
                          </a:lnTo>
                          <a:lnTo>
                            <a:pt x="0" y="0"/>
                          </a:lnTo>
                          <a:close/>
                        </a:path>
                      </a:pathLst>
                    </a:custGeom>
                    <a:solidFill>
                      <a:srgbClr val="A32B2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US" sz="1350" kern="0" dirty="0">
                        <a:solidFill>
                          <a:prstClr val="black"/>
                        </a:solidFill>
                        <a:latin typeface="Calibri" panose="020F0502020204030204"/>
                      </a:endParaRPr>
                    </a:p>
                  </p:txBody>
                </p:sp>
              </p:grpSp>
            </p:grpSp>
          </p:grpSp>
        </p:grpSp>
      </p:grpSp>
      <p:grpSp>
        <p:nvGrpSpPr>
          <p:cNvPr id="158" name="Group 157">
            <a:extLst>
              <a:ext uri="{FF2B5EF4-FFF2-40B4-BE49-F238E27FC236}">
                <a16:creationId xmlns:a16="http://schemas.microsoft.com/office/drawing/2014/main" id="{A4E730FF-0E4B-4FFA-B26C-964CF4CB726E}"/>
              </a:ext>
            </a:extLst>
          </p:cNvPr>
          <p:cNvGrpSpPr/>
          <p:nvPr/>
        </p:nvGrpSpPr>
        <p:grpSpPr>
          <a:xfrm>
            <a:off x="4185141" y="354014"/>
            <a:ext cx="4893642" cy="6206141"/>
            <a:chOff x="4150690" y="482763"/>
            <a:chExt cx="4893642" cy="5263908"/>
          </a:xfrm>
        </p:grpSpPr>
        <p:grpSp>
          <p:nvGrpSpPr>
            <p:cNvPr id="157" name="Group 156">
              <a:extLst>
                <a:ext uri="{FF2B5EF4-FFF2-40B4-BE49-F238E27FC236}">
                  <a16:creationId xmlns:a16="http://schemas.microsoft.com/office/drawing/2014/main" id="{E64D0C72-AB1C-4C44-B6F9-66CEDDBBB1FD}"/>
                </a:ext>
              </a:extLst>
            </p:cNvPr>
            <p:cNvGrpSpPr/>
            <p:nvPr/>
          </p:nvGrpSpPr>
          <p:grpSpPr>
            <a:xfrm>
              <a:off x="4794482" y="1377265"/>
              <a:ext cx="4249850" cy="4369406"/>
              <a:chOff x="4794482" y="1420807"/>
              <a:chExt cx="4249850" cy="4369406"/>
            </a:xfrm>
          </p:grpSpPr>
          <p:grpSp>
            <p:nvGrpSpPr>
              <p:cNvPr id="134" name="Group 133">
                <a:extLst>
                  <a:ext uri="{FF2B5EF4-FFF2-40B4-BE49-F238E27FC236}">
                    <a16:creationId xmlns:a16="http://schemas.microsoft.com/office/drawing/2014/main" id="{494F7C77-9C5F-4A87-8E53-3EFAB2DC5D2F}"/>
                  </a:ext>
                </a:extLst>
              </p:cNvPr>
              <p:cNvGrpSpPr/>
              <p:nvPr/>
            </p:nvGrpSpPr>
            <p:grpSpPr>
              <a:xfrm>
                <a:off x="4886627" y="1420807"/>
                <a:ext cx="4146591" cy="1002060"/>
                <a:chOff x="6624981" y="710632"/>
                <a:chExt cx="4803593" cy="1160828"/>
              </a:xfrm>
            </p:grpSpPr>
            <p:grpSp>
              <p:nvGrpSpPr>
                <p:cNvPr id="148" name="Group 147">
                  <a:extLst>
                    <a:ext uri="{FF2B5EF4-FFF2-40B4-BE49-F238E27FC236}">
                      <a16:creationId xmlns:a16="http://schemas.microsoft.com/office/drawing/2014/main" id="{F51C43FA-B189-4603-9B0E-97E1EC97E71C}"/>
                    </a:ext>
                  </a:extLst>
                </p:cNvPr>
                <p:cNvGrpSpPr/>
                <p:nvPr/>
              </p:nvGrpSpPr>
              <p:grpSpPr>
                <a:xfrm>
                  <a:off x="7142797" y="710632"/>
                  <a:ext cx="4285777" cy="1160828"/>
                  <a:chOff x="6984457" y="697929"/>
                  <a:chExt cx="4285774" cy="1160829"/>
                </a:xfrm>
              </p:grpSpPr>
              <p:sp>
                <p:nvSpPr>
                  <p:cNvPr id="150" name="Rectangle 149">
                    <a:extLst>
                      <a:ext uri="{FF2B5EF4-FFF2-40B4-BE49-F238E27FC236}">
                        <a16:creationId xmlns:a16="http://schemas.microsoft.com/office/drawing/2014/main" id="{C1BE7FD0-DE71-43EE-8DFC-0AF26EBE02B6}"/>
                      </a:ext>
                    </a:extLst>
                  </p:cNvPr>
                  <p:cNvSpPr/>
                  <p:nvPr/>
                </p:nvSpPr>
                <p:spPr>
                  <a:xfrm>
                    <a:off x="6984457" y="697929"/>
                    <a:ext cx="2479629" cy="427851"/>
                  </a:xfrm>
                  <a:prstGeom prst="rect">
                    <a:avLst/>
                  </a:prstGeom>
                </p:spPr>
                <p:txBody>
                  <a:bodyPr wrap="square" anchor="ctr">
                    <a:spAutoFit/>
                  </a:bodyPr>
                  <a:lstStyle/>
                  <a:p>
                    <a:pPr defTabSz="685783">
                      <a:defRPr/>
                    </a:pPr>
                    <a:r>
                      <a:rPr lang="en-US" b="1" kern="0" dirty="0">
                        <a:solidFill>
                          <a:srgbClr val="04A597"/>
                        </a:solidFill>
                        <a:latin typeface="Century Gothic" panose="020B0502020202020204" pitchFamily="34" charset="0"/>
                        <a:cs typeface="Arial" panose="020B0604020202020204" pitchFamily="34" charset="0"/>
                      </a:rPr>
                      <a:t>Desired Profile</a:t>
                    </a:r>
                  </a:p>
                </p:txBody>
              </p:sp>
              <p:sp>
                <p:nvSpPr>
                  <p:cNvPr id="151" name="Rectangle 150">
                    <a:extLst>
                      <a:ext uri="{FF2B5EF4-FFF2-40B4-BE49-F238E27FC236}">
                        <a16:creationId xmlns:a16="http://schemas.microsoft.com/office/drawing/2014/main" id="{29196007-6263-4A32-A887-7A4CB9407A5C}"/>
                      </a:ext>
                    </a:extLst>
                  </p:cNvPr>
                  <p:cNvSpPr/>
                  <p:nvPr/>
                </p:nvSpPr>
                <p:spPr>
                  <a:xfrm>
                    <a:off x="7058211" y="1012008"/>
                    <a:ext cx="4212020" cy="846750"/>
                  </a:xfrm>
                  <a:prstGeom prst="rect">
                    <a:avLst/>
                  </a:prstGeom>
                </p:spPr>
                <p:txBody>
                  <a:bodyPr wrap="square" anchor="ctr">
                    <a:spAutoFit/>
                  </a:bodyPr>
                  <a:lstStyle/>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Determine the success factors for this position.</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Measure the success factors.</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Ethical behavior and decision-making skills</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Courage</a:t>
                    </a:r>
                  </a:p>
                  <a:p>
                    <a:pPr marL="214308" indent="-214308" defTabSz="685783">
                      <a:buFont typeface="Wingdings" panose="05000000000000000000" pitchFamily="2" charset="2"/>
                      <a:buChar char="ü"/>
                      <a:defRPr/>
                    </a:pPr>
                    <a:endParaRPr lang="en-US" sz="1000" kern="0" dirty="0">
                      <a:solidFill>
                        <a:srgbClr val="2C2C2C"/>
                      </a:solidFill>
                      <a:latin typeface="Arial" panose="020B0604020202020204" pitchFamily="34" charset="0"/>
                      <a:cs typeface="Arial" panose="020B0604020202020204" pitchFamily="34" charset="0"/>
                    </a:endParaRPr>
                  </a:p>
                </p:txBody>
              </p:sp>
            </p:grpSp>
            <p:sp>
              <p:nvSpPr>
                <p:cNvPr id="149" name="Freeform 5">
                  <a:extLst>
                    <a:ext uri="{FF2B5EF4-FFF2-40B4-BE49-F238E27FC236}">
                      <a16:creationId xmlns:a16="http://schemas.microsoft.com/office/drawing/2014/main" id="{AB87FF9A-430E-4668-A4AB-2BA4A534C4C5}"/>
                    </a:ext>
                  </a:extLst>
                </p:cNvPr>
                <p:cNvSpPr>
                  <a:spLocks noEditPoints="1"/>
                </p:cNvSpPr>
                <p:nvPr/>
              </p:nvSpPr>
              <p:spPr bwMode="auto">
                <a:xfrm>
                  <a:off x="6624981" y="947416"/>
                  <a:ext cx="318184" cy="438474"/>
                </a:xfrm>
                <a:custGeom>
                  <a:avLst/>
                  <a:gdLst>
                    <a:gd name="T0" fmla="*/ 595 w 1620"/>
                    <a:gd name="T1" fmla="*/ 143 h 2238"/>
                    <a:gd name="T2" fmla="*/ 381 w 1620"/>
                    <a:gd name="T3" fmla="*/ 191 h 2238"/>
                    <a:gd name="T4" fmla="*/ 48 w 1620"/>
                    <a:gd name="T5" fmla="*/ 238 h 2238"/>
                    <a:gd name="T6" fmla="*/ 0 w 1620"/>
                    <a:gd name="T7" fmla="*/ 2191 h 2238"/>
                    <a:gd name="T8" fmla="*/ 1572 w 1620"/>
                    <a:gd name="T9" fmla="*/ 2238 h 2238"/>
                    <a:gd name="T10" fmla="*/ 1620 w 1620"/>
                    <a:gd name="T11" fmla="*/ 286 h 2238"/>
                    <a:gd name="T12" fmla="*/ 1239 w 1620"/>
                    <a:gd name="T13" fmla="*/ 238 h 2238"/>
                    <a:gd name="T14" fmla="*/ 1191 w 1620"/>
                    <a:gd name="T15" fmla="*/ 143 h 2238"/>
                    <a:gd name="T16" fmla="*/ 810 w 1620"/>
                    <a:gd name="T17" fmla="*/ 0 h 2238"/>
                    <a:gd name="T18" fmla="*/ 948 w 1620"/>
                    <a:gd name="T19" fmla="*/ 202 h 2238"/>
                    <a:gd name="T20" fmla="*/ 1143 w 1620"/>
                    <a:gd name="T21" fmla="*/ 238 h 2238"/>
                    <a:gd name="T22" fmla="*/ 477 w 1620"/>
                    <a:gd name="T23" fmla="*/ 381 h 2238"/>
                    <a:gd name="T24" fmla="*/ 625 w 1620"/>
                    <a:gd name="T25" fmla="*/ 238 h 2238"/>
                    <a:gd name="T26" fmla="*/ 810 w 1620"/>
                    <a:gd name="T27" fmla="*/ 95 h 2238"/>
                    <a:gd name="T28" fmla="*/ 381 w 1620"/>
                    <a:gd name="T29" fmla="*/ 334 h 2238"/>
                    <a:gd name="T30" fmla="*/ 429 w 1620"/>
                    <a:gd name="T31" fmla="*/ 476 h 2238"/>
                    <a:gd name="T32" fmla="*/ 1239 w 1620"/>
                    <a:gd name="T33" fmla="*/ 429 h 2238"/>
                    <a:gd name="T34" fmla="*/ 1524 w 1620"/>
                    <a:gd name="T35" fmla="*/ 334 h 2238"/>
                    <a:gd name="T36" fmla="*/ 96 w 1620"/>
                    <a:gd name="T37" fmla="*/ 2143 h 2238"/>
                    <a:gd name="T38" fmla="*/ 810 w 1620"/>
                    <a:gd name="T39" fmla="*/ 619 h 2238"/>
                    <a:gd name="T40" fmla="*/ 810 w 1620"/>
                    <a:gd name="T41" fmla="*/ 905 h 2238"/>
                    <a:gd name="T42" fmla="*/ 810 w 1620"/>
                    <a:gd name="T43" fmla="*/ 619 h 2238"/>
                    <a:gd name="T44" fmla="*/ 500 w 1620"/>
                    <a:gd name="T45" fmla="*/ 1191 h 2238"/>
                    <a:gd name="T46" fmla="*/ 810 w 1620"/>
                    <a:gd name="T47" fmla="*/ 953 h 2238"/>
                    <a:gd name="T48" fmla="*/ 286 w 1620"/>
                    <a:gd name="T49" fmla="*/ 1405 h 2238"/>
                    <a:gd name="T50" fmla="*/ 1286 w 1620"/>
                    <a:gd name="T51" fmla="*/ 1453 h 2238"/>
                    <a:gd name="T52" fmla="*/ 1286 w 1620"/>
                    <a:gd name="T53" fmla="*/ 1357 h 2238"/>
                    <a:gd name="T54" fmla="*/ 334 w 1620"/>
                    <a:gd name="T55" fmla="*/ 1643 h 2238"/>
                    <a:gd name="T56" fmla="*/ 334 w 1620"/>
                    <a:gd name="T57" fmla="*/ 1738 h 2238"/>
                    <a:gd name="T58" fmla="*/ 1334 w 1620"/>
                    <a:gd name="T59" fmla="*/ 1691 h 2238"/>
                    <a:gd name="T60" fmla="*/ 334 w 1620"/>
                    <a:gd name="T61" fmla="*/ 1643 h 2238"/>
                    <a:gd name="T62" fmla="*/ 286 w 1620"/>
                    <a:gd name="T63" fmla="*/ 1977 h 2238"/>
                    <a:gd name="T64" fmla="*/ 1286 w 1620"/>
                    <a:gd name="T65" fmla="*/ 2024 h 2238"/>
                    <a:gd name="T66" fmla="*/ 1286 w 1620"/>
                    <a:gd name="T67" fmla="*/ 1929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0" h="2238">
                      <a:moveTo>
                        <a:pt x="810" y="0"/>
                      </a:moveTo>
                      <a:cubicBezTo>
                        <a:pt x="713" y="0"/>
                        <a:pt x="632" y="60"/>
                        <a:pt x="595" y="143"/>
                      </a:cubicBezTo>
                      <a:cubicBezTo>
                        <a:pt x="429" y="143"/>
                        <a:pt x="429" y="143"/>
                        <a:pt x="429" y="143"/>
                      </a:cubicBezTo>
                      <a:cubicBezTo>
                        <a:pt x="404" y="143"/>
                        <a:pt x="381" y="166"/>
                        <a:pt x="381" y="191"/>
                      </a:cubicBezTo>
                      <a:cubicBezTo>
                        <a:pt x="381" y="238"/>
                        <a:pt x="381" y="238"/>
                        <a:pt x="381" y="238"/>
                      </a:cubicBezTo>
                      <a:cubicBezTo>
                        <a:pt x="48" y="238"/>
                        <a:pt x="48" y="238"/>
                        <a:pt x="48" y="238"/>
                      </a:cubicBezTo>
                      <a:cubicBezTo>
                        <a:pt x="21" y="238"/>
                        <a:pt x="0" y="263"/>
                        <a:pt x="0" y="286"/>
                      </a:cubicBezTo>
                      <a:cubicBezTo>
                        <a:pt x="0" y="2191"/>
                        <a:pt x="0" y="2191"/>
                        <a:pt x="0" y="2191"/>
                      </a:cubicBezTo>
                      <a:cubicBezTo>
                        <a:pt x="0" y="2216"/>
                        <a:pt x="23" y="2238"/>
                        <a:pt x="48" y="2238"/>
                      </a:cubicBezTo>
                      <a:cubicBezTo>
                        <a:pt x="1572" y="2238"/>
                        <a:pt x="1572" y="2238"/>
                        <a:pt x="1572" y="2238"/>
                      </a:cubicBezTo>
                      <a:cubicBezTo>
                        <a:pt x="1597" y="2238"/>
                        <a:pt x="1620" y="2216"/>
                        <a:pt x="1620" y="2191"/>
                      </a:cubicBezTo>
                      <a:cubicBezTo>
                        <a:pt x="1620" y="286"/>
                        <a:pt x="1620" y="286"/>
                        <a:pt x="1620" y="286"/>
                      </a:cubicBezTo>
                      <a:cubicBezTo>
                        <a:pt x="1620" y="261"/>
                        <a:pt x="1597" y="238"/>
                        <a:pt x="1572" y="238"/>
                      </a:cubicBezTo>
                      <a:cubicBezTo>
                        <a:pt x="1239" y="238"/>
                        <a:pt x="1239" y="238"/>
                        <a:pt x="1239" y="238"/>
                      </a:cubicBezTo>
                      <a:cubicBezTo>
                        <a:pt x="1239" y="191"/>
                        <a:pt x="1239" y="191"/>
                        <a:pt x="1239" y="191"/>
                      </a:cubicBezTo>
                      <a:cubicBezTo>
                        <a:pt x="1239" y="166"/>
                        <a:pt x="1216" y="143"/>
                        <a:pt x="1191" y="143"/>
                      </a:cubicBezTo>
                      <a:cubicBezTo>
                        <a:pt x="1025" y="143"/>
                        <a:pt x="1025" y="143"/>
                        <a:pt x="1025" y="143"/>
                      </a:cubicBezTo>
                      <a:cubicBezTo>
                        <a:pt x="988" y="60"/>
                        <a:pt x="907" y="0"/>
                        <a:pt x="810" y="0"/>
                      </a:cubicBezTo>
                      <a:close/>
                      <a:moveTo>
                        <a:pt x="810" y="95"/>
                      </a:moveTo>
                      <a:cubicBezTo>
                        <a:pt x="877" y="95"/>
                        <a:pt x="933" y="140"/>
                        <a:pt x="948" y="202"/>
                      </a:cubicBezTo>
                      <a:cubicBezTo>
                        <a:pt x="953" y="222"/>
                        <a:pt x="973" y="238"/>
                        <a:pt x="995" y="238"/>
                      </a:cubicBezTo>
                      <a:cubicBezTo>
                        <a:pt x="1143" y="238"/>
                        <a:pt x="1143" y="238"/>
                        <a:pt x="1143" y="238"/>
                      </a:cubicBezTo>
                      <a:cubicBezTo>
                        <a:pt x="1143" y="381"/>
                        <a:pt x="1143" y="381"/>
                        <a:pt x="1143" y="381"/>
                      </a:cubicBezTo>
                      <a:cubicBezTo>
                        <a:pt x="477" y="381"/>
                        <a:pt x="477" y="381"/>
                        <a:pt x="477" y="381"/>
                      </a:cubicBezTo>
                      <a:cubicBezTo>
                        <a:pt x="477" y="238"/>
                        <a:pt x="477" y="238"/>
                        <a:pt x="477" y="238"/>
                      </a:cubicBezTo>
                      <a:cubicBezTo>
                        <a:pt x="625" y="238"/>
                        <a:pt x="625" y="238"/>
                        <a:pt x="625" y="238"/>
                      </a:cubicBezTo>
                      <a:cubicBezTo>
                        <a:pt x="647" y="238"/>
                        <a:pt x="667" y="222"/>
                        <a:pt x="672" y="202"/>
                      </a:cubicBezTo>
                      <a:cubicBezTo>
                        <a:pt x="687" y="140"/>
                        <a:pt x="743" y="95"/>
                        <a:pt x="810" y="95"/>
                      </a:cubicBezTo>
                      <a:close/>
                      <a:moveTo>
                        <a:pt x="96" y="334"/>
                      </a:moveTo>
                      <a:cubicBezTo>
                        <a:pt x="381" y="334"/>
                        <a:pt x="381" y="334"/>
                        <a:pt x="381" y="334"/>
                      </a:cubicBezTo>
                      <a:cubicBezTo>
                        <a:pt x="381" y="429"/>
                        <a:pt x="381" y="429"/>
                        <a:pt x="381" y="429"/>
                      </a:cubicBezTo>
                      <a:cubicBezTo>
                        <a:pt x="381" y="454"/>
                        <a:pt x="404" y="476"/>
                        <a:pt x="429" y="476"/>
                      </a:cubicBezTo>
                      <a:cubicBezTo>
                        <a:pt x="1191" y="476"/>
                        <a:pt x="1191" y="476"/>
                        <a:pt x="1191" y="476"/>
                      </a:cubicBezTo>
                      <a:cubicBezTo>
                        <a:pt x="1216" y="476"/>
                        <a:pt x="1239" y="454"/>
                        <a:pt x="1239" y="429"/>
                      </a:cubicBezTo>
                      <a:cubicBezTo>
                        <a:pt x="1239" y="334"/>
                        <a:pt x="1239" y="334"/>
                        <a:pt x="1239" y="334"/>
                      </a:cubicBezTo>
                      <a:cubicBezTo>
                        <a:pt x="1524" y="334"/>
                        <a:pt x="1524" y="334"/>
                        <a:pt x="1524" y="334"/>
                      </a:cubicBezTo>
                      <a:cubicBezTo>
                        <a:pt x="1524" y="2143"/>
                        <a:pt x="1524" y="2143"/>
                        <a:pt x="1524" y="2143"/>
                      </a:cubicBezTo>
                      <a:cubicBezTo>
                        <a:pt x="96" y="2143"/>
                        <a:pt x="96" y="2143"/>
                        <a:pt x="96" y="2143"/>
                      </a:cubicBezTo>
                      <a:lnTo>
                        <a:pt x="96" y="334"/>
                      </a:lnTo>
                      <a:close/>
                      <a:moveTo>
                        <a:pt x="810" y="619"/>
                      </a:moveTo>
                      <a:cubicBezTo>
                        <a:pt x="731" y="619"/>
                        <a:pt x="667" y="683"/>
                        <a:pt x="667" y="762"/>
                      </a:cubicBezTo>
                      <a:cubicBezTo>
                        <a:pt x="667" y="841"/>
                        <a:pt x="731" y="905"/>
                        <a:pt x="810" y="905"/>
                      </a:cubicBezTo>
                      <a:cubicBezTo>
                        <a:pt x="889" y="905"/>
                        <a:pt x="953" y="841"/>
                        <a:pt x="953" y="762"/>
                      </a:cubicBezTo>
                      <a:cubicBezTo>
                        <a:pt x="953" y="683"/>
                        <a:pt x="889" y="619"/>
                        <a:pt x="810" y="619"/>
                      </a:cubicBezTo>
                      <a:close/>
                      <a:moveTo>
                        <a:pt x="810" y="953"/>
                      </a:moveTo>
                      <a:cubicBezTo>
                        <a:pt x="667" y="953"/>
                        <a:pt x="500" y="1000"/>
                        <a:pt x="500" y="1191"/>
                      </a:cubicBezTo>
                      <a:cubicBezTo>
                        <a:pt x="1120" y="1191"/>
                        <a:pt x="1120" y="1191"/>
                        <a:pt x="1120" y="1191"/>
                      </a:cubicBezTo>
                      <a:cubicBezTo>
                        <a:pt x="1120" y="1000"/>
                        <a:pt x="953" y="953"/>
                        <a:pt x="810" y="953"/>
                      </a:cubicBezTo>
                      <a:close/>
                      <a:moveTo>
                        <a:pt x="334" y="1357"/>
                      </a:moveTo>
                      <a:cubicBezTo>
                        <a:pt x="307" y="1357"/>
                        <a:pt x="286" y="1379"/>
                        <a:pt x="286" y="1405"/>
                      </a:cubicBezTo>
                      <a:cubicBezTo>
                        <a:pt x="286" y="1431"/>
                        <a:pt x="307" y="1453"/>
                        <a:pt x="334" y="1453"/>
                      </a:cubicBezTo>
                      <a:cubicBezTo>
                        <a:pt x="1286" y="1453"/>
                        <a:pt x="1286" y="1453"/>
                        <a:pt x="1286" y="1453"/>
                      </a:cubicBezTo>
                      <a:cubicBezTo>
                        <a:pt x="1313" y="1453"/>
                        <a:pt x="1334" y="1431"/>
                        <a:pt x="1334" y="1405"/>
                      </a:cubicBezTo>
                      <a:cubicBezTo>
                        <a:pt x="1334" y="1379"/>
                        <a:pt x="1313" y="1357"/>
                        <a:pt x="1286" y="1357"/>
                      </a:cubicBezTo>
                      <a:lnTo>
                        <a:pt x="334" y="1357"/>
                      </a:lnTo>
                      <a:close/>
                      <a:moveTo>
                        <a:pt x="334" y="1643"/>
                      </a:moveTo>
                      <a:cubicBezTo>
                        <a:pt x="307" y="1643"/>
                        <a:pt x="286" y="1665"/>
                        <a:pt x="286" y="1691"/>
                      </a:cubicBezTo>
                      <a:cubicBezTo>
                        <a:pt x="286" y="1717"/>
                        <a:pt x="307" y="1738"/>
                        <a:pt x="334" y="1738"/>
                      </a:cubicBezTo>
                      <a:cubicBezTo>
                        <a:pt x="1286" y="1738"/>
                        <a:pt x="1286" y="1738"/>
                        <a:pt x="1286" y="1738"/>
                      </a:cubicBezTo>
                      <a:cubicBezTo>
                        <a:pt x="1313" y="1738"/>
                        <a:pt x="1334" y="1717"/>
                        <a:pt x="1334" y="1691"/>
                      </a:cubicBezTo>
                      <a:cubicBezTo>
                        <a:pt x="1334" y="1665"/>
                        <a:pt x="1313" y="1643"/>
                        <a:pt x="1286" y="1643"/>
                      </a:cubicBezTo>
                      <a:lnTo>
                        <a:pt x="334" y="1643"/>
                      </a:lnTo>
                      <a:close/>
                      <a:moveTo>
                        <a:pt x="334" y="1929"/>
                      </a:moveTo>
                      <a:cubicBezTo>
                        <a:pt x="307" y="1929"/>
                        <a:pt x="286" y="1950"/>
                        <a:pt x="286" y="1977"/>
                      </a:cubicBezTo>
                      <a:cubicBezTo>
                        <a:pt x="286" y="2003"/>
                        <a:pt x="307" y="2024"/>
                        <a:pt x="334" y="2024"/>
                      </a:cubicBezTo>
                      <a:cubicBezTo>
                        <a:pt x="1286" y="2024"/>
                        <a:pt x="1286" y="2024"/>
                        <a:pt x="1286" y="2024"/>
                      </a:cubicBezTo>
                      <a:cubicBezTo>
                        <a:pt x="1313" y="2024"/>
                        <a:pt x="1334" y="2003"/>
                        <a:pt x="1334" y="1977"/>
                      </a:cubicBezTo>
                      <a:cubicBezTo>
                        <a:pt x="1334" y="1950"/>
                        <a:pt x="1313" y="1929"/>
                        <a:pt x="1286" y="1929"/>
                      </a:cubicBezTo>
                      <a:lnTo>
                        <a:pt x="334" y="192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latin typeface="Calibri" panose="020F0502020204030204"/>
                  </a:endParaRPr>
                </a:p>
              </p:txBody>
            </p:sp>
          </p:grpSp>
          <p:grpSp>
            <p:nvGrpSpPr>
              <p:cNvPr id="135" name="Group 134">
                <a:extLst>
                  <a:ext uri="{FF2B5EF4-FFF2-40B4-BE49-F238E27FC236}">
                    <a16:creationId xmlns:a16="http://schemas.microsoft.com/office/drawing/2014/main" id="{78D57049-2FD1-4F6D-BD8E-AC6889AF1D55}"/>
                  </a:ext>
                </a:extLst>
              </p:cNvPr>
              <p:cNvGrpSpPr/>
              <p:nvPr/>
            </p:nvGrpSpPr>
            <p:grpSpPr>
              <a:xfrm>
                <a:off x="4794482" y="3921489"/>
                <a:ext cx="4249847" cy="775051"/>
                <a:chOff x="6518236" y="3621224"/>
                <a:chExt cx="4923208" cy="897852"/>
              </a:xfrm>
            </p:grpSpPr>
            <p:grpSp>
              <p:nvGrpSpPr>
                <p:cNvPr id="141" name="Group 140">
                  <a:extLst>
                    <a:ext uri="{FF2B5EF4-FFF2-40B4-BE49-F238E27FC236}">
                      <a16:creationId xmlns:a16="http://schemas.microsoft.com/office/drawing/2014/main" id="{39792B64-C374-4D8B-AD29-E567AEED7000}"/>
                    </a:ext>
                  </a:extLst>
                </p:cNvPr>
                <p:cNvGrpSpPr/>
                <p:nvPr/>
              </p:nvGrpSpPr>
              <p:grpSpPr>
                <a:xfrm>
                  <a:off x="7164051" y="3621224"/>
                  <a:ext cx="4277393" cy="897852"/>
                  <a:chOff x="7005715" y="3746642"/>
                  <a:chExt cx="4277393" cy="897852"/>
                </a:xfrm>
              </p:grpSpPr>
              <p:sp>
                <p:nvSpPr>
                  <p:cNvPr id="146" name="Rectangle 145">
                    <a:extLst>
                      <a:ext uri="{FF2B5EF4-FFF2-40B4-BE49-F238E27FC236}">
                        <a16:creationId xmlns:a16="http://schemas.microsoft.com/office/drawing/2014/main" id="{AD2C3135-15E4-4481-8EE6-E0F82FD9B00D}"/>
                      </a:ext>
                    </a:extLst>
                  </p:cNvPr>
                  <p:cNvSpPr/>
                  <p:nvPr/>
                </p:nvSpPr>
                <p:spPr>
                  <a:xfrm>
                    <a:off x="7005715" y="3746642"/>
                    <a:ext cx="2158511" cy="362892"/>
                  </a:xfrm>
                  <a:prstGeom prst="rect">
                    <a:avLst/>
                  </a:prstGeom>
                </p:spPr>
                <p:txBody>
                  <a:bodyPr wrap="square" anchor="ctr">
                    <a:spAutoFit/>
                  </a:bodyPr>
                  <a:lstStyle/>
                  <a:p>
                    <a:pPr defTabSz="685783">
                      <a:defRPr/>
                    </a:pPr>
                    <a:r>
                      <a:rPr lang="en-US" b="1" kern="0" dirty="0">
                        <a:solidFill>
                          <a:srgbClr val="634F8F"/>
                        </a:solidFill>
                        <a:latin typeface="Century Gothic" panose="020B0502020202020204" pitchFamily="34" charset="0"/>
                        <a:cs typeface="Arial" panose="020B0604020202020204" pitchFamily="34" charset="0"/>
                      </a:rPr>
                      <a:t>Qualifications</a:t>
                    </a:r>
                  </a:p>
                </p:txBody>
              </p:sp>
              <p:sp>
                <p:nvSpPr>
                  <p:cNvPr id="147" name="Rectangle 146">
                    <a:extLst>
                      <a:ext uri="{FF2B5EF4-FFF2-40B4-BE49-F238E27FC236}">
                        <a16:creationId xmlns:a16="http://schemas.microsoft.com/office/drawing/2014/main" id="{26D790AD-EE14-433D-91B2-B74DE3FEE082}"/>
                      </a:ext>
                    </a:extLst>
                  </p:cNvPr>
                  <p:cNvSpPr/>
                  <p:nvPr/>
                </p:nvSpPr>
                <p:spPr>
                  <a:xfrm>
                    <a:off x="7071089" y="4100156"/>
                    <a:ext cx="4212019" cy="544338"/>
                  </a:xfrm>
                  <a:prstGeom prst="rect">
                    <a:avLst/>
                  </a:prstGeom>
                </p:spPr>
                <p:txBody>
                  <a:bodyPr wrap="square" anchor="ctr">
                    <a:spAutoFit/>
                  </a:bodyPr>
                  <a:lstStyle/>
                  <a:p>
                    <a:pPr marL="214308" indent="-214308" defTabSz="685783">
                      <a:buFont typeface="Wingdings" panose="05000000000000000000" pitchFamily="2" charset="2"/>
                      <a:buChar char="ü"/>
                      <a:defRPr/>
                    </a:pPr>
                    <a:r>
                      <a:rPr lang="en-US" sz="1000" b="0" i="0" dirty="0">
                        <a:solidFill>
                          <a:srgbClr val="494949"/>
                        </a:solidFill>
                        <a:effectLst/>
                        <a:latin typeface="Arial" panose="020B0604020202020204" pitchFamily="34" charset="0"/>
                        <a:cs typeface="Arial" panose="020B0604020202020204" pitchFamily="34" charset="0"/>
                      </a:rPr>
                      <a:t>According to the job specifications—the most important qualities, experiences, education and characteristics that a successful candidate would possess.</a:t>
                    </a:r>
                  </a:p>
                </p:txBody>
              </p:sp>
            </p:grpSp>
            <p:grpSp>
              <p:nvGrpSpPr>
                <p:cNvPr id="142" name="Group 8">
                  <a:extLst>
                    <a:ext uri="{FF2B5EF4-FFF2-40B4-BE49-F238E27FC236}">
                      <a16:creationId xmlns:a16="http://schemas.microsoft.com/office/drawing/2014/main" id="{193C938A-EDAF-4647-903C-6FB17A2DCE07}"/>
                    </a:ext>
                  </a:extLst>
                </p:cNvPr>
                <p:cNvGrpSpPr>
                  <a:grpSpLocks noChangeAspect="1"/>
                </p:cNvGrpSpPr>
                <p:nvPr/>
              </p:nvGrpSpPr>
              <p:grpSpPr bwMode="auto">
                <a:xfrm>
                  <a:off x="6518236" y="3693246"/>
                  <a:ext cx="462646" cy="382795"/>
                  <a:chOff x="3538" y="1753"/>
                  <a:chExt cx="759" cy="628"/>
                </a:xfrm>
                <a:solidFill>
                  <a:schemeClr val="accent5"/>
                </a:solidFill>
              </p:grpSpPr>
              <p:sp>
                <p:nvSpPr>
                  <p:cNvPr id="143" name="Freeform 10">
                    <a:extLst>
                      <a:ext uri="{FF2B5EF4-FFF2-40B4-BE49-F238E27FC236}">
                        <a16:creationId xmlns:a16="http://schemas.microsoft.com/office/drawing/2014/main" id="{1CB04547-8C43-4AB9-B0C5-1496253B07A0}"/>
                      </a:ext>
                    </a:extLst>
                  </p:cNvPr>
                  <p:cNvSpPr>
                    <a:spLocks noEditPoints="1"/>
                  </p:cNvSpPr>
                  <p:nvPr/>
                </p:nvSpPr>
                <p:spPr bwMode="auto">
                  <a:xfrm>
                    <a:off x="3633" y="2080"/>
                    <a:ext cx="448" cy="301"/>
                  </a:xfrm>
                  <a:custGeom>
                    <a:avLst/>
                    <a:gdLst>
                      <a:gd name="T0" fmla="*/ 1796 w 2241"/>
                      <a:gd name="T1" fmla="*/ 1606 h 2013"/>
                      <a:gd name="T2" fmla="*/ 1936 w 2241"/>
                      <a:gd name="T3" fmla="*/ 1590 h 2013"/>
                      <a:gd name="T4" fmla="*/ 970 w 2241"/>
                      <a:gd name="T5" fmla="*/ 962 h 2013"/>
                      <a:gd name="T6" fmla="*/ 1233 w 2241"/>
                      <a:gd name="T7" fmla="*/ 1422 h 2013"/>
                      <a:gd name="T8" fmla="*/ 1480 w 2241"/>
                      <a:gd name="T9" fmla="*/ 1456 h 2013"/>
                      <a:gd name="T10" fmla="*/ 1406 w 2241"/>
                      <a:gd name="T11" fmla="*/ 1204 h 2013"/>
                      <a:gd name="T12" fmla="*/ 992 w 2241"/>
                      <a:gd name="T13" fmla="*/ 911 h 2013"/>
                      <a:gd name="T14" fmla="*/ 1043 w 2241"/>
                      <a:gd name="T15" fmla="*/ 830 h 2013"/>
                      <a:gd name="T16" fmla="*/ 1437 w 2241"/>
                      <a:gd name="T17" fmla="*/ 1113 h 2013"/>
                      <a:gd name="T18" fmla="*/ 1558 w 2241"/>
                      <a:gd name="T19" fmla="*/ 1172 h 2013"/>
                      <a:gd name="T20" fmla="*/ 1575 w 2241"/>
                      <a:gd name="T21" fmla="*/ 1469 h 2013"/>
                      <a:gd name="T22" fmla="*/ 1646 w 2241"/>
                      <a:gd name="T23" fmla="*/ 1817 h 2013"/>
                      <a:gd name="T24" fmla="*/ 1914 w 2241"/>
                      <a:gd name="T25" fmla="*/ 1901 h 2013"/>
                      <a:gd name="T26" fmla="*/ 2116 w 2241"/>
                      <a:gd name="T27" fmla="*/ 1669 h 2013"/>
                      <a:gd name="T28" fmla="*/ 2105 w 2241"/>
                      <a:gd name="T29" fmla="*/ 1318 h 2013"/>
                      <a:gd name="T30" fmla="*/ 1876 w 2241"/>
                      <a:gd name="T31" fmla="*/ 1192 h 2013"/>
                      <a:gd name="T32" fmla="*/ 1887 w 2241"/>
                      <a:gd name="T33" fmla="*/ 1380 h 2013"/>
                      <a:gd name="T34" fmla="*/ 2009 w 2241"/>
                      <a:gd name="T35" fmla="*/ 1654 h 2013"/>
                      <a:gd name="T36" fmla="*/ 1875 w 2241"/>
                      <a:gd name="T37" fmla="*/ 1748 h 2013"/>
                      <a:gd name="T38" fmla="*/ 1655 w 2241"/>
                      <a:gd name="T39" fmla="*/ 1507 h 2013"/>
                      <a:gd name="T40" fmla="*/ 1745 w 2241"/>
                      <a:gd name="T41" fmla="*/ 1187 h 2013"/>
                      <a:gd name="T42" fmla="*/ 1658 w 2241"/>
                      <a:gd name="T43" fmla="*/ 974 h 2013"/>
                      <a:gd name="T44" fmla="*/ 148 w 2241"/>
                      <a:gd name="T45" fmla="*/ 268 h 2013"/>
                      <a:gd name="T46" fmla="*/ 164 w 2241"/>
                      <a:gd name="T47" fmla="*/ 566 h 2013"/>
                      <a:gd name="T48" fmla="*/ 389 w 2241"/>
                      <a:gd name="T49" fmla="*/ 723 h 2013"/>
                      <a:gd name="T50" fmla="*/ 692 w 2241"/>
                      <a:gd name="T51" fmla="*/ 915 h 2013"/>
                      <a:gd name="T52" fmla="*/ 631 w 2241"/>
                      <a:gd name="T53" fmla="*/ 595 h 2013"/>
                      <a:gd name="T54" fmla="*/ 583 w 2241"/>
                      <a:gd name="T55" fmla="*/ 121 h 2013"/>
                      <a:gd name="T56" fmla="*/ 626 w 2241"/>
                      <a:gd name="T57" fmla="*/ 461 h 2013"/>
                      <a:gd name="T58" fmla="*/ 1022 w 2241"/>
                      <a:gd name="T59" fmla="*/ 515 h 2013"/>
                      <a:gd name="T60" fmla="*/ 725 w 2241"/>
                      <a:gd name="T61" fmla="*/ 93 h 2013"/>
                      <a:gd name="T62" fmla="*/ 1006 w 2241"/>
                      <a:gd name="T63" fmla="*/ 297 h 2013"/>
                      <a:gd name="T64" fmla="*/ 1470 w 2241"/>
                      <a:gd name="T65" fmla="*/ 711 h 2013"/>
                      <a:gd name="T66" fmla="*/ 1881 w 2241"/>
                      <a:gd name="T67" fmla="*/ 1019 h 2013"/>
                      <a:gd name="T68" fmla="*/ 2121 w 2241"/>
                      <a:gd name="T69" fmla="*/ 1185 h 2013"/>
                      <a:gd name="T70" fmla="*/ 2235 w 2241"/>
                      <a:gd name="T71" fmla="*/ 1577 h 2013"/>
                      <a:gd name="T72" fmla="*/ 2033 w 2241"/>
                      <a:gd name="T73" fmla="*/ 1940 h 2013"/>
                      <a:gd name="T74" fmla="*/ 1682 w 2241"/>
                      <a:gd name="T75" fmla="*/ 1980 h 2013"/>
                      <a:gd name="T76" fmla="*/ 1470 w 2241"/>
                      <a:gd name="T77" fmla="*/ 1784 h 2013"/>
                      <a:gd name="T78" fmla="*/ 1098 w 2241"/>
                      <a:gd name="T79" fmla="*/ 1425 h 2013"/>
                      <a:gd name="T80" fmla="*/ 820 w 2241"/>
                      <a:gd name="T81" fmla="*/ 1366 h 2013"/>
                      <a:gd name="T82" fmla="*/ 713 w 2241"/>
                      <a:gd name="T83" fmla="*/ 1690 h 2013"/>
                      <a:gd name="T84" fmla="*/ 620 w 2241"/>
                      <a:gd name="T85" fmla="*/ 1715 h 2013"/>
                      <a:gd name="T86" fmla="*/ 547 w 2241"/>
                      <a:gd name="T87" fmla="*/ 1567 h 2013"/>
                      <a:gd name="T88" fmla="*/ 670 w 2241"/>
                      <a:gd name="T89" fmla="*/ 1300 h 2013"/>
                      <a:gd name="T90" fmla="*/ 723 w 2241"/>
                      <a:gd name="T91" fmla="*/ 1209 h 2013"/>
                      <a:gd name="T92" fmla="*/ 537 w 2241"/>
                      <a:gd name="T93" fmla="*/ 1334 h 2013"/>
                      <a:gd name="T94" fmla="*/ 378 w 2241"/>
                      <a:gd name="T95" fmla="*/ 1558 h 2013"/>
                      <a:gd name="T96" fmla="*/ 102 w 2241"/>
                      <a:gd name="T97" fmla="*/ 1515 h 2013"/>
                      <a:gd name="T98" fmla="*/ 239 w 2241"/>
                      <a:gd name="T99" fmla="*/ 1392 h 2013"/>
                      <a:gd name="T100" fmla="*/ 423 w 2241"/>
                      <a:gd name="T101" fmla="*/ 1235 h 2013"/>
                      <a:gd name="T102" fmla="*/ 640 w 2241"/>
                      <a:gd name="T103" fmla="*/ 1082 h 2013"/>
                      <a:gd name="T104" fmla="*/ 364 w 2241"/>
                      <a:gd name="T105" fmla="*/ 820 h 2013"/>
                      <a:gd name="T106" fmla="*/ 143 w 2241"/>
                      <a:gd name="T107" fmla="*/ 671 h 2013"/>
                      <a:gd name="T108" fmla="*/ 16 w 2241"/>
                      <a:gd name="T109" fmla="*/ 328 h 2013"/>
                      <a:gd name="T110" fmla="*/ 327 w 2241"/>
                      <a:gd name="T111" fmla="*/ 169 h 2013"/>
                      <a:gd name="T112" fmla="*/ 648 w 2241"/>
                      <a:gd name="T113" fmla="*/ 7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1" h="2013">
                        <a:moveTo>
                          <a:pt x="1756" y="1387"/>
                        </a:moveTo>
                        <a:lnTo>
                          <a:pt x="1750" y="1416"/>
                        </a:lnTo>
                        <a:lnTo>
                          <a:pt x="1747" y="1442"/>
                        </a:lnTo>
                        <a:lnTo>
                          <a:pt x="1745" y="1468"/>
                        </a:lnTo>
                        <a:lnTo>
                          <a:pt x="1747" y="1490"/>
                        </a:lnTo>
                        <a:lnTo>
                          <a:pt x="1750" y="1510"/>
                        </a:lnTo>
                        <a:lnTo>
                          <a:pt x="1763" y="1548"/>
                        </a:lnTo>
                        <a:lnTo>
                          <a:pt x="1778" y="1580"/>
                        </a:lnTo>
                        <a:lnTo>
                          <a:pt x="1796" y="1606"/>
                        </a:lnTo>
                        <a:lnTo>
                          <a:pt x="1815" y="1627"/>
                        </a:lnTo>
                        <a:lnTo>
                          <a:pt x="1834" y="1642"/>
                        </a:lnTo>
                        <a:lnTo>
                          <a:pt x="1853" y="1650"/>
                        </a:lnTo>
                        <a:lnTo>
                          <a:pt x="1870" y="1654"/>
                        </a:lnTo>
                        <a:lnTo>
                          <a:pt x="1872" y="1654"/>
                        </a:lnTo>
                        <a:lnTo>
                          <a:pt x="1890" y="1649"/>
                        </a:lnTo>
                        <a:lnTo>
                          <a:pt x="1907" y="1636"/>
                        </a:lnTo>
                        <a:lnTo>
                          <a:pt x="1922" y="1617"/>
                        </a:lnTo>
                        <a:lnTo>
                          <a:pt x="1936" y="1590"/>
                        </a:lnTo>
                        <a:lnTo>
                          <a:pt x="1947" y="1557"/>
                        </a:lnTo>
                        <a:lnTo>
                          <a:pt x="1903" y="1519"/>
                        </a:lnTo>
                        <a:lnTo>
                          <a:pt x="1866" y="1486"/>
                        </a:lnTo>
                        <a:lnTo>
                          <a:pt x="1832" y="1457"/>
                        </a:lnTo>
                        <a:lnTo>
                          <a:pt x="1802" y="1430"/>
                        </a:lnTo>
                        <a:lnTo>
                          <a:pt x="1777" y="1408"/>
                        </a:lnTo>
                        <a:lnTo>
                          <a:pt x="1756" y="1387"/>
                        </a:lnTo>
                        <a:close/>
                        <a:moveTo>
                          <a:pt x="992" y="911"/>
                        </a:moveTo>
                        <a:lnTo>
                          <a:pt x="970" y="962"/>
                        </a:lnTo>
                        <a:lnTo>
                          <a:pt x="952" y="1011"/>
                        </a:lnTo>
                        <a:lnTo>
                          <a:pt x="939" y="1057"/>
                        </a:lnTo>
                        <a:lnTo>
                          <a:pt x="930" y="1101"/>
                        </a:lnTo>
                        <a:lnTo>
                          <a:pt x="924" y="1140"/>
                        </a:lnTo>
                        <a:lnTo>
                          <a:pt x="986" y="1195"/>
                        </a:lnTo>
                        <a:lnTo>
                          <a:pt x="1049" y="1251"/>
                        </a:lnTo>
                        <a:lnTo>
                          <a:pt x="1111" y="1307"/>
                        </a:lnTo>
                        <a:lnTo>
                          <a:pt x="1173" y="1365"/>
                        </a:lnTo>
                        <a:lnTo>
                          <a:pt x="1233" y="1422"/>
                        </a:lnTo>
                        <a:lnTo>
                          <a:pt x="1292" y="1477"/>
                        </a:lnTo>
                        <a:lnTo>
                          <a:pt x="1347" y="1531"/>
                        </a:lnTo>
                        <a:lnTo>
                          <a:pt x="1401" y="1583"/>
                        </a:lnTo>
                        <a:lnTo>
                          <a:pt x="1451" y="1633"/>
                        </a:lnTo>
                        <a:lnTo>
                          <a:pt x="1498" y="1679"/>
                        </a:lnTo>
                        <a:lnTo>
                          <a:pt x="1490" y="1622"/>
                        </a:lnTo>
                        <a:lnTo>
                          <a:pt x="1484" y="1565"/>
                        </a:lnTo>
                        <a:lnTo>
                          <a:pt x="1481" y="1510"/>
                        </a:lnTo>
                        <a:lnTo>
                          <a:pt x="1480" y="1456"/>
                        </a:lnTo>
                        <a:lnTo>
                          <a:pt x="1481" y="1405"/>
                        </a:lnTo>
                        <a:lnTo>
                          <a:pt x="1485" y="1358"/>
                        </a:lnTo>
                        <a:lnTo>
                          <a:pt x="1488" y="1316"/>
                        </a:lnTo>
                        <a:lnTo>
                          <a:pt x="1492" y="1279"/>
                        </a:lnTo>
                        <a:lnTo>
                          <a:pt x="1496" y="1248"/>
                        </a:lnTo>
                        <a:lnTo>
                          <a:pt x="1478" y="1241"/>
                        </a:lnTo>
                        <a:lnTo>
                          <a:pt x="1458" y="1231"/>
                        </a:lnTo>
                        <a:lnTo>
                          <a:pt x="1433" y="1219"/>
                        </a:lnTo>
                        <a:lnTo>
                          <a:pt x="1406" y="1204"/>
                        </a:lnTo>
                        <a:lnTo>
                          <a:pt x="1375" y="1186"/>
                        </a:lnTo>
                        <a:lnTo>
                          <a:pt x="1340" y="1165"/>
                        </a:lnTo>
                        <a:lnTo>
                          <a:pt x="1302" y="1141"/>
                        </a:lnTo>
                        <a:lnTo>
                          <a:pt x="1261" y="1113"/>
                        </a:lnTo>
                        <a:lnTo>
                          <a:pt x="1215" y="1081"/>
                        </a:lnTo>
                        <a:lnTo>
                          <a:pt x="1165" y="1046"/>
                        </a:lnTo>
                        <a:lnTo>
                          <a:pt x="1111" y="1006"/>
                        </a:lnTo>
                        <a:lnTo>
                          <a:pt x="1054" y="961"/>
                        </a:lnTo>
                        <a:lnTo>
                          <a:pt x="992" y="911"/>
                        </a:lnTo>
                        <a:close/>
                        <a:moveTo>
                          <a:pt x="1305" y="699"/>
                        </a:moveTo>
                        <a:lnTo>
                          <a:pt x="1273" y="706"/>
                        </a:lnTo>
                        <a:lnTo>
                          <a:pt x="1239" y="714"/>
                        </a:lnTo>
                        <a:lnTo>
                          <a:pt x="1203" y="726"/>
                        </a:lnTo>
                        <a:lnTo>
                          <a:pt x="1168" y="740"/>
                        </a:lnTo>
                        <a:lnTo>
                          <a:pt x="1134" y="758"/>
                        </a:lnTo>
                        <a:lnTo>
                          <a:pt x="1101" y="778"/>
                        </a:lnTo>
                        <a:lnTo>
                          <a:pt x="1070" y="803"/>
                        </a:lnTo>
                        <a:lnTo>
                          <a:pt x="1043" y="830"/>
                        </a:lnTo>
                        <a:lnTo>
                          <a:pt x="1102" y="878"/>
                        </a:lnTo>
                        <a:lnTo>
                          <a:pt x="1156" y="921"/>
                        </a:lnTo>
                        <a:lnTo>
                          <a:pt x="1208" y="960"/>
                        </a:lnTo>
                        <a:lnTo>
                          <a:pt x="1255" y="994"/>
                        </a:lnTo>
                        <a:lnTo>
                          <a:pt x="1299" y="1024"/>
                        </a:lnTo>
                        <a:lnTo>
                          <a:pt x="1339" y="1052"/>
                        </a:lnTo>
                        <a:lnTo>
                          <a:pt x="1374" y="1075"/>
                        </a:lnTo>
                        <a:lnTo>
                          <a:pt x="1407" y="1095"/>
                        </a:lnTo>
                        <a:lnTo>
                          <a:pt x="1437" y="1113"/>
                        </a:lnTo>
                        <a:lnTo>
                          <a:pt x="1463" y="1127"/>
                        </a:lnTo>
                        <a:lnTo>
                          <a:pt x="1485" y="1139"/>
                        </a:lnTo>
                        <a:lnTo>
                          <a:pt x="1505" y="1149"/>
                        </a:lnTo>
                        <a:lnTo>
                          <a:pt x="1521" y="1156"/>
                        </a:lnTo>
                        <a:lnTo>
                          <a:pt x="1534" y="1162"/>
                        </a:lnTo>
                        <a:lnTo>
                          <a:pt x="1545" y="1167"/>
                        </a:lnTo>
                        <a:lnTo>
                          <a:pt x="1552" y="1169"/>
                        </a:lnTo>
                        <a:lnTo>
                          <a:pt x="1557" y="1171"/>
                        </a:lnTo>
                        <a:lnTo>
                          <a:pt x="1558" y="1172"/>
                        </a:lnTo>
                        <a:lnTo>
                          <a:pt x="1602" y="1181"/>
                        </a:lnTo>
                        <a:lnTo>
                          <a:pt x="1595" y="1225"/>
                        </a:lnTo>
                        <a:lnTo>
                          <a:pt x="1590" y="1252"/>
                        </a:lnTo>
                        <a:lnTo>
                          <a:pt x="1586" y="1283"/>
                        </a:lnTo>
                        <a:lnTo>
                          <a:pt x="1583" y="1316"/>
                        </a:lnTo>
                        <a:lnTo>
                          <a:pt x="1579" y="1351"/>
                        </a:lnTo>
                        <a:lnTo>
                          <a:pt x="1577" y="1389"/>
                        </a:lnTo>
                        <a:lnTo>
                          <a:pt x="1575" y="1429"/>
                        </a:lnTo>
                        <a:lnTo>
                          <a:pt x="1575" y="1469"/>
                        </a:lnTo>
                        <a:lnTo>
                          <a:pt x="1576" y="1511"/>
                        </a:lnTo>
                        <a:lnTo>
                          <a:pt x="1577" y="1552"/>
                        </a:lnTo>
                        <a:lnTo>
                          <a:pt x="1582" y="1594"/>
                        </a:lnTo>
                        <a:lnTo>
                          <a:pt x="1586" y="1635"/>
                        </a:lnTo>
                        <a:lnTo>
                          <a:pt x="1595" y="1675"/>
                        </a:lnTo>
                        <a:lnTo>
                          <a:pt x="1604" y="1714"/>
                        </a:lnTo>
                        <a:lnTo>
                          <a:pt x="1615" y="1751"/>
                        </a:lnTo>
                        <a:lnTo>
                          <a:pt x="1629" y="1785"/>
                        </a:lnTo>
                        <a:lnTo>
                          <a:pt x="1646" y="1817"/>
                        </a:lnTo>
                        <a:lnTo>
                          <a:pt x="1665" y="1844"/>
                        </a:lnTo>
                        <a:lnTo>
                          <a:pt x="1688" y="1868"/>
                        </a:lnTo>
                        <a:lnTo>
                          <a:pt x="1714" y="1888"/>
                        </a:lnTo>
                        <a:lnTo>
                          <a:pt x="1742" y="1904"/>
                        </a:lnTo>
                        <a:lnTo>
                          <a:pt x="1775" y="1914"/>
                        </a:lnTo>
                        <a:lnTo>
                          <a:pt x="1811" y="1919"/>
                        </a:lnTo>
                        <a:lnTo>
                          <a:pt x="1847" y="1918"/>
                        </a:lnTo>
                        <a:lnTo>
                          <a:pt x="1881" y="1912"/>
                        </a:lnTo>
                        <a:lnTo>
                          <a:pt x="1914" y="1901"/>
                        </a:lnTo>
                        <a:lnTo>
                          <a:pt x="1945" y="1886"/>
                        </a:lnTo>
                        <a:lnTo>
                          <a:pt x="1973" y="1867"/>
                        </a:lnTo>
                        <a:lnTo>
                          <a:pt x="2000" y="1845"/>
                        </a:lnTo>
                        <a:lnTo>
                          <a:pt x="2024" y="1821"/>
                        </a:lnTo>
                        <a:lnTo>
                          <a:pt x="2046" y="1795"/>
                        </a:lnTo>
                        <a:lnTo>
                          <a:pt x="2066" y="1767"/>
                        </a:lnTo>
                        <a:lnTo>
                          <a:pt x="2084" y="1739"/>
                        </a:lnTo>
                        <a:lnTo>
                          <a:pt x="2100" y="1706"/>
                        </a:lnTo>
                        <a:lnTo>
                          <a:pt x="2116" y="1669"/>
                        </a:lnTo>
                        <a:lnTo>
                          <a:pt x="2127" y="1633"/>
                        </a:lnTo>
                        <a:lnTo>
                          <a:pt x="2138" y="1594"/>
                        </a:lnTo>
                        <a:lnTo>
                          <a:pt x="2144" y="1554"/>
                        </a:lnTo>
                        <a:lnTo>
                          <a:pt x="2147" y="1514"/>
                        </a:lnTo>
                        <a:lnTo>
                          <a:pt x="2147" y="1472"/>
                        </a:lnTo>
                        <a:lnTo>
                          <a:pt x="2143" y="1432"/>
                        </a:lnTo>
                        <a:lnTo>
                          <a:pt x="2134" y="1393"/>
                        </a:lnTo>
                        <a:lnTo>
                          <a:pt x="2123" y="1354"/>
                        </a:lnTo>
                        <a:lnTo>
                          <a:pt x="2105" y="1318"/>
                        </a:lnTo>
                        <a:lnTo>
                          <a:pt x="2083" y="1283"/>
                        </a:lnTo>
                        <a:lnTo>
                          <a:pt x="2054" y="1250"/>
                        </a:lnTo>
                        <a:lnTo>
                          <a:pt x="2027" y="1224"/>
                        </a:lnTo>
                        <a:lnTo>
                          <a:pt x="2000" y="1204"/>
                        </a:lnTo>
                        <a:lnTo>
                          <a:pt x="1973" y="1189"/>
                        </a:lnTo>
                        <a:lnTo>
                          <a:pt x="1948" y="1181"/>
                        </a:lnTo>
                        <a:lnTo>
                          <a:pt x="1923" y="1179"/>
                        </a:lnTo>
                        <a:lnTo>
                          <a:pt x="1900" y="1182"/>
                        </a:lnTo>
                        <a:lnTo>
                          <a:pt x="1876" y="1192"/>
                        </a:lnTo>
                        <a:lnTo>
                          <a:pt x="1852" y="1209"/>
                        </a:lnTo>
                        <a:lnTo>
                          <a:pt x="1829" y="1233"/>
                        </a:lnTo>
                        <a:lnTo>
                          <a:pt x="1808" y="1260"/>
                        </a:lnTo>
                        <a:lnTo>
                          <a:pt x="1790" y="1291"/>
                        </a:lnTo>
                        <a:lnTo>
                          <a:pt x="1803" y="1304"/>
                        </a:lnTo>
                        <a:lnTo>
                          <a:pt x="1820" y="1318"/>
                        </a:lnTo>
                        <a:lnTo>
                          <a:pt x="1839" y="1336"/>
                        </a:lnTo>
                        <a:lnTo>
                          <a:pt x="1861" y="1357"/>
                        </a:lnTo>
                        <a:lnTo>
                          <a:pt x="1887" y="1380"/>
                        </a:lnTo>
                        <a:lnTo>
                          <a:pt x="1916" y="1406"/>
                        </a:lnTo>
                        <a:lnTo>
                          <a:pt x="1951" y="1436"/>
                        </a:lnTo>
                        <a:lnTo>
                          <a:pt x="1988" y="1469"/>
                        </a:lnTo>
                        <a:lnTo>
                          <a:pt x="2031" y="1504"/>
                        </a:lnTo>
                        <a:lnTo>
                          <a:pt x="2051" y="1522"/>
                        </a:lnTo>
                        <a:lnTo>
                          <a:pt x="2046" y="1549"/>
                        </a:lnTo>
                        <a:lnTo>
                          <a:pt x="2035" y="1590"/>
                        </a:lnTo>
                        <a:lnTo>
                          <a:pt x="2024" y="1624"/>
                        </a:lnTo>
                        <a:lnTo>
                          <a:pt x="2009" y="1654"/>
                        </a:lnTo>
                        <a:lnTo>
                          <a:pt x="1994" y="1679"/>
                        </a:lnTo>
                        <a:lnTo>
                          <a:pt x="1979" y="1697"/>
                        </a:lnTo>
                        <a:lnTo>
                          <a:pt x="1962" y="1714"/>
                        </a:lnTo>
                        <a:lnTo>
                          <a:pt x="1946" y="1726"/>
                        </a:lnTo>
                        <a:lnTo>
                          <a:pt x="1929" y="1734"/>
                        </a:lnTo>
                        <a:lnTo>
                          <a:pt x="1914" y="1741"/>
                        </a:lnTo>
                        <a:lnTo>
                          <a:pt x="1899" y="1745"/>
                        </a:lnTo>
                        <a:lnTo>
                          <a:pt x="1886" y="1747"/>
                        </a:lnTo>
                        <a:lnTo>
                          <a:pt x="1875" y="1748"/>
                        </a:lnTo>
                        <a:lnTo>
                          <a:pt x="1841" y="1745"/>
                        </a:lnTo>
                        <a:lnTo>
                          <a:pt x="1808" y="1734"/>
                        </a:lnTo>
                        <a:lnTo>
                          <a:pt x="1776" y="1716"/>
                        </a:lnTo>
                        <a:lnTo>
                          <a:pt x="1747" y="1692"/>
                        </a:lnTo>
                        <a:lnTo>
                          <a:pt x="1720" y="1660"/>
                        </a:lnTo>
                        <a:lnTo>
                          <a:pt x="1696" y="1623"/>
                        </a:lnTo>
                        <a:lnTo>
                          <a:pt x="1676" y="1582"/>
                        </a:lnTo>
                        <a:lnTo>
                          <a:pt x="1659" y="1535"/>
                        </a:lnTo>
                        <a:lnTo>
                          <a:pt x="1655" y="1507"/>
                        </a:lnTo>
                        <a:lnTo>
                          <a:pt x="1652" y="1476"/>
                        </a:lnTo>
                        <a:lnTo>
                          <a:pt x="1652" y="1442"/>
                        </a:lnTo>
                        <a:lnTo>
                          <a:pt x="1657" y="1405"/>
                        </a:lnTo>
                        <a:lnTo>
                          <a:pt x="1664" y="1367"/>
                        </a:lnTo>
                        <a:lnTo>
                          <a:pt x="1674" y="1330"/>
                        </a:lnTo>
                        <a:lnTo>
                          <a:pt x="1687" y="1292"/>
                        </a:lnTo>
                        <a:lnTo>
                          <a:pt x="1703" y="1255"/>
                        </a:lnTo>
                        <a:lnTo>
                          <a:pt x="1723" y="1220"/>
                        </a:lnTo>
                        <a:lnTo>
                          <a:pt x="1745" y="1187"/>
                        </a:lnTo>
                        <a:lnTo>
                          <a:pt x="1770" y="1156"/>
                        </a:lnTo>
                        <a:lnTo>
                          <a:pt x="1798" y="1130"/>
                        </a:lnTo>
                        <a:lnTo>
                          <a:pt x="1829" y="1109"/>
                        </a:lnTo>
                        <a:lnTo>
                          <a:pt x="1835" y="1107"/>
                        </a:lnTo>
                        <a:lnTo>
                          <a:pt x="1840" y="1105"/>
                        </a:lnTo>
                        <a:lnTo>
                          <a:pt x="1801" y="1076"/>
                        </a:lnTo>
                        <a:lnTo>
                          <a:pt x="1757" y="1046"/>
                        </a:lnTo>
                        <a:lnTo>
                          <a:pt x="1709" y="1011"/>
                        </a:lnTo>
                        <a:lnTo>
                          <a:pt x="1658" y="974"/>
                        </a:lnTo>
                        <a:lnTo>
                          <a:pt x="1604" y="934"/>
                        </a:lnTo>
                        <a:lnTo>
                          <a:pt x="1547" y="891"/>
                        </a:lnTo>
                        <a:lnTo>
                          <a:pt x="1488" y="846"/>
                        </a:lnTo>
                        <a:lnTo>
                          <a:pt x="1428" y="799"/>
                        </a:lnTo>
                        <a:lnTo>
                          <a:pt x="1367" y="750"/>
                        </a:lnTo>
                        <a:lnTo>
                          <a:pt x="1305" y="699"/>
                        </a:lnTo>
                        <a:close/>
                        <a:moveTo>
                          <a:pt x="212" y="184"/>
                        </a:moveTo>
                        <a:lnTo>
                          <a:pt x="176" y="226"/>
                        </a:lnTo>
                        <a:lnTo>
                          <a:pt x="148" y="268"/>
                        </a:lnTo>
                        <a:lnTo>
                          <a:pt x="126" y="307"/>
                        </a:lnTo>
                        <a:lnTo>
                          <a:pt x="109" y="344"/>
                        </a:lnTo>
                        <a:lnTo>
                          <a:pt x="99" y="381"/>
                        </a:lnTo>
                        <a:lnTo>
                          <a:pt x="94" y="416"/>
                        </a:lnTo>
                        <a:lnTo>
                          <a:pt x="96" y="449"/>
                        </a:lnTo>
                        <a:lnTo>
                          <a:pt x="103" y="480"/>
                        </a:lnTo>
                        <a:lnTo>
                          <a:pt x="118" y="510"/>
                        </a:lnTo>
                        <a:lnTo>
                          <a:pt x="138" y="539"/>
                        </a:lnTo>
                        <a:lnTo>
                          <a:pt x="164" y="566"/>
                        </a:lnTo>
                        <a:lnTo>
                          <a:pt x="195" y="592"/>
                        </a:lnTo>
                        <a:lnTo>
                          <a:pt x="233" y="615"/>
                        </a:lnTo>
                        <a:lnTo>
                          <a:pt x="242" y="621"/>
                        </a:lnTo>
                        <a:lnTo>
                          <a:pt x="257" y="631"/>
                        </a:lnTo>
                        <a:lnTo>
                          <a:pt x="276" y="642"/>
                        </a:lnTo>
                        <a:lnTo>
                          <a:pt x="298" y="658"/>
                        </a:lnTo>
                        <a:lnTo>
                          <a:pt x="325" y="677"/>
                        </a:lnTo>
                        <a:lnTo>
                          <a:pt x="356" y="698"/>
                        </a:lnTo>
                        <a:lnTo>
                          <a:pt x="389" y="723"/>
                        </a:lnTo>
                        <a:lnTo>
                          <a:pt x="425" y="749"/>
                        </a:lnTo>
                        <a:lnTo>
                          <a:pt x="465" y="777"/>
                        </a:lnTo>
                        <a:lnTo>
                          <a:pt x="507" y="808"/>
                        </a:lnTo>
                        <a:lnTo>
                          <a:pt x="550" y="841"/>
                        </a:lnTo>
                        <a:lnTo>
                          <a:pt x="595" y="875"/>
                        </a:lnTo>
                        <a:lnTo>
                          <a:pt x="642" y="910"/>
                        </a:lnTo>
                        <a:lnTo>
                          <a:pt x="689" y="947"/>
                        </a:lnTo>
                        <a:lnTo>
                          <a:pt x="690" y="931"/>
                        </a:lnTo>
                        <a:lnTo>
                          <a:pt x="692" y="915"/>
                        </a:lnTo>
                        <a:lnTo>
                          <a:pt x="695" y="896"/>
                        </a:lnTo>
                        <a:lnTo>
                          <a:pt x="701" y="875"/>
                        </a:lnTo>
                        <a:lnTo>
                          <a:pt x="709" y="851"/>
                        </a:lnTo>
                        <a:lnTo>
                          <a:pt x="720" y="824"/>
                        </a:lnTo>
                        <a:lnTo>
                          <a:pt x="734" y="795"/>
                        </a:lnTo>
                        <a:lnTo>
                          <a:pt x="752" y="762"/>
                        </a:lnTo>
                        <a:lnTo>
                          <a:pt x="774" y="725"/>
                        </a:lnTo>
                        <a:lnTo>
                          <a:pt x="705" y="663"/>
                        </a:lnTo>
                        <a:lnTo>
                          <a:pt x="631" y="595"/>
                        </a:lnTo>
                        <a:lnTo>
                          <a:pt x="555" y="523"/>
                        </a:lnTo>
                        <a:lnTo>
                          <a:pt x="475" y="447"/>
                        </a:lnTo>
                        <a:lnTo>
                          <a:pt x="391" y="364"/>
                        </a:lnTo>
                        <a:lnTo>
                          <a:pt x="303" y="277"/>
                        </a:lnTo>
                        <a:lnTo>
                          <a:pt x="212" y="184"/>
                        </a:lnTo>
                        <a:close/>
                        <a:moveTo>
                          <a:pt x="725" y="93"/>
                        </a:moveTo>
                        <a:lnTo>
                          <a:pt x="675" y="98"/>
                        </a:lnTo>
                        <a:lnTo>
                          <a:pt x="628" y="107"/>
                        </a:lnTo>
                        <a:lnTo>
                          <a:pt x="583" y="121"/>
                        </a:lnTo>
                        <a:lnTo>
                          <a:pt x="543" y="138"/>
                        </a:lnTo>
                        <a:lnTo>
                          <a:pt x="505" y="158"/>
                        </a:lnTo>
                        <a:lnTo>
                          <a:pt x="471" y="178"/>
                        </a:lnTo>
                        <a:lnTo>
                          <a:pt x="441" y="198"/>
                        </a:lnTo>
                        <a:lnTo>
                          <a:pt x="416" y="218"/>
                        </a:lnTo>
                        <a:lnTo>
                          <a:pt x="395" y="236"/>
                        </a:lnTo>
                        <a:lnTo>
                          <a:pt x="475" y="315"/>
                        </a:lnTo>
                        <a:lnTo>
                          <a:pt x="551" y="390"/>
                        </a:lnTo>
                        <a:lnTo>
                          <a:pt x="626" y="461"/>
                        </a:lnTo>
                        <a:lnTo>
                          <a:pt x="696" y="527"/>
                        </a:lnTo>
                        <a:lnTo>
                          <a:pt x="764" y="588"/>
                        </a:lnTo>
                        <a:lnTo>
                          <a:pt x="828" y="647"/>
                        </a:lnTo>
                        <a:lnTo>
                          <a:pt x="859" y="612"/>
                        </a:lnTo>
                        <a:lnTo>
                          <a:pt x="891" y="582"/>
                        </a:lnTo>
                        <a:lnTo>
                          <a:pt x="924" y="559"/>
                        </a:lnTo>
                        <a:lnTo>
                          <a:pt x="957" y="540"/>
                        </a:lnTo>
                        <a:lnTo>
                          <a:pt x="990" y="526"/>
                        </a:lnTo>
                        <a:lnTo>
                          <a:pt x="1022" y="515"/>
                        </a:lnTo>
                        <a:lnTo>
                          <a:pt x="1052" y="508"/>
                        </a:lnTo>
                        <a:lnTo>
                          <a:pt x="1082" y="503"/>
                        </a:lnTo>
                        <a:lnTo>
                          <a:pt x="1019" y="444"/>
                        </a:lnTo>
                        <a:lnTo>
                          <a:pt x="960" y="385"/>
                        </a:lnTo>
                        <a:lnTo>
                          <a:pt x="904" y="325"/>
                        </a:lnTo>
                        <a:lnTo>
                          <a:pt x="852" y="266"/>
                        </a:lnTo>
                        <a:lnTo>
                          <a:pt x="804" y="207"/>
                        </a:lnTo>
                        <a:lnTo>
                          <a:pt x="761" y="150"/>
                        </a:lnTo>
                        <a:lnTo>
                          <a:pt x="725" y="93"/>
                        </a:lnTo>
                        <a:close/>
                        <a:moveTo>
                          <a:pt x="753" y="0"/>
                        </a:moveTo>
                        <a:lnTo>
                          <a:pt x="779" y="1"/>
                        </a:lnTo>
                        <a:lnTo>
                          <a:pt x="792" y="24"/>
                        </a:lnTo>
                        <a:lnTo>
                          <a:pt x="819" y="67"/>
                        </a:lnTo>
                        <a:lnTo>
                          <a:pt x="850" y="112"/>
                        </a:lnTo>
                        <a:lnTo>
                          <a:pt x="884" y="157"/>
                        </a:lnTo>
                        <a:lnTo>
                          <a:pt x="921" y="203"/>
                        </a:lnTo>
                        <a:lnTo>
                          <a:pt x="963" y="250"/>
                        </a:lnTo>
                        <a:lnTo>
                          <a:pt x="1006" y="297"/>
                        </a:lnTo>
                        <a:lnTo>
                          <a:pt x="1052" y="344"/>
                        </a:lnTo>
                        <a:lnTo>
                          <a:pt x="1101" y="393"/>
                        </a:lnTo>
                        <a:lnTo>
                          <a:pt x="1151" y="440"/>
                        </a:lnTo>
                        <a:lnTo>
                          <a:pt x="1203" y="487"/>
                        </a:lnTo>
                        <a:lnTo>
                          <a:pt x="1255" y="533"/>
                        </a:lnTo>
                        <a:lnTo>
                          <a:pt x="1309" y="579"/>
                        </a:lnTo>
                        <a:lnTo>
                          <a:pt x="1362" y="624"/>
                        </a:lnTo>
                        <a:lnTo>
                          <a:pt x="1417" y="668"/>
                        </a:lnTo>
                        <a:lnTo>
                          <a:pt x="1470" y="711"/>
                        </a:lnTo>
                        <a:lnTo>
                          <a:pt x="1523" y="753"/>
                        </a:lnTo>
                        <a:lnTo>
                          <a:pt x="1575" y="793"/>
                        </a:lnTo>
                        <a:lnTo>
                          <a:pt x="1625" y="831"/>
                        </a:lnTo>
                        <a:lnTo>
                          <a:pt x="1675" y="869"/>
                        </a:lnTo>
                        <a:lnTo>
                          <a:pt x="1721" y="903"/>
                        </a:lnTo>
                        <a:lnTo>
                          <a:pt x="1765" y="936"/>
                        </a:lnTo>
                        <a:lnTo>
                          <a:pt x="1807" y="965"/>
                        </a:lnTo>
                        <a:lnTo>
                          <a:pt x="1846" y="994"/>
                        </a:lnTo>
                        <a:lnTo>
                          <a:pt x="1881" y="1019"/>
                        </a:lnTo>
                        <a:lnTo>
                          <a:pt x="1913" y="1040"/>
                        </a:lnTo>
                        <a:lnTo>
                          <a:pt x="1940" y="1060"/>
                        </a:lnTo>
                        <a:lnTo>
                          <a:pt x="1964" y="1075"/>
                        </a:lnTo>
                        <a:lnTo>
                          <a:pt x="1982" y="1088"/>
                        </a:lnTo>
                        <a:lnTo>
                          <a:pt x="1995" y="1096"/>
                        </a:lnTo>
                        <a:lnTo>
                          <a:pt x="2025" y="1109"/>
                        </a:lnTo>
                        <a:lnTo>
                          <a:pt x="2057" y="1128"/>
                        </a:lnTo>
                        <a:lnTo>
                          <a:pt x="2088" y="1153"/>
                        </a:lnTo>
                        <a:lnTo>
                          <a:pt x="2121" y="1185"/>
                        </a:lnTo>
                        <a:lnTo>
                          <a:pt x="2154" y="1222"/>
                        </a:lnTo>
                        <a:lnTo>
                          <a:pt x="2182" y="1263"/>
                        </a:lnTo>
                        <a:lnTo>
                          <a:pt x="2203" y="1305"/>
                        </a:lnTo>
                        <a:lnTo>
                          <a:pt x="2219" y="1349"/>
                        </a:lnTo>
                        <a:lnTo>
                          <a:pt x="2231" y="1393"/>
                        </a:lnTo>
                        <a:lnTo>
                          <a:pt x="2238" y="1439"/>
                        </a:lnTo>
                        <a:lnTo>
                          <a:pt x="2241" y="1485"/>
                        </a:lnTo>
                        <a:lnTo>
                          <a:pt x="2239" y="1531"/>
                        </a:lnTo>
                        <a:lnTo>
                          <a:pt x="2235" y="1577"/>
                        </a:lnTo>
                        <a:lnTo>
                          <a:pt x="2226" y="1622"/>
                        </a:lnTo>
                        <a:lnTo>
                          <a:pt x="2216" y="1666"/>
                        </a:lnTo>
                        <a:lnTo>
                          <a:pt x="2202" y="1707"/>
                        </a:lnTo>
                        <a:lnTo>
                          <a:pt x="2184" y="1747"/>
                        </a:lnTo>
                        <a:lnTo>
                          <a:pt x="2165" y="1785"/>
                        </a:lnTo>
                        <a:lnTo>
                          <a:pt x="2137" y="1831"/>
                        </a:lnTo>
                        <a:lnTo>
                          <a:pt x="2105" y="1872"/>
                        </a:lnTo>
                        <a:lnTo>
                          <a:pt x="2070" y="1908"/>
                        </a:lnTo>
                        <a:lnTo>
                          <a:pt x="2033" y="1940"/>
                        </a:lnTo>
                        <a:lnTo>
                          <a:pt x="1994" y="1966"/>
                        </a:lnTo>
                        <a:lnTo>
                          <a:pt x="1954" y="1986"/>
                        </a:lnTo>
                        <a:lnTo>
                          <a:pt x="1912" y="2002"/>
                        </a:lnTo>
                        <a:lnTo>
                          <a:pt x="1868" y="2011"/>
                        </a:lnTo>
                        <a:lnTo>
                          <a:pt x="1824" y="2013"/>
                        </a:lnTo>
                        <a:lnTo>
                          <a:pt x="1789" y="2011"/>
                        </a:lnTo>
                        <a:lnTo>
                          <a:pt x="1754" y="2006"/>
                        </a:lnTo>
                        <a:lnTo>
                          <a:pt x="1716" y="1995"/>
                        </a:lnTo>
                        <a:lnTo>
                          <a:pt x="1682" y="1980"/>
                        </a:lnTo>
                        <a:lnTo>
                          <a:pt x="1651" y="1962"/>
                        </a:lnTo>
                        <a:lnTo>
                          <a:pt x="1624" y="1939"/>
                        </a:lnTo>
                        <a:lnTo>
                          <a:pt x="1599" y="1914"/>
                        </a:lnTo>
                        <a:lnTo>
                          <a:pt x="1587" y="1901"/>
                        </a:lnTo>
                        <a:lnTo>
                          <a:pt x="1571" y="1885"/>
                        </a:lnTo>
                        <a:lnTo>
                          <a:pt x="1551" y="1865"/>
                        </a:lnTo>
                        <a:lnTo>
                          <a:pt x="1527" y="1840"/>
                        </a:lnTo>
                        <a:lnTo>
                          <a:pt x="1500" y="1813"/>
                        </a:lnTo>
                        <a:lnTo>
                          <a:pt x="1470" y="1784"/>
                        </a:lnTo>
                        <a:lnTo>
                          <a:pt x="1437" y="1751"/>
                        </a:lnTo>
                        <a:lnTo>
                          <a:pt x="1401" y="1715"/>
                        </a:lnTo>
                        <a:lnTo>
                          <a:pt x="1364" y="1677"/>
                        </a:lnTo>
                        <a:lnTo>
                          <a:pt x="1323" y="1639"/>
                        </a:lnTo>
                        <a:lnTo>
                          <a:pt x="1281" y="1598"/>
                        </a:lnTo>
                        <a:lnTo>
                          <a:pt x="1237" y="1556"/>
                        </a:lnTo>
                        <a:lnTo>
                          <a:pt x="1193" y="1512"/>
                        </a:lnTo>
                        <a:lnTo>
                          <a:pt x="1147" y="1469"/>
                        </a:lnTo>
                        <a:lnTo>
                          <a:pt x="1098" y="1425"/>
                        </a:lnTo>
                        <a:lnTo>
                          <a:pt x="1051" y="1380"/>
                        </a:lnTo>
                        <a:lnTo>
                          <a:pt x="1003" y="1337"/>
                        </a:lnTo>
                        <a:lnTo>
                          <a:pt x="953" y="1293"/>
                        </a:lnTo>
                        <a:lnTo>
                          <a:pt x="905" y="1250"/>
                        </a:lnTo>
                        <a:lnTo>
                          <a:pt x="893" y="1265"/>
                        </a:lnTo>
                        <a:lnTo>
                          <a:pt x="877" y="1285"/>
                        </a:lnTo>
                        <a:lnTo>
                          <a:pt x="859" y="1308"/>
                        </a:lnTo>
                        <a:lnTo>
                          <a:pt x="840" y="1336"/>
                        </a:lnTo>
                        <a:lnTo>
                          <a:pt x="820" y="1366"/>
                        </a:lnTo>
                        <a:lnTo>
                          <a:pt x="800" y="1400"/>
                        </a:lnTo>
                        <a:lnTo>
                          <a:pt x="782" y="1435"/>
                        </a:lnTo>
                        <a:lnTo>
                          <a:pt x="766" y="1472"/>
                        </a:lnTo>
                        <a:lnTo>
                          <a:pt x="753" y="1510"/>
                        </a:lnTo>
                        <a:lnTo>
                          <a:pt x="743" y="1543"/>
                        </a:lnTo>
                        <a:lnTo>
                          <a:pt x="734" y="1580"/>
                        </a:lnTo>
                        <a:lnTo>
                          <a:pt x="726" y="1616"/>
                        </a:lnTo>
                        <a:lnTo>
                          <a:pt x="719" y="1654"/>
                        </a:lnTo>
                        <a:lnTo>
                          <a:pt x="713" y="1690"/>
                        </a:lnTo>
                        <a:lnTo>
                          <a:pt x="707" y="1726"/>
                        </a:lnTo>
                        <a:lnTo>
                          <a:pt x="702" y="1759"/>
                        </a:lnTo>
                        <a:lnTo>
                          <a:pt x="699" y="1788"/>
                        </a:lnTo>
                        <a:lnTo>
                          <a:pt x="695" y="1815"/>
                        </a:lnTo>
                        <a:lnTo>
                          <a:pt x="693" y="1838"/>
                        </a:lnTo>
                        <a:lnTo>
                          <a:pt x="692" y="1854"/>
                        </a:lnTo>
                        <a:lnTo>
                          <a:pt x="690" y="1865"/>
                        </a:lnTo>
                        <a:lnTo>
                          <a:pt x="690" y="1868"/>
                        </a:lnTo>
                        <a:lnTo>
                          <a:pt x="620" y="1715"/>
                        </a:lnTo>
                        <a:lnTo>
                          <a:pt x="517" y="1747"/>
                        </a:lnTo>
                        <a:lnTo>
                          <a:pt x="518" y="1743"/>
                        </a:lnTo>
                        <a:lnTo>
                          <a:pt x="518" y="1733"/>
                        </a:lnTo>
                        <a:lnTo>
                          <a:pt x="521" y="1715"/>
                        </a:lnTo>
                        <a:lnTo>
                          <a:pt x="523" y="1692"/>
                        </a:lnTo>
                        <a:lnTo>
                          <a:pt x="528" y="1664"/>
                        </a:lnTo>
                        <a:lnTo>
                          <a:pt x="532" y="1634"/>
                        </a:lnTo>
                        <a:lnTo>
                          <a:pt x="538" y="1601"/>
                        </a:lnTo>
                        <a:lnTo>
                          <a:pt x="547" y="1567"/>
                        </a:lnTo>
                        <a:lnTo>
                          <a:pt x="555" y="1532"/>
                        </a:lnTo>
                        <a:lnTo>
                          <a:pt x="565" y="1498"/>
                        </a:lnTo>
                        <a:lnTo>
                          <a:pt x="577" y="1465"/>
                        </a:lnTo>
                        <a:lnTo>
                          <a:pt x="591" y="1436"/>
                        </a:lnTo>
                        <a:lnTo>
                          <a:pt x="607" y="1408"/>
                        </a:lnTo>
                        <a:lnTo>
                          <a:pt x="622" y="1379"/>
                        </a:lnTo>
                        <a:lnTo>
                          <a:pt x="639" y="1351"/>
                        </a:lnTo>
                        <a:lnTo>
                          <a:pt x="654" y="1325"/>
                        </a:lnTo>
                        <a:lnTo>
                          <a:pt x="670" y="1300"/>
                        </a:lnTo>
                        <a:lnTo>
                          <a:pt x="685" y="1277"/>
                        </a:lnTo>
                        <a:lnTo>
                          <a:pt x="698" y="1257"/>
                        </a:lnTo>
                        <a:lnTo>
                          <a:pt x="709" y="1239"/>
                        </a:lnTo>
                        <a:lnTo>
                          <a:pt x="719" y="1224"/>
                        </a:lnTo>
                        <a:lnTo>
                          <a:pt x="727" y="1213"/>
                        </a:lnTo>
                        <a:lnTo>
                          <a:pt x="732" y="1206"/>
                        </a:lnTo>
                        <a:lnTo>
                          <a:pt x="733" y="1204"/>
                        </a:lnTo>
                        <a:lnTo>
                          <a:pt x="731" y="1205"/>
                        </a:lnTo>
                        <a:lnTo>
                          <a:pt x="723" y="1209"/>
                        </a:lnTo>
                        <a:lnTo>
                          <a:pt x="712" y="1215"/>
                        </a:lnTo>
                        <a:lnTo>
                          <a:pt x="696" y="1224"/>
                        </a:lnTo>
                        <a:lnTo>
                          <a:pt x="677" y="1234"/>
                        </a:lnTo>
                        <a:lnTo>
                          <a:pt x="657" y="1247"/>
                        </a:lnTo>
                        <a:lnTo>
                          <a:pt x="635" y="1261"/>
                        </a:lnTo>
                        <a:lnTo>
                          <a:pt x="610" y="1278"/>
                        </a:lnTo>
                        <a:lnTo>
                          <a:pt x="587" y="1296"/>
                        </a:lnTo>
                        <a:lnTo>
                          <a:pt x="562" y="1314"/>
                        </a:lnTo>
                        <a:lnTo>
                          <a:pt x="537" y="1334"/>
                        </a:lnTo>
                        <a:lnTo>
                          <a:pt x="515" y="1354"/>
                        </a:lnTo>
                        <a:lnTo>
                          <a:pt x="494" y="1377"/>
                        </a:lnTo>
                        <a:lnTo>
                          <a:pt x="475" y="1398"/>
                        </a:lnTo>
                        <a:lnTo>
                          <a:pt x="457" y="1423"/>
                        </a:lnTo>
                        <a:lnTo>
                          <a:pt x="439" y="1449"/>
                        </a:lnTo>
                        <a:lnTo>
                          <a:pt x="423" y="1476"/>
                        </a:lnTo>
                        <a:lnTo>
                          <a:pt x="406" y="1504"/>
                        </a:lnTo>
                        <a:lnTo>
                          <a:pt x="391" y="1531"/>
                        </a:lnTo>
                        <a:lnTo>
                          <a:pt x="378" y="1558"/>
                        </a:lnTo>
                        <a:lnTo>
                          <a:pt x="365" y="1583"/>
                        </a:lnTo>
                        <a:lnTo>
                          <a:pt x="354" y="1606"/>
                        </a:lnTo>
                        <a:lnTo>
                          <a:pt x="345" y="1627"/>
                        </a:lnTo>
                        <a:lnTo>
                          <a:pt x="337" y="1643"/>
                        </a:lnTo>
                        <a:lnTo>
                          <a:pt x="332" y="1656"/>
                        </a:lnTo>
                        <a:lnTo>
                          <a:pt x="329" y="1664"/>
                        </a:lnTo>
                        <a:lnTo>
                          <a:pt x="327" y="1667"/>
                        </a:lnTo>
                        <a:lnTo>
                          <a:pt x="268" y="1554"/>
                        </a:lnTo>
                        <a:lnTo>
                          <a:pt x="102" y="1515"/>
                        </a:lnTo>
                        <a:lnTo>
                          <a:pt x="105" y="1512"/>
                        </a:lnTo>
                        <a:lnTo>
                          <a:pt x="110" y="1507"/>
                        </a:lnTo>
                        <a:lnTo>
                          <a:pt x="121" y="1497"/>
                        </a:lnTo>
                        <a:lnTo>
                          <a:pt x="135" y="1484"/>
                        </a:lnTo>
                        <a:lnTo>
                          <a:pt x="152" y="1470"/>
                        </a:lnTo>
                        <a:lnTo>
                          <a:pt x="171" y="1452"/>
                        </a:lnTo>
                        <a:lnTo>
                          <a:pt x="192" y="1433"/>
                        </a:lnTo>
                        <a:lnTo>
                          <a:pt x="215" y="1412"/>
                        </a:lnTo>
                        <a:lnTo>
                          <a:pt x="239" y="1392"/>
                        </a:lnTo>
                        <a:lnTo>
                          <a:pt x="264" y="1370"/>
                        </a:lnTo>
                        <a:lnTo>
                          <a:pt x="287" y="1349"/>
                        </a:lnTo>
                        <a:lnTo>
                          <a:pt x="312" y="1327"/>
                        </a:lnTo>
                        <a:lnTo>
                          <a:pt x="336" y="1307"/>
                        </a:lnTo>
                        <a:lnTo>
                          <a:pt x="357" y="1288"/>
                        </a:lnTo>
                        <a:lnTo>
                          <a:pt x="377" y="1272"/>
                        </a:lnTo>
                        <a:lnTo>
                          <a:pt x="396" y="1257"/>
                        </a:lnTo>
                        <a:lnTo>
                          <a:pt x="411" y="1245"/>
                        </a:lnTo>
                        <a:lnTo>
                          <a:pt x="423" y="1235"/>
                        </a:lnTo>
                        <a:lnTo>
                          <a:pt x="439" y="1224"/>
                        </a:lnTo>
                        <a:lnTo>
                          <a:pt x="461" y="1209"/>
                        </a:lnTo>
                        <a:lnTo>
                          <a:pt x="485" y="1193"/>
                        </a:lnTo>
                        <a:lnTo>
                          <a:pt x="511" y="1174"/>
                        </a:lnTo>
                        <a:lnTo>
                          <a:pt x="538" y="1155"/>
                        </a:lnTo>
                        <a:lnTo>
                          <a:pt x="567" y="1136"/>
                        </a:lnTo>
                        <a:lnTo>
                          <a:pt x="593" y="1118"/>
                        </a:lnTo>
                        <a:lnTo>
                          <a:pt x="617" y="1100"/>
                        </a:lnTo>
                        <a:lnTo>
                          <a:pt x="640" y="1082"/>
                        </a:lnTo>
                        <a:lnTo>
                          <a:pt x="659" y="1068"/>
                        </a:lnTo>
                        <a:lnTo>
                          <a:pt x="673" y="1055"/>
                        </a:lnTo>
                        <a:lnTo>
                          <a:pt x="624" y="1016"/>
                        </a:lnTo>
                        <a:lnTo>
                          <a:pt x="577" y="980"/>
                        </a:lnTo>
                        <a:lnTo>
                          <a:pt x="530" y="944"/>
                        </a:lnTo>
                        <a:lnTo>
                          <a:pt x="487" y="910"/>
                        </a:lnTo>
                        <a:lnTo>
                          <a:pt x="443" y="878"/>
                        </a:lnTo>
                        <a:lnTo>
                          <a:pt x="403" y="849"/>
                        </a:lnTo>
                        <a:lnTo>
                          <a:pt x="364" y="820"/>
                        </a:lnTo>
                        <a:lnTo>
                          <a:pt x="329" y="795"/>
                        </a:lnTo>
                        <a:lnTo>
                          <a:pt x="297" y="772"/>
                        </a:lnTo>
                        <a:lnTo>
                          <a:pt x="267" y="752"/>
                        </a:lnTo>
                        <a:lnTo>
                          <a:pt x="242" y="734"/>
                        </a:lnTo>
                        <a:lnTo>
                          <a:pt x="221" y="720"/>
                        </a:lnTo>
                        <a:lnTo>
                          <a:pt x="205" y="710"/>
                        </a:lnTo>
                        <a:lnTo>
                          <a:pt x="193" y="701"/>
                        </a:lnTo>
                        <a:lnTo>
                          <a:pt x="187" y="698"/>
                        </a:lnTo>
                        <a:lnTo>
                          <a:pt x="143" y="671"/>
                        </a:lnTo>
                        <a:lnTo>
                          <a:pt x="106" y="641"/>
                        </a:lnTo>
                        <a:lnTo>
                          <a:pt x="74" y="609"/>
                        </a:lnTo>
                        <a:lnTo>
                          <a:pt x="47" y="575"/>
                        </a:lnTo>
                        <a:lnTo>
                          <a:pt x="27" y="540"/>
                        </a:lnTo>
                        <a:lnTo>
                          <a:pt x="11" y="502"/>
                        </a:lnTo>
                        <a:lnTo>
                          <a:pt x="2" y="462"/>
                        </a:lnTo>
                        <a:lnTo>
                          <a:pt x="0" y="419"/>
                        </a:lnTo>
                        <a:lnTo>
                          <a:pt x="4" y="374"/>
                        </a:lnTo>
                        <a:lnTo>
                          <a:pt x="16" y="328"/>
                        </a:lnTo>
                        <a:lnTo>
                          <a:pt x="34" y="281"/>
                        </a:lnTo>
                        <a:lnTo>
                          <a:pt x="59" y="233"/>
                        </a:lnTo>
                        <a:lnTo>
                          <a:pt x="92" y="184"/>
                        </a:lnTo>
                        <a:lnTo>
                          <a:pt x="131" y="134"/>
                        </a:lnTo>
                        <a:lnTo>
                          <a:pt x="176" y="84"/>
                        </a:lnTo>
                        <a:lnTo>
                          <a:pt x="209" y="48"/>
                        </a:lnTo>
                        <a:lnTo>
                          <a:pt x="244" y="84"/>
                        </a:lnTo>
                        <a:lnTo>
                          <a:pt x="286" y="126"/>
                        </a:lnTo>
                        <a:lnTo>
                          <a:pt x="327" y="169"/>
                        </a:lnTo>
                        <a:lnTo>
                          <a:pt x="349" y="151"/>
                        </a:lnTo>
                        <a:lnTo>
                          <a:pt x="373" y="131"/>
                        </a:lnTo>
                        <a:lnTo>
                          <a:pt x="402" y="110"/>
                        </a:lnTo>
                        <a:lnTo>
                          <a:pt x="435" y="90"/>
                        </a:lnTo>
                        <a:lnTo>
                          <a:pt x="471" y="68"/>
                        </a:lnTo>
                        <a:lnTo>
                          <a:pt x="510" y="50"/>
                        </a:lnTo>
                        <a:lnTo>
                          <a:pt x="554" y="32"/>
                        </a:lnTo>
                        <a:lnTo>
                          <a:pt x="600" y="18"/>
                        </a:lnTo>
                        <a:lnTo>
                          <a:pt x="648" y="7"/>
                        </a:lnTo>
                        <a:lnTo>
                          <a:pt x="700" y="0"/>
                        </a:lnTo>
                        <a:lnTo>
                          <a:pt x="75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latin typeface="Calibri" panose="020F0502020204030204"/>
                    </a:endParaRPr>
                  </a:p>
                </p:txBody>
              </p:sp>
              <p:sp>
                <p:nvSpPr>
                  <p:cNvPr id="144" name="Freeform 11">
                    <a:extLst>
                      <a:ext uri="{FF2B5EF4-FFF2-40B4-BE49-F238E27FC236}">
                        <a16:creationId xmlns:a16="http://schemas.microsoft.com/office/drawing/2014/main" id="{4065E393-CD78-4D0F-A41F-2A8471E02B73}"/>
                      </a:ext>
                    </a:extLst>
                  </p:cNvPr>
                  <p:cNvSpPr>
                    <a:spLocks/>
                  </p:cNvSpPr>
                  <p:nvPr/>
                </p:nvSpPr>
                <p:spPr bwMode="auto">
                  <a:xfrm>
                    <a:off x="3642" y="1888"/>
                    <a:ext cx="461" cy="301"/>
                  </a:xfrm>
                  <a:custGeom>
                    <a:avLst/>
                    <a:gdLst>
                      <a:gd name="T0" fmla="*/ 723 w 2307"/>
                      <a:gd name="T1" fmla="*/ 0 h 1199"/>
                      <a:gd name="T2" fmla="*/ 864 w 2307"/>
                      <a:gd name="T3" fmla="*/ 6 h 1199"/>
                      <a:gd name="T4" fmla="*/ 1011 w 2307"/>
                      <a:gd name="T5" fmla="*/ 21 h 1199"/>
                      <a:gd name="T6" fmla="*/ 1162 w 2307"/>
                      <a:gd name="T7" fmla="*/ 47 h 1199"/>
                      <a:gd name="T8" fmla="*/ 1311 w 2307"/>
                      <a:gd name="T9" fmla="*/ 86 h 1199"/>
                      <a:gd name="T10" fmla="*/ 1439 w 2307"/>
                      <a:gd name="T11" fmla="*/ 131 h 1199"/>
                      <a:gd name="T12" fmla="*/ 1562 w 2307"/>
                      <a:gd name="T13" fmla="*/ 186 h 1199"/>
                      <a:gd name="T14" fmla="*/ 1681 w 2307"/>
                      <a:gd name="T15" fmla="*/ 247 h 1199"/>
                      <a:gd name="T16" fmla="*/ 1792 w 2307"/>
                      <a:gd name="T17" fmla="*/ 312 h 1199"/>
                      <a:gd name="T18" fmla="*/ 1895 w 2307"/>
                      <a:gd name="T19" fmla="*/ 379 h 1199"/>
                      <a:gd name="T20" fmla="*/ 1990 w 2307"/>
                      <a:gd name="T21" fmla="*/ 447 h 1199"/>
                      <a:gd name="T22" fmla="*/ 2075 w 2307"/>
                      <a:gd name="T23" fmla="*/ 510 h 1199"/>
                      <a:gd name="T24" fmla="*/ 2148 w 2307"/>
                      <a:gd name="T25" fmla="*/ 569 h 1199"/>
                      <a:gd name="T26" fmla="*/ 2208 w 2307"/>
                      <a:gd name="T27" fmla="*/ 621 h 1199"/>
                      <a:gd name="T28" fmla="*/ 2255 w 2307"/>
                      <a:gd name="T29" fmla="*/ 663 h 1199"/>
                      <a:gd name="T30" fmla="*/ 2288 w 2307"/>
                      <a:gd name="T31" fmla="*/ 694 h 1199"/>
                      <a:gd name="T32" fmla="*/ 2304 w 2307"/>
                      <a:gd name="T33" fmla="*/ 711 h 1199"/>
                      <a:gd name="T34" fmla="*/ 2156 w 2307"/>
                      <a:gd name="T35" fmla="*/ 1199 h 1199"/>
                      <a:gd name="T36" fmla="*/ 2144 w 2307"/>
                      <a:gd name="T37" fmla="*/ 1193 h 1199"/>
                      <a:gd name="T38" fmla="*/ 2113 w 2307"/>
                      <a:gd name="T39" fmla="*/ 1175 h 1199"/>
                      <a:gd name="T40" fmla="*/ 2064 w 2307"/>
                      <a:gd name="T41" fmla="*/ 1149 h 1199"/>
                      <a:gd name="T42" fmla="*/ 1998 w 2307"/>
                      <a:gd name="T43" fmla="*/ 1115 h 1199"/>
                      <a:gd name="T44" fmla="*/ 1918 w 2307"/>
                      <a:gd name="T45" fmla="*/ 1075 h 1199"/>
                      <a:gd name="T46" fmla="*/ 1826 w 2307"/>
                      <a:gd name="T47" fmla="*/ 1030 h 1199"/>
                      <a:gd name="T48" fmla="*/ 1722 w 2307"/>
                      <a:gd name="T49" fmla="*/ 982 h 1199"/>
                      <a:gd name="T50" fmla="*/ 1610 w 2307"/>
                      <a:gd name="T51" fmla="*/ 931 h 1199"/>
                      <a:gd name="T52" fmla="*/ 1491 w 2307"/>
                      <a:gd name="T53" fmla="*/ 880 h 1199"/>
                      <a:gd name="T54" fmla="*/ 1369 w 2307"/>
                      <a:gd name="T55" fmla="*/ 831 h 1199"/>
                      <a:gd name="T56" fmla="*/ 1242 w 2307"/>
                      <a:gd name="T57" fmla="*/ 785 h 1199"/>
                      <a:gd name="T58" fmla="*/ 1115 w 2307"/>
                      <a:gd name="T59" fmla="*/ 742 h 1199"/>
                      <a:gd name="T60" fmla="*/ 968 w 2307"/>
                      <a:gd name="T61" fmla="*/ 700 h 1199"/>
                      <a:gd name="T62" fmla="*/ 819 w 2307"/>
                      <a:gd name="T63" fmla="*/ 662 h 1199"/>
                      <a:gd name="T64" fmla="*/ 673 w 2307"/>
                      <a:gd name="T65" fmla="*/ 630 h 1199"/>
                      <a:gd name="T66" fmla="*/ 532 w 2307"/>
                      <a:gd name="T67" fmla="*/ 602 h 1199"/>
                      <a:gd name="T68" fmla="*/ 398 w 2307"/>
                      <a:gd name="T69" fmla="*/ 580 h 1199"/>
                      <a:gd name="T70" fmla="*/ 279 w 2307"/>
                      <a:gd name="T71" fmla="*/ 561 h 1199"/>
                      <a:gd name="T72" fmla="*/ 177 w 2307"/>
                      <a:gd name="T73" fmla="*/ 546 h 1199"/>
                      <a:gd name="T74" fmla="*/ 94 w 2307"/>
                      <a:gd name="T75" fmla="*/ 535 h 1199"/>
                      <a:gd name="T76" fmla="*/ 35 w 2307"/>
                      <a:gd name="T77" fmla="*/ 529 h 1199"/>
                      <a:gd name="T78" fmla="*/ 3 w 2307"/>
                      <a:gd name="T79" fmla="*/ 526 h 1199"/>
                      <a:gd name="T80" fmla="*/ 148 w 2307"/>
                      <a:gd name="T81" fmla="*/ 48 h 1199"/>
                      <a:gd name="T82" fmla="*/ 164 w 2307"/>
                      <a:gd name="T83" fmla="*/ 46 h 1199"/>
                      <a:gd name="T84" fmla="*/ 206 w 2307"/>
                      <a:gd name="T85" fmla="*/ 38 h 1199"/>
                      <a:gd name="T86" fmla="*/ 273 w 2307"/>
                      <a:gd name="T87" fmla="*/ 28 h 1199"/>
                      <a:gd name="T88" fmla="*/ 362 w 2307"/>
                      <a:gd name="T89" fmla="*/ 16 h 1199"/>
                      <a:gd name="T90" fmla="*/ 468 w 2307"/>
                      <a:gd name="T91" fmla="*/ 7 h 1199"/>
                      <a:gd name="T92" fmla="*/ 589 w 2307"/>
                      <a:gd name="T93" fmla="*/ 1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7" h="1199">
                        <a:moveTo>
                          <a:pt x="654" y="0"/>
                        </a:moveTo>
                        <a:lnTo>
                          <a:pt x="723" y="0"/>
                        </a:lnTo>
                        <a:lnTo>
                          <a:pt x="792" y="2"/>
                        </a:lnTo>
                        <a:lnTo>
                          <a:pt x="864" y="6"/>
                        </a:lnTo>
                        <a:lnTo>
                          <a:pt x="937" y="12"/>
                        </a:lnTo>
                        <a:lnTo>
                          <a:pt x="1011" y="21"/>
                        </a:lnTo>
                        <a:lnTo>
                          <a:pt x="1087" y="32"/>
                        </a:lnTo>
                        <a:lnTo>
                          <a:pt x="1162" y="47"/>
                        </a:lnTo>
                        <a:lnTo>
                          <a:pt x="1236" y="65"/>
                        </a:lnTo>
                        <a:lnTo>
                          <a:pt x="1311" y="86"/>
                        </a:lnTo>
                        <a:lnTo>
                          <a:pt x="1376" y="107"/>
                        </a:lnTo>
                        <a:lnTo>
                          <a:pt x="1439" y="131"/>
                        </a:lnTo>
                        <a:lnTo>
                          <a:pt x="1502" y="158"/>
                        </a:lnTo>
                        <a:lnTo>
                          <a:pt x="1562" y="186"/>
                        </a:lnTo>
                        <a:lnTo>
                          <a:pt x="1622" y="216"/>
                        </a:lnTo>
                        <a:lnTo>
                          <a:pt x="1681" y="247"/>
                        </a:lnTo>
                        <a:lnTo>
                          <a:pt x="1737" y="279"/>
                        </a:lnTo>
                        <a:lnTo>
                          <a:pt x="1792" y="312"/>
                        </a:lnTo>
                        <a:lnTo>
                          <a:pt x="1845" y="345"/>
                        </a:lnTo>
                        <a:lnTo>
                          <a:pt x="1895" y="379"/>
                        </a:lnTo>
                        <a:lnTo>
                          <a:pt x="1944" y="412"/>
                        </a:lnTo>
                        <a:lnTo>
                          <a:pt x="1990" y="447"/>
                        </a:lnTo>
                        <a:lnTo>
                          <a:pt x="2033" y="478"/>
                        </a:lnTo>
                        <a:lnTo>
                          <a:pt x="2075" y="510"/>
                        </a:lnTo>
                        <a:lnTo>
                          <a:pt x="2112" y="541"/>
                        </a:lnTo>
                        <a:lnTo>
                          <a:pt x="2148" y="569"/>
                        </a:lnTo>
                        <a:lnTo>
                          <a:pt x="2180" y="596"/>
                        </a:lnTo>
                        <a:lnTo>
                          <a:pt x="2208" y="621"/>
                        </a:lnTo>
                        <a:lnTo>
                          <a:pt x="2234" y="643"/>
                        </a:lnTo>
                        <a:lnTo>
                          <a:pt x="2255" y="663"/>
                        </a:lnTo>
                        <a:lnTo>
                          <a:pt x="2274" y="680"/>
                        </a:lnTo>
                        <a:lnTo>
                          <a:pt x="2288" y="694"/>
                        </a:lnTo>
                        <a:lnTo>
                          <a:pt x="2299" y="705"/>
                        </a:lnTo>
                        <a:lnTo>
                          <a:pt x="2304" y="711"/>
                        </a:lnTo>
                        <a:lnTo>
                          <a:pt x="2307" y="713"/>
                        </a:lnTo>
                        <a:lnTo>
                          <a:pt x="2156" y="1199"/>
                        </a:lnTo>
                        <a:lnTo>
                          <a:pt x="2152" y="1196"/>
                        </a:lnTo>
                        <a:lnTo>
                          <a:pt x="2144" y="1193"/>
                        </a:lnTo>
                        <a:lnTo>
                          <a:pt x="2131" y="1186"/>
                        </a:lnTo>
                        <a:lnTo>
                          <a:pt x="2113" y="1175"/>
                        </a:lnTo>
                        <a:lnTo>
                          <a:pt x="2091" y="1163"/>
                        </a:lnTo>
                        <a:lnTo>
                          <a:pt x="2064" y="1149"/>
                        </a:lnTo>
                        <a:lnTo>
                          <a:pt x="2033" y="1133"/>
                        </a:lnTo>
                        <a:lnTo>
                          <a:pt x="1998" y="1115"/>
                        </a:lnTo>
                        <a:lnTo>
                          <a:pt x="1960" y="1096"/>
                        </a:lnTo>
                        <a:lnTo>
                          <a:pt x="1918" y="1075"/>
                        </a:lnTo>
                        <a:lnTo>
                          <a:pt x="1873" y="1052"/>
                        </a:lnTo>
                        <a:lnTo>
                          <a:pt x="1826" y="1030"/>
                        </a:lnTo>
                        <a:lnTo>
                          <a:pt x="1775" y="1005"/>
                        </a:lnTo>
                        <a:lnTo>
                          <a:pt x="1722" y="982"/>
                        </a:lnTo>
                        <a:lnTo>
                          <a:pt x="1667" y="956"/>
                        </a:lnTo>
                        <a:lnTo>
                          <a:pt x="1610" y="931"/>
                        </a:lnTo>
                        <a:lnTo>
                          <a:pt x="1551" y="905"/>
                        </a:lnTo>
                        <a:lnTo>
                          <a:pt x="1491" y="880"/>
                        </a:lnTo>
                        <a:lnTo>
                          <a:pt x="1430" y="856"/>
                        </a:lnTo>
                        <a:lnTo>
                          <a:pt x="1369" y="831"/>
                        </a:lnTo>
                        <a:lnTo>
                          <a:pt x="1305" y="807"/>
                        </a:lnTo>
                        <a:lnTo>
                          <a:pt x="1242" y="785"/>
                        </a:lnTo>
                        <a:lnTo>
                          <a:pt x="1179" y="763"/>
                        </a:lnTo>
                        <a:lnTo>
                          <a:pt x="1115" y="742"/>
                        </a:lnTo>
                        <a:lnTo>
                          <a:pt x="1042" y="720"/>
                        </a:lnTo>
                        <a:lnTo>
                          <a:pt x="968" y="700"/>
                        </a:lnTo>
                        <a:lnTo>
                          <a:pt x="893" y="681"/>
                        </a:lnTo>
                        <a:lnTo>
                          <a:pt x="819" y="662"/>
                        </a:lnTo>
                        <a:lnTo>
                          <a:pt x="745" y="646"/>
                        </a:lnTo>
                        <a:lnTo>
                          <a:pt x="673" y="630"/>
                        </a:lnTo>
                        <a:lnTo>
                          <a:pt x="601" y="616"/>
                        </a:lnTo>
                        <a:lnTo>
                          <a:pt x="532" y="602"/>
                        </a:lnTo>
                        <a:lnTo>
                          <a:pt x="463" y="590"/>
                        </a:lnTo>
                        <a:lnTo>
                          <a:pt x="398" y="580"/>
                        </a:lnTo>
                        <a:lnTo>
                          <a:pt x="337" y="569"/>
                        </a:lnTo>
                        <a:lnTo>
                          <a:pt x="279" y="561"/>
                        </a:lnTo>
                        <a:lnTo>
                          <a:pt x="225" y="553"/>
                        </a:lnTo>
                        <a:lnTo>
                          <a:pt x="177" y="546"/>
                        </a:lnTo>
                        <a:lnTo>
                          <a:pt x="132" y="541"/>
                        </a:lnTo>
                        <a:lnTo>
                          <a:pt x="94" y="535"/>
                        </a:lnTo>
                        <a:lnTo>
                          <a:pt x="61" y="531"/>
                        </a:lnTo>
                        <a:lnTo>
                          <a:pt x="35" y="529"/>
                        </a:lnTo>
                        <a:lnTo>
                          <a:pt x="15" y="527"/>
                        </a:lnTo>
                        <a:lnTo>
                          <a:pt x="3" y="526"/>
                        </a:lnTo>
                        <a:lnTo>
                          <a:pt x="0" y="524"/>
                        </a:lnTo>
                        <a:lnTo>
                          <a:pt x="148" y="48"/>
                        </a:lnTo>
                        <a:lnTo>
                          <a:pt x="152" y="48"/>
                        </a:lnTo>
                        <a:lnTo>
                          <a:pt x="164" y="46"/>
                        </a:lnTo>
                        <a:lnTo>
                          <a:pt x="181" y="42"/>
                        </a:lnTo>
                        <a:lnTo>
                          <a:pt x="206" y="38"/>
                        </a:lnTo>
                        <a:lnTo>
                          <a:pt x="237" y="33"/>
                        </a:lnTo>
                        <a:lnTo>
                          <a:pt x="273" y="28"/>
                        </a:lnTo>
                        <a:lnTo>
                          <a:pt x="315" y="22"/>
                        </a:lnTo>
                        <a:lnTo>
                          <a:pt x="362" y="16"/>
                        </a:lnTo>
                        <a:lnTo>
                          <a:pt x="413" y="12"/>
                        </a:lnTo>
                        <a:lnTo>
                          <a:pt x="468" y="7"/>
                        </a:lnTo>
                        <a:lnTo>
                          <a:pt x="527" y="3"/>
                        </a:lnTo>
                        <a:lnTo>
                          <a:pt x="589" y="1"/>
                        </a:lnTo>
                        <a:lnTo>
                          <a:pt x="65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latin typeface="Calibri" panose="020F0502020204030204"/>
                    </a:endParaRPr>
                  </a:p>
                </p:txBody>
              </p:sp>
              <p:sp>
                <p:nvSpPr>
                  <p:cNvPr id="145" name="Freeform 12">
                    <a:extLst>
                      <a:ext uri="{FF2B5EF4-FFF2-40B4-BE49-F238E27FC236}">
                        <a16:creationId xmlns:a16="http://schemas.microsoft.com/office/drawing/2014/main" id="{9B881990-0075-418A-AC53-B424B834F623}"/>
                      </a:ext>
                    </a:extLst>
                  </p:cNvPr>
                  <p:cNvSpPr>
                    <a:spLocks noEditPoints="1"/>
                  </p:cNvSpPr>
                  <p:nvPr/>
                </p:nvSpPr>
                <p:spPr bwMode="auto">
                  <a:xfrm rot="853064">
                    <a:off x="3538" y="1753"/>
                    <a:ext cx="759" cy="546"/>
                  </a:xfrm>
                  <a:custGeom>
                    <a:avLst/>
                    <a:gdLst>
                      <a:gd name="T0" fmla="*/ 3413 w 3797"/>
                      <a:gd name="T1" fmla="*/ 1499 h 2730"/>
                      <a:gd name="T2" fmla="*/ 3365 w 3797"/>
                      <a:gd name="T3" fmla="*/ 1539 h 2730"/>
                      <a:gd name="T4" fmla="*/ 3354 w 3797"/>
                      <a:gd name="T5" fmla="*/ 1602 h 2730"/>
                      <a:gd name="T6" fmla="*/ 3382 w 3797"/>
                      <a:gd name="T7" fmla="*/ 1657 h 2730"/>
                      <a:gd name="T8" fmla="*/ 3441 w 3797"/>
                      <a:gd name="T9" fmla="*/ 1682 h 2730"/>
                      <a:gd name="T10" fmla="*/ 3500 w 3797"/>
                      <a:gd name="T11" fmla="*/ 1667 h 2730"/>
                      <a:gd name="T12" fmla="*/ 3538 w 3797"/>
                      <a:gd name="T13" fmla="*/ 1616 h 2730"/>
                      <a:gd name="T14" fmla="*/ 3535 w 3797"/>
                      <a:gd name="T15" fmla="*/ 1553 h 2730"/>
                      <a:gd name="T16" fmla="*/ 3495 w 3797"/>
                      <a:gd name="T17" fmla="*/ 1506 h 2730"/>
                      <a:gd name="T18" fmla="*/ 3519 w 3797"/>
                      <a:gd name="T19" fmla="*/ 1306 h 2730"/>
                      <a:gd name="T20" fmla="*/ 3476 w 3797"/>
                      <a:gd name="T21" fmla="*/ 1312 h 2730"/>
                      <a:gd name="T22" fmla="*/ 3542 w 3797"/>
                      <a:gd name="T23" fmla="*/ 1417 h 2730"/>
                      <a:gd name="T24" fmla="*/ 3558 w 3797"/>
                      <a:gd name="T25" fmla="*/ 1367 h 2730"/>
                      <a:gd name="T26" fmla="*/ 3563 w 3797"/>
                      <a:gd name="T27" fmla="*/ 1331 h 2730"/>
                      <a:gd name="T28" fmla="*/ 3543 w 3797"/>
                      <a:gd name="T29" fmla="*/ 1309 h 2730"/>
                      <a:gd name="T30" fmla="*/ 2191 w 3797"/>
                      <a:gd name="T31" fmla="*/ 0 h 2730"/>
                      <a:gd name="T32" fmla="*/ 3383 w 3797"/>
                      <a:gd name="T33" fmla="*/ 1212 h 2730"/>
                      <a:gd name="T34" fmla="*/ 3488 w 3797"/>
                      <a:gd name="T35" fmla="*/ 1201 h 2730"/>
                      <a:gd name="T36" fmla="*/ 3581 w 3797"/>
                      <a:gd name="T37" fmla="*/ 1213 h 2730"/>
                      <a:gd name="T38" fmla="*/ 3637 w 3797"/>
                      <a:gd name="T39" fmla="*/ 1245 h 2730"/>
                      <a:gd name="T40" fmla="*/ 3662 w 3797"/>
                      <a:gd name="T41" fmla="*/ 1288 h 2730"/>
                      <a:gd name="T42" fmla="*/ 3667 w 3797"/>
                      <a:gd name="T43" fmla="*/ 1337 h 2730"/>
                      <a:gd name="T44" fmla="*/ 3659 w 3797"/>
                      <a:gd name="T45" fmla="*/ 1384 h 2730"/>
                      <a:gd name="T46" fmla="*/ 3647 w 3797"/>
                      <a:gd name="T47" fmla="*/ 1420 h 2730"/>
                      <a:gd name="T48" fmla="*/ 3638 w 3797"/>
                      <a:gd name="T49" fmla="*/ 1439 h 2730"/>
                      <a:gd name="T50" fmla="*/ 3797 w 3797"/>
                      <a:gd name="T51" fmla="*/ 1683 h 2730"/>
                      <a:gd name="T52" fmla="*/ 3482 w 3797"/>
                      <a:gd name="T53" fmla="*/ 2430 h 2730"/>
                      <a:gd name="T54" fmla="*/ 3026 w 3797"/>
                      <a:gd name="T55" fmla="*/ 2617 h 2730"/>
                      <a:gd name="T56" fmla="*/ 3256 w 3797"/>
                      <a:gd name="T57" fmla="*/ 2335 h 2730"/>
                      <a:gd name="T58" fmla="*/ 3289 w 3797"/>
                      <a:gd name="T59" fmla="*/ 2230 h 2730"/>
                      <a:gd name="T60" fmla="*/ 3334 w 3797"/>
                      <a:gd name="T61" fmla="*/ 2087 h 2730"/>
                      <a:gd name="T62" fmla="*/ 3384 w 3797"/>
                      <a:gd name="T63" fmla="*/ 1922 h 2730"/>
                      <a:gd name="T64" fmla="*/ 3437 w 3797"/>
                      <a:gd name="T65" fmla="*/ 1753 h 2730"/>
                      <a:gd name="T66" fmla="*/ 3039 w 3797"/>
                      <a:gd name="T67" fmla="*/ 1656 h 2730"/>
                      <a:gd name="T68" fmla="*/ 3007 w 3797"/>
                      <a:gd name="T69" fmla="*/ 1625 h 2730"/>
                      <a:gd name="T70" fmla="*/ 2939 w 3797"/>
                      <a:gd name="T71" fmla="*/ 1564 h 2730"/>
                      <a:gd name="T72" fmla="*/ 2840 w 3797"/>
                      <a:gd name="T73" fmla="*/ 1479 h 2730"/>
                      <a:gd name="T74" fmla="*/ 2712 w 3797"/>
                      <a:gd name="T75" fmla="*/ 1380 h 2730"/>
                      <a:gd name="T76" fmla="*/ 2562 w 3797"/>
                      <a:gd name="T77" fmla="*/ 1273 h 2730"/>
                      <a:gd name="T78" fmla="*/ 2389 w 3797"/>
                      <a:gd name="T79" fmla="*/ 1166 h 2730"/>
                      <a:gd name="T80" fmla="*/ 2201 w 3797"/>
                      <a:gd name="T81" fmla="*/ 1067 h 2730"/>
                      <a:gd name="T82" fmla="*/ 2000 w 3797"/>
                      <a:gd name="T83" fmla="*/ 983 h 2730"/>
                      <a:gd name="T84" fmla="*/ 1779 w 3797"/>
                      <a:gd name="T85" fmla="*/ 919 h 2730"/>
                      <a:gd name="T86" fmla="*/ 1549 w 3797"/>
                      <a:gd name="T87" fmla="*/ 880 h 2730"/>
                      <a:gd name="T88" fmla="*/ 1327 w 3797"/>
                      <a:gd name="T89" fmla="*/ 865 h 2730"/>
                      <a:gd name="T90" fmla="*/ 1120 w 3797"/>
                      <a:gd name="T91" fmla="*/ 865 h 2730"/>
                      <a:gd name="T92" fmla="*/ 939 w 3797"/>
                      <a:gd name="T93" fmla="*/ 876 h 2730"/>
                      <a:gd name="T94" fmla="*/ 792 w 3797"/>
                      <a:gd name="T95" fmla="*/ 892 h 2730"/>
                      <a:gd name="T96" fmla="*/ 690 w 3797"/>
                      <a:gd name="T97" fmla="*/ 907 h 2730"/>
                      <a:gd name="T98" fmla="*/ 639 w 3797"/>
                      <a:gd name="T99" fmla="*/ 917 h 2730"/>
                      <a:gd name="T100" fmla="*/ 0 w 3797"/>
                      <a:gd name="T101" fmla="*/ 48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7" h="2730">
                        <a:moveTo>
                          <a:pt x="3454" y="1493"/>
                        </a:moveTo>
                        <a:lnTo>
                          <a:pt x="3433" y="1494"/>
                        </a:lnTo>
                        <a:lnTo>
                          <a:pt x="3413" y="1499"/>
                        </a:lnTo>
                        <a:lnTo>
                          <a:pt x="3394" y="1509"/>
                        </a:lnTo>
                        <a:lnTo>
                          <a:pt x="3378" y="1523"/>
                        </a:lnTo>
                        <a:lnTo>
                          <a:pt x="3365" y="1539"/>
                        </a:lnTo>
                        <a:lnTo>
                          <a:pt x="3356" y="1559"/>
                        </a:lnTo>
                        <a:lnTo>
                          <a:pt x="3352" y="1581"/>
                        </a:lnTo>
                        <a:lnTo>
                          <a:pt x="3354" y="1602"/>
                        </a:lnTo>
                        <a:lnTo>
                          <a:pt x="3358" y="1623"/>
                        </a:lnTo>
                        <a:lnTo>
                          <a:pt x="3369" y="1641"/>
                        </a:lnTo>
                        <a:lnTo>
                          <a:pt x="3382" y="1657"/>
                        </a:lnTo>
                        <a:lnTo>
                          <a:pt x="3398" y="1669"/>
                        </a:lnTo>
                        <a:lnTo>
                          <a:pt x="3418" y="1678"/>
                        </a:lnTo>
                        <a:lnTo>
                          <a:pt x="3441" y="1682"/>
                        </a:lnTo>
                        <a:lnTo>
                          <a:pt x="3462" y="1682"/>
                        </a:lnTo>
                        <a:lnTo>
                          <a:pt x="3482" y="1676"/>
                        </a:lnTo>
                        <a:lnTo>
                          <a:pt x="3500" y="1667"/>
                        </a:lnTo>
                        <a:lnTo>
                          <a:pt x="3516" y="1652"/>
                        </a:lnTo>
                        <a:lnTo>
                          <a:pt x="3529" y="1636"/>
                        </a:lnTo>
                        <a:lnTo>
                          <a:pt x="3538" y="1616"/>
                        </a:lnTo>
                        <a:lnTo>
                          <a:pt x="3541" y="1595"/>
                        </a:lnTo>
                        <a:lnTo>
                          <a:pt x="3541" y="1573"/>
                        </a:lnTo>
                        <a:lnTo>
                          <a:pt x="3535" y="1553"/>
                        </a:lnTo>
                        <a:lnTo>
                          <a:pt x="3526" y="1535"/>
                        </a:lnTo>
                        <a:lnTo>
                          <a:pt x="3513" y="1519"/>
                        </a:lnTo>
                        <a:lnTo>
                          <a:pt x="3495" y="1506"/>
                        </a:lnTo>
                        <a:lnTo>
                          <a:pt x="3475" y="1497"/>
                        </a:lnTo>
                        <a:lnTo>
                          <a:pt x="3454" y="1493"/>
                        </a:lnTo>
                        <a:close/>
                        <a:moveTo>
                          <a:pt x="3519" y="1306"/>
                        </a:moveTo>
                        <a:lnTo>
                          <a:pt x="3506" y="1307"/>
                        </a:lnTo>
                        <a:lnTo>
                          <a:pt x="3490" y="1308"/>
                        </a:lnTo>
                        <a:lnTo>
                          <a:pt x="3476" y="1312"/>
                        </a:lnTo>
                        <a:lnTo>
                          <a:pt x="3462" y="1315"/>
                        </a:lnTo>
                        <a:lnTo>
                          <a:pt x="3449" y="1319"/>
                        </a:lnTo>
                        <a:lnTo>
                          <a:pt x="3542" y="1417"/>
                        </a:lnTo>
                        <a:lnTo>
                          <a:pt x="3549" y="1397"/>
                        </a:lnTo>
                        <a:lnTo>
                          <a:pt x="3554" y="1380"/>
                        </a:lnTo>
                        <a:lnTo>
                          <a:pt x="3558" y="1367"/>
                        </a:lnTo>
                        <a:lnTo>
                          <a:pt x="3560" y="1360"/>
                        </a:lnTo>
                        <a:lnTo>
                          <a:pt x="3563" y="1344"/>
                        </a:lnTo>
                        <a:lnTo>
                          <a:pt x="3563" y="1331"/>
                        </a:lnTo>
                        <a:lnTo>
                          <a:pt x="3559" y="1321"/>
                        </a:lnTo>
                        <a:lnTo>
                          <a:pt x="3553" y="1314"/>
                        </a:lnTo>
                        <a:lnTo>
                          <a:pt x="3543" y="1309"/>
                        </a:lnTo>
                        <a:lnTo>
                          <a:pt x="3532" y="1307"/>
                        </a:lnTo>
                        <a:lnTo>
                          <a:pt x="3519" y="1306"/>
                        </a:lnTo>
                        <a:close/>
                        <a:moveTo>
                          <a:pt x="2191" y="0"/>
                        </a:moveTo>
                        <a:lnTo>
                          <a:pt x="3361" y="1226"/>
                        </a:lnTo>
                        <a:lnTo>
                          <a:pt x="3370" y="1217"/>
                        </a:lnTo>
                        <a:lnTo>
                          <a:pt x="3383" y="1212"/>
                        </a:lnTo>
                        <a:lnTo>
                          <a:pt x="3401" y="1207"/>
                        </a:lnTo>
                        <a:lnTo>
                          <a:pt x="3447" y="1202"/>
                        </a:lnTo>
                        <a:lnTo>
                          <a:pt x="3488" y="1201"/>
                        </a:lnTo>
                        <a:lnTo>
                          <a:pt x="3523" y="1202"/>
                        </a:lnTo>
                        <a:lnTo>
                          <a:pt x="3554" y="1206"/>
                        </a:lnTo>
                        <a:lnTo>
                          <a:pt x="3581" y="1213"/>
                        </a:lnTo>
                        <a:lnTo>
                          <a:pt x="3604" y="1221"/>
                        </a:lnTo>
                        <a:lnTo>
                          <a:pt x="3621" y="1232"/>
                        </a:lnTo>
                        <a:lnTo>
                          <a:pt x="3637" y="1245"/>
                        </a:lnTo>
                        <a:lnTo>
                          <a:pt x="3648" y="1258"/>
                        </a:lnTo>
                        <a:lnTo>
                          <a:pt x="3657" y="1273"/>
                        </a:lnTo>
                        <a:lnTo>
                          <a:pt x="3662" y="1288"/>
                        </a:lnTo>
                        <a:lnTo>
                          <a:pt x="3666" y="1304"/>
                        </a:lnTo>
                        <a:lnTo>
                          <a:pt x="3667" y="1320"/>
                        </a:lnTo>
                        <a:lnTo>
                          <a:pt x="3667" y="1337"/>
                        </a:lnTo>
                        <a:lnTo>
                          <a:pt x="3666" y="1353"/>
                        </a:lnTo>
                        <a:lnTo>
                          <a:pt x="3664" y="1368"/>
                        </a:lnTo>
                        <a:lnTo>
                          <a:pt x="3659" y="1384"/>
                        </a:lnTo>
                        <a:lnTo>
                          <a:pt x="3655" y="1397"/>
                        </a:lnTo>
                        <a:lnTo>
                          <a:pt x="3651" y="1410"/>
                        </a:lnTo>
                        <a:lnTo>
                          <a:pt x="3647" y="1420"/>
                        </a:lnTo>
                        <a:lnTo>
                          <a:pt x="3644" y="1428"/>
                        </a:lnTo>
                        <a:lnTo>
                          <a:pt x="3640" y="1436"/>
                        </a:lnTo>
                        <a:lnTo>
                          <a:pt x="3638" y="1439"/>
                        </a:lnTo>
                        <a:lnTo>
                          <a:pt x="3638" y="1441"/>
                        </a:lnTo>
                        <a:lnTo>
                          <a:pt x="3620" y="1497"/>
                        </a:lnTo>
                        <a:lnTo>
                          <a:pt x="3797" y="1683"/>
                        </a:lnTo>
                        <a:lnTo>
                          <a:pt x="3547" y="1731"/>
                        </a:lnTo>
                        <a:lnTo>
                          <a:pt x="3342" y="2387"/>
                        </a:lnTo>
                        <a:lnTo>
                          <a:pt x="3482" y="2430"/>
                        </a:lnTo>
                        <a:lnTo>
                          <a:pt x="3389" y="2730"/>
                        </a:lnTo>
                        <a:lnTo>
                          <a:pt x="3236" y="2552"/>
                        </a:lnTo>
                        <a:lnTo>
                          <a:pt x="3026" y="2617"/>
                        </a:lnTo>
                        <a:lnTo>
                          <a:pt x="3120" y="2317"/>
                        </a:lnTo>
                        <a:lnTo>
                          <a:pt x="3249" y="2357"/>
                        </a:lnTo>
                        <a:lnTo>
                          <a:pt x="3256" y="2335"/>
                        </a:lnTo>
                        <a:lnTo>
                          <a:pt x="3265" y="2305"/>
                        </a:lnTo>
                        <a:lnTo>
                          <a:pt x="3276" y="2270"/>
                        </a:lnTo>
                        <a:lnTo>
                          <a:pt x="3289" y="2230"/>
                        </a:lnTo>
                        <a:lnTo>
                          <a:pt x="3303" y="2186"/>
                        </a:lnTo>
                        <a:lnTo>
                          <a:pt x="3317" y="2138"/>
                        </a:lnTo>
                        <a:lnTo>
                          <a:pt x="3334" y="2087"/>
                        </a:lnTo>
                        <a:lnTo>
                          <a:pt x="3350" y="2034"/>
                        </a:lnTo>
                        <a:lnTo>
                          <a:pt x="3367" y="1979"/>
                        </a:lnTo>
                        <a:lnTo>
                          <a:pt x="3384" y="1922"/>
                        </a:lnTo>
                        <a:lnTo>
                          <a:pt x="3402" y="1866"/>
                        </a:lnTo>
                        <a:lnTo>
                          <a:pt x="3420" y="1808"/>
                        </a:lnTo>
                        <a:lnTo>
                          <a:pt x="3437" y="1753"/>
                        </a:lnTo>
                        <a:lnTo>
                          <a:pt x="2986" y="1840"/>
                        </a:lnTo>
                        <a:lnTo>
                          <a:pt x="3041" y="1658"/>
                        </a:lnTo>
                        <a:lnTo>
                          <a:pt x="3039" y="1656"/>
                        </a:lnTo>
                        <a:lnTo>
                          <a:pt x="3033" y="1650"/>
                        </a:lnTo>
                        <a:lnTo>
                          <a:pt x="3022" y="1639"/>
                        </a:lnTo>
                        <a:lnTo>
                          <a:pt x="3007" y="1625"/>
                        </a:lnTo>
                        <a:lnTo>
                          <a:pt x="2988" y="1608"/>
                        </a:lnTo>
                        <a:lnTo>
                          <a:pt x="2966" y="1588"/>
                        </a:lnTo>
                        <a:lnTo>
                          <a:pt x="2939" y="1564"/>
                        </a:lnTo>
                        <a:lnTo>
                          <a:pt x="2909" y="1538"/>
                        </a:lnTo>
                        <a:lnTo>
                          <a:pt x="2876" y="1510"/>
                        </a:lnTo>
                        <a:lnTo>
                          <a:pt x="2840" y="1479"/>
                        </a:lnTo>
                        <a:lnTo>
                          <a:pt x="2801" y="1447"/>
                        </a:lnTo>
                        <a:lnTo>
                          <a:pt x="2758" y="1414"/>
                        </a:lnTo>
                        <a:lnTo>
                          <a:pt x="2712" y="1380"/>
                        </a:lnTo>
                        <a:lnTo>
                          <a:pt x="2664" y="1345"/>
                        </a:lnTo>
                        <a:lnTo>
                          <a:pt x="2615" y="1308"/>
                        </a:lnTo>
                        <a:lnTo>
                          <a:pt x="2562" y="1273"/>
                        </a:lnTo>
                        <a:lnTo>
                          <a:pt x="2506" y="1236"/>
                        </a:lnTo>
                        <a:lnTo>
                          <a:pt x="2448" y="1201"/>
                        </a:lnTo>
                        <a:lnTo>
                          <a:pt x="2389" y="1166"/>
                        </a:lnTo>
                        <a:lnTo>
                          <a:pt x="2328" y="1131"/>
                        </a:lnTo>
                        <a:lnTo>
                          <a:pt x="2266" y="1097"/>
                        </a:lnTo>
                        <a:lnTo>
                          <a:pt x="2201" y="1067"/>
                        </a:lnTo>
                        <a:lnTo>
                          <a:pt x="2136" y="1036"/>
                        </a:lnTo>
                        <a:lnTo>
                          <a:pt x="2069" y="1008"/>
                        </a:lnTo>
                        <a:lnTo>
                          <a:pt x="2000" y="983"/>
                        </a:lnTo>
                        <a:lnTo>
                          <a:pt x="1931" y="959"/>
                        </a:lnTo>
                        <a:lnTo>
                          <a:pt x="1855" y="937"/>
                        </a:lnTo>
                        <a:lnTo>
                          <a:pt x="1779" y="919"/>
                        </a:lnTo>
                        <a:lnTo>
                          <a:pt x="1702" y="903"/>
                        </a:lnTo>
                        <a:lnTo>
                          <a:pt x="1626" y="891"/>
                        </a:lnTo>
                        <a:lnTo>
                          <a:pt x="1549" y="880"/>
                        </a:lnTo>
                        <a:lnTo>
                          <a:pt x="1473" y="873"/>
                        </a:lnTo>
                        <a:lnTo>
                          <a:pt x="1399" y="867"/>
                        </a:lnTo>
                        <a:lnTo>
                          <a:pt x="1327" y="865"/>
                        </a:lnTo>
                        <a:lnTo>
                          <a:pt x="1255" y="864"/>
                        </a:lnTo>
                        <a:lnTo>
                          <a:pt x="1187" y="864"/>
                        </a:lnTo>
                        <a:lnTo>
                          <a:pt x="1120" y="865"/>
                        </a:lnTo>
                        <a:lnTo>
                          <a:pt x="1056" y="867"/>
                        </a:lnTo>
                        <a:lnTo>
                          <a:pt x="996" y="872"/>
                        </a:lnTo>
                        <a:lnTo>
                          <a:pt x="939" y="876"/>
                        </a:lnTo>
                        <a:lnTo>
                          <a:pt x="886" y="881"/>
                        </a:lnTo>
                        <a:lnTo>
                          <a:pt x="837" y="886"/>
                        </a:lnTo>
                        <a:lnTo>
                          <a:pt x="792" y="892"/>
                        </a:lnTo>
                        <a:lnTo>
                          <a:pt x="753" y="898"/>
                        </a:lnTo>
                        <a:lnTo>
                          <a:pt x="718" y="903"/>
                        </a:lnTo>
                        <a:lnTo>
                          <a:pt x="690" y="907"/>
                        </a:lnTo>
                        <a:lnTo>
                          <a:pt x="666" y="912"/>
                        </a:lnTo>
                        <a:lnTo>
                          <a:pt x="650" y="915"/>
                        </a:lnTo>
                        <a:lnTo>
                          <a:pt x="639" y="917"/>
                        </a:lnTo>
                        <a:lnTo>
                          <a:pt x="635" y="918"/>
                        </a:lnTo>
                        <a:lnTo>
                          <a:pt x="602" y="1021"/>
                        </a:lnTo>
                        <a:lnTo>
                          <a:pt x="0" y="483"/>
                        </a:lnTo>
                        <a:lnTo>
                          <a:pt x="219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83">
                      <a:defRPr/>
                    </a:pPr>
                    <a:endParaRPr lang="en-IN" sz="1350" kern="0" dirty="0">
                      <a:solidFill>
                        <a:prstClr val="black"/>
                      </a:solidFill>
                      <a:latin typeface="Calibri" panose="020F0502020204030204"/>
                    </a:endParaRPr>
                  </a:p>
                </p:txBody>
              </p:sp>
            </p:grpSp>
          </p:grpSp>
          <p:grpSp>
            <p:nvGrpSpPr>
              <p:cNvPr id="136" name="Group 135">
                <a:extLst>
                  <a:ext uri="{FF2B5EF4-FFF2-40B4-BE49-F238E27FC236}">
                    <a16:creationId xmlns:a16="http://schemas.microsoft.com/office/drawing/2014/main" id="{26EB568E-CA91-4784-AFFB-574A92397A21}"/>
                  </a:ext>
                </a:extLst>
              </p:cNvPr>
              <p:cNvGrpSpPr/>
              <p:nvPr/>
            </p:nvGrpSpPr>
            <p:grpSpPr>
              <a:xfrm>
                <a:off x="4796432" y="4656644"/>
                <a:ext cx="4247900" cy="1133569"/>
                <a:chOff x="6520492" y="4348590"/>
                <a:chExt cx="4920951" cy="1313173"/>
              </a:xfrm>
            </p:grpSpPr>
            <p:grpSp>
              <p:nvGrpSpPr>
                <p:cNvPr id="137" name="Group 136">
                  <a:extLst>
                    <a:ext uri="{FF2B5EF4-FFF2-40B4-BE49-F238E27FC236}">
                      <a16:creationId xmlns:a16="http://schemas.microsoft.com/office/drawing/2014/main" id="{33873354-ED39-4E46-AE73-CC9A9DB4A40E}"/>
                    </a:ext>
                  </a:extLst>
                </p:cNvPr>
                <p:cNvGrpSpPr/>
                <p:nvPr/>
              </p:nvGrpSpPr>
              <p:grpSpPr>
                <a:xfrm>
                  <a:off x="7229422" y="4348590"/>
                  <a:ext cx="4212021" cy="1313173"/>
                  <a:chOff x="7071086" y="4346107"/>
                  <a:chExt cx="4212021" cy="1313173"/>
                </a:xfrm>
              </p:grpSpPr>
              <p:sp>
                <p:nvSpPr>
                  <p:cNvPr id="139" name="Rectangle 138">
                    <a:extLst>
                      <a:ext uri="{FF2B5EF4-FFF2-40B4-BE49-F238E27FC236}">
                        <a16:creationId xmlns:a16="http://schemas.microsoft.com/office/drawing/2014/main" id="{AAD85334-4A7D-46FF-892D-19E7A679E58A}"/>
                      </a:ext>
                    </a:extLst>
                  </p:cNvPr>
                  <p:cNvSpPr/>
                  <p:nvPr/>
                </p:nvSpPr>
                <p:spPr>
                  <a:xfrm>
                    <a:off x="7071086" y="4346107"/>
                    <a:ext cx="2533487" cy="427849"/>
                  </a:xfrm>
                  <a:prstGeom prst="rect">
                    <a:avLst/>
                  </a:prstGeom>
                </p:spPr>
                <p:txBody>
                  <a:bodyPr wrap="square" anchor="ctr">
                    <a:spAutoFit/>
                  </a:bodyPr>
                  <a:lstStyle/>
                  <a:p>
                    <a:pPr defTabSz="685783">
                      <a:defRPr/>
                    </a:pPr>
                    <a:r>
                      <a:rPr lang="en-US" b="1" kern="0" dirty="0">
                        <a:solidFill>
                          <a:srgbClr val="027B71"/>
                        </a:solidFill>
                        <a:latin typeface="Century Gothic" panose="020B0502020202020204" pitchFamily="34" charset="0"/>
                        <a:cs typeface="Arial" panose="020B0604020202020204" pitchFamily="34" charset="0"/>
                      </a:rPr>
                      <a:t>Skills Required</a:t>
                    </a:r>
                  </a:p>
                </p:txBody>
              </p:sp>
              <p:sp>
                <p:nvSpPr>
                  <p:cNvPr id="140" name="Rectangle 139">
                    <a:extLst>
                      <a:ext uri="{FF2B5EF4-FFF2-40B4-BE49-F238E27FC236}">
                        <a16:creationId xmlns:a16="http://schemas.microsoft.com/office/drawing/2014/main" id="{3DB0D252-D4B0-4821-903A-D7CF0070E135}"/>
                      </a:ext>
                    </a:extLst>
                  </p:cNvPr>
                  <p:cNvSpPr/>
                  <p:nvPr/>
                </p:nvSpPr>
                <p:spPr>
                  <a:xfrm>
                    <a:off x="7071088" y="4661327"/>
                    <a:ext cx="4212019" cy="997953"/>
                  </a:xfrm>
                  <a:prstGeom prst="rect">
                    <a:avLst/>
                  </a:prstGeom>
                </p:spPr>
                <p:txBody>
                  <a:bodyPr wrap="square" anchor="ctr">
                    <a:spAutoFit/>
                  </a:bodyPr>
                  <a:lstStyle/>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Skills at drawing insights from data</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Excellent time management &amp; organizational skills</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Distinctive problem solving, analytical &amp; strategic capabilities</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Soft and hard skill sets</a:t>
                    </a:r>
                  </a:p>
                  <a:p>
                    <a:pPr marL="214308" indent="-214308" defTabSz="685783">
                      <a:buFont typeface="Wingdings" panose="05000000000000000000" pitchFamily="2" charset="2"/>
                      <a:buChar char="ü"/>
                      <a:defRPr/>
                    </a:pPr>
                    <a:r>
                      <a:rPr lang="en-US" sz="1000" kern="0" dirty="0">
                        <a:solidFill>
                          <a:srgbClr val="2C2C2C"/>
                        </a:solidFill>
                        <a:latin typeface="Arial" panose="020B0604020202020204" pitchFamily="34" charset="0"/>
                        <a:cs typeface="Arial" panose="020B0604020202020204" pitchFamily="34" charset="0"/>
                      </a:rPr>
                      <a:t>Influencer, champion</a:t>
                    </a:r>
                  </a:p>
                </p:txBody>
              </p:sp>
            </p:grpSp>
            <p:sp>
              <p:nvSpPr>
                <p:cNvPr id="138" name="Freeform 135">
                  <a:extLst>
                    <a:ext uri="{FF2B5EF4-FFF2-40B4-BE49-F238E27FC236}">
                      <a16:creationId xmlns:a16="http://schemas.microsoft.com/office/drawing/2014/main" id="{0BA5081D-2DF7-40C6-A4B3-3860A02BA62A}"/>
                    </a:ext>
                  </a:extLst>
                </p:cNvPr>
                <p:cNvSpPr>
                  <a:spLocks/>
                </p:cNvSpPr>
                <p:nvPr/>
              </p:nvSpPr>
              <p:spPr bwMode="auto">
                <a:xfrm>
                  <a:off x="6520492" y="4467149"/>
                  <a:ext cx="403644" cy="533167"/>
                </a:xfrm>
                <a:custGeom>
                  <a:avLst/>
                  <a:gdLst>
                    <a:gd name="connsiteX0" fmla="*/ 570372 w 1098052"/>
                    <a:gd name="connsiteY0" fmla="*/ 532399 h 1450407"/>
                    <a:gd name="connsiteX1" fmla="*/ 676843 w 1098052"/>
                    <a:gd name="connsiteY1" fmla="*/ 634101 h 1450407"/>
                    <a:gd name="connsiteX2" fmla="*/ 570372 w 1098052"/>
                    <a:gd name="connsiteY2" fmla="*/ 735802 h 1450407"/>
                    <a:gd name="connsiteX3" fmla="*/ 463902 w 1098052"/>
                    <a:gd name="connsiteY3" fmla="*/ 634101 h 1450407"/>
                    <a:gd name="connsiteX4" fmla="*/ 570372 w 1098052"/>
                    <a:gd name="connsiteY4" fmla="*/ 532399 h 1450407"/>
                    <a:gd name="connsiteX5" fmla="*/ 534129 w 1098052"/>
                    <a:gd name="connsiteY5" fmla="*/ 440205 h 1450407"/>
                    <a:gd name="connsiteX6" fmla="*/ 534129 w 1098052"/>
                    <a:gd name="connsiteY6" fmla="*/ 473136 h 1450407"/>
                    <a:gd name="connsiteX7" fmla="*/ 476642 w 1098052"/>
                    <a:gd name="connsiteY7" fmla="*/ 495116 h 1450407"/>
                    <a:gd name="connsiteX8" fmla="*/ 447877 w 1098052"/>
                    <a:gd name="connsiteY8" fmla="*/ 467642 h 1450407"/>
                    <a:gd name="connsiteX9" fmla="*/ 401894 w 1098052"/>
                    <a:gd name="connsiteY9" fmla="*/ 517059 h 1450407"/>
                    <a:gd name="connsiteX10" fmla="*/ 430659 w 1098052"/>
                    <a:gd name="connsiteY10" fmla="*/ 544534 h 1450407"/>
                    <a:gd name="connsiteX11" fmla="*/ 401894 w 1098052"/>
                    <a:gd name="connsiteY11" fmla="*/ 599445 h 1450407"/>
                    <a:gd name="connsiteX12" fmla="*/ 361666 w 1098052"/>
                    <a:gd name="connsiteY12" fmla="*/ 599445 h 1450407"/>
                    <a:gd name="connsiteX13" fmla="*/ 361666 w 1098052"/>
                    <a:gd name="connsiteY13" fmla="*/ 670805 h 1450407"/>
                    <a:gd name="connsiteX14" fmla="*/ 401894 w 1098052"/>
                    <a:gd name="connsiteY14" fmla="*/ 670805 h 1450407"/>
                    <a:gd name="connsiteX15" fmla="*/ 430659 w 1098052"/>
                    <a:gd name="connsiteY15" fmla="*/ 725716 h 1450407"/>
                    <a:gd name="connsiteX16" fmla="*/ 401894 w 1098052"/>
                    <a:gd name="connsiteY16" fmla="*/ 747698 h 1450407"/>
                    <a:gd name="connsiteX17" fmla="*/ 447877 w 1098052"/>
                    <a:gd name="connsiteY17" fmla="*/ 797112 h 1450407"/>
                    <a:gd name="connsiteX18" fmla="*/ 476642 w 1098052"/>
                    <a:gd name="connsiteY18" fmla="*/ 769638 h 1450407"/>
                    <a:gd name="connsiteX19" fmla="*/ 534129 w 1098052"/>
                    <a:gd name="connsiteY19" fmla="*/ 791618 h 1450407"/>
                    <a:gd name="connsiteX20" fmla="*/ 534129 w 1098052"/>
                    <a:gd name="connsiteY20" fmla="*/ 835540 h 1450407"/>
                    <a:gd name="connsiteX21" fmla="*/ 603081 w 1098052"/>
                    <a:gd name="connsiteY21" fmla="*/ 835540 h 1450407"/>
                    <a:gd name="connsiteX22" fmla="*/ 603081 w 1098052"/>
                    <a:gd name="connsiteY22" fmla="*/ 791618 h 1450407"/>
                    <a:gd name="connsiteX23" fmla="*/ 666320 w 1098052"/>
                    <a:gd name="connsiteY23" fmla="*/ 769638 h 1450407"/>
                    <a:gd name="connsiteX24" fmla="*/ 695085 w 1098052"/>
                    <a:gd name="connsiteY24" fmla="*/ 797112 h 1450407"/>
                    <a:gd name="connsiteX25" fmla="*/ 741067 w 1098052"/>
                    <a:gd name="connsiteY25" fmla="*/ 747698 h 1450407"/>
                    <a:gd name="connsiteX26" fmla="*/ 718055 w 1098052"/>
                    <a:gd name="connsiteY26" fmla="*/ 725716 h 1450407"/>
                    <a:gd name="connsiteX27" fmla="*/ 741067 w 1098052"/>
                    <a:gd name="connsiteY27" fmla="*/ 670805 h 1450407"/>
                    <a:gd name="connsiteX28" fmla="*/ 775542 w 1098052"/>
                    <a:gd name="connsiteY28" fmla="*/ 670805 h 1450407"/>
                    <a:gd name="connsiteX29" fmla="*/ 775542 w 1098052"/>
                    <a:gd name="connsiteY29" fmla="*/ 599445 h 1450407"/>
                    <a:gd name="connsiteX30" fmla="*/ 741067 w 1098052"/>
                    <a:gd name="connsiteY30" fmla="*/ 599445 h 1450407"/>
                    <a:gd name="connsiteX31" fmla="*/ 718055 w 1098052"/>
                    <a:gd name="connsiteY31" fmla="*/ 544534 h 1450407"/>
                    <a:gd name="connsiteX32" fmla="*/ 741067 w 1098052"/>
                    <a:gd name="connsiteY32" fmla="*/ 517059 h 1450407"/>
                    <a:gd name="connsiteX33" fmla="*/ 695085 w 1098052"/>
                    <a:gd name="connsiteY33" fmla="*/ 467642 h 1450407"/>
                    <a:gd name="connsiteX34" fmla="*/ 666320 w 1098052"/>
                    <a:gd name="connsiteY34" fmla="*/ 495116 h 1450407"/>
                    <a:gd name="connsiteX35" fmla="*/ 603081 w 1098052"/>
                    <a:gd name="connsiteY35" fmla="*/ 473136 h 1450407"/>
                    <a:gd name="connsiteX36" fmla="*/ 603081 w 1098052"/>
                    <a:gd name="connsiteY36" fmla="*/ 440205 h 1450407"/>
                    <a:gd name="connsiteX37" fmla="*/ 665368 w 1098052"/>
                    <a:gd name="connsiteY37" fmla="*/ 181084 h 1450407"/>
                    <a:gd name="connsiteX38" fmla="*/ 720837 w 1098052"/>
                    <a:gd name="connsiteY38" fmla="*/ 234068 h 1450407"/>
                    <a:gd name="connsiteX39" fmla="*/ 665368 w 1098052"/>
                    <a:gd name="connsiteY39" fmla="*/ 287054 h 1450407"/>
                    <a:gd name="connsiteX40" fmla="*/ 609899 w 1098052"/>
                    <a:gd name="connsiteY40" fmla="*/ 234068 h 1450407"/>
                    <a:gd name="connsiteX41" fmla="*/ 665368 w 1098052"/>
                    <a:gd name="connsiteY41" fmla="*/ 181084 h 1450407"/>
                    <a:gd name="connsiteX42" fmla="*/ 641728 w 1098052"/>
                    <a:gd name="connsiteY42" fmla="*/ 136056 h 1450407"/>
                    <a:gd name="connsiteX43" fmla="*/ 641728 w 1098052"/>
                    <a:gd name="connsiteY43" fmla="*/ 153212 h 1450407"/>
                    <a:gd name="connsiteX44" fmla="*/ 611778 w 1098052"/>
                    <a:gd name="connsiteY44" fmla="*/ 164663 h 1450407"/>
                    <a:gd name="connsiteX45" fmla="*/ 596792 w 1098052"/>
                    <a:gd name="connsiteY45" fmla="*/ 150349 h 1450407"/>
                    <a:gd name="connsiteX46" fmla="*/ 572835 w 1098052"/>
                    <a:gd name="connsiteY46" fmla="*/ 176094 h 1450407"/>
                    <a:gd name="connsiteX47" fmla="*/ 587820 w 1098052"/>
                    <a:gd name="connsiteY47" fmla="*/ 190410 h 1450407"/>
                    <a:gd name="connsiteX48" fmla="*/ 572835 w 1098052"/>
                    <a:gd name="connsiteY48" fmla="*/ 219017 h 1450407"/>
                    <a:gd name="connsiteX49" fmla="*/ 551877 w 1098052"/>
                    <a:gd name="connsiteY49" fmla="*/ 219017 h 1450407"/>
                    <a:gd name="connsiteX50" fmla="*/ 551877 w 1098052"/>
                    <a:gd name="connsiteY50" fmla="*/ 256195 h 1450407"/>
                    <a:gd name="connsiteX51" fmla="*/ 572835 w 1098052"/>
                    <a:gd name="connsiteY51" fmla="*/ 256195 h 1450407"/>
                    <a:gd name="connsiteX52" fmla="*/ 587820 w 1098052"/>
                    <a:gd name="connsiteY52" fmla="*/ 284802 h 1450407"/>
                    <a:gd name="connsiteX53" fmla="*/ 572835 w 1098052"/>
                    <a:gd name="connsiteY53" fmla="*/ 296255 h 1450407"/>
                    <a:gd name="connsiteX54" fmla="*/ 596792 w 1098052"/>
                    <a:gd name="connsiteY54" fmla="*/ 322000 h 1450407"/>
                    <a:gd name="connsiteX55" fmla="*/ 611778 w 1098052"/>
                    <a:gd name="connsiteY55" fmla="*/ 307684 h 1450407"/>
                    <a:gd name="connsiteX56" fmla="*/ 641728 w 1098052"/>
                    <a:gd name="connsiteY56" fmla="*/ 319137 h 1450407"/>
                    <a:gd name="connsiteX57" fmla="*/ 641728 w 1098052"/>
                    <a:gd name="connsiteY57" fmla="*/ 342019 h 1450407"/>
                    <a:gd name="connsiteX58" fmla="*/ 677650 w 1098052"/>
                    <a:gd name="connsiteY58" fmla="*/ 342019 h 1450407"/>
                    <a:gd name="connsiteX59" fmla="*/ 677650 w 1098052"/>
                    <a:gd name="connsiteY59" fmla="*/ 319137 h 1450407"/>
                    <a:gd name="connsiteX60" fmla="*/ 710599 w 1098052"/>
                    <a:gd name="connsiteY60" fmla="*/ 307684 h 1450407"/>
                    <a:gd name="connsiteX61" fmla="*/ 725583 w 1098052"/>
                    <a:gd name="connsiteY61" fmla="*/ 322000 h 1450407"/>
                    <a:gd name="connsiteX62" fmla="*/ 749538 w 1098052"/>
                    <a:gd name="connsiteY62" fmla="*/ 296255 h 1450407"/>
                    <a:gd name="connsiteX63" fmla="*/ 737550 w 1098052"/>
                    <a:gd name="connsiteY63" fmla="*/ 284802 h 1450407"/>
                    <a:gd name="connsiteX64" fmla="*/ 749538 w 1098052"/>
                    <a:gd name="connsiteY64" fmla="*/ 256195 h 1450407"/>
                    <a:gd name="connsiteX65" fmla="*/ 767500 w 1098052"/>
                    <a:gd name="connsiteY65" fmla="*/ 256195 h 1450407"/>
                    <a:gd name="connsiteX66" fmla="*/ 767500 w 1098052"/>
                    <a:gd name="connsiteY66" fmla="*/ 219017 h 1450407"/>
                    <a:gd name="connsiteX67" fmla="*/ 749538 w 1098052"/>
                    <a:gd name="connsiteY67" fmla="*/ 219017 h 1450407"/>
                    <a:gd name="connsiteX68" fmla="*/ 737550 w 1098052"/>
                    <a:gd name="connsiteY68" fmla="*/ 190410 h 1450407"/>
                    <a:gd name="connsiteX69" fmla="*/ 749538 w 1098052"/>
                    <a:gd name="connsiteY69" fmla="*/ 176094 h 1450407"/>
                    <a:gd name="connsiteX70" fmla="*/ 725583 w 1098052"/>
                    <a:gd name="connsiteY70" fmla="*/ 150349 h 1450407"/>
                    <a:gd name="connsiteX71" fmla="*/ 710599 w 1098052"/>
                    <a:gd name="connsiteY71" fmla="*/ 164663 h 1450407"/>
                    <a:gd name="connsiteX72" fmla="*/ 677650 w 1098052"/>
                    <a:gd name="connsiteY72" fmla="*/ 153212 h 1450407"/>
                    <a:gd name="connsiteX73" fmla="*/ 677650 w 1098052"/>
                    <a:gd name="connsiteY73" fmla="*/ 136056 h 1450407"/>
                    <a:gd name="connsiteX74" fmla="*/ 618766 w 1098052"/>
                    <a:gd name="connsiteY74" fmla="*/ 3 h 1450407"/>
                    <a:gd name="connsiteX75" fmla="*/ 1073573 w 1098052"/>
                    <a:gd name="connsiteY75" fmla="*/ 296985 h 1450407"/>
                    <a:gd name="connsiteX76" fmla="*/ 950484 w 1098052"/>
                    <a:gd name="connsiteY76" fmla="*/ 793960 h 1450407"/>
                    <a:gd name="connsiteX77" fmla="*/ 887578 w 1098052"/>
                    <a:gd name="connsiteY77" fmla="*/ 996784 h 1450407"/>
                    <a:gd name="connsiteX78" fmla="*/ 951464 w 1098052"/>
                    <a:gd name="connsiteY78" fmla="*/ 1268464 h 1450407"/>
                    <a:gd name="connsiteX79" fmla="*/ 393721 w 1098052"/>
                    <a:gd name="connsiteY79" fmla="*/ 1450407 h 1450407"/>
                    <a:gd name="connsiteX80" fmla="*/ 314682 w 1098052"/>
                    <a:gd name="connsiteY80" fmla="*/ 1151731 h 1450407"/>
                    <a:gd name="connsiteX81" fmla="*/ 164740 w 1098052"/>
                    <a:gd name="connsiteY81" fmla="*/ 1153447 h 1450407"/>
                    <a:gd name="connsiteX82" fmla="*/ 85287 w 1098052"/>
                    <a:gd name="connsiteY82" fmla="*/ 1083739 h 1450407"/>
                    <a:gd name="connsiteX83" fmla="*/ 102636 w 1098052"/>
                    <a:gd name="connsiteY83" fmla="*/ 1012391 h 1450407"/>
                    <a:gd name="connsiteX84" fmla="*/ 75518 w 1098052"/>
                    <a:gd name="connsiteY84" fmla="*/ 985355 h 1450407"/>
                    <a:gd name="connsiteX85" fmla="*/ 82798 w 1098052"/>
                    <a:gd name="connsiteY85" fmla="*/ 944216 h 1450407"/>
                    <a:gd name="connsiteX86" fmla="*/ 69387 w 1098052"/>
                    <a:gd name="connsiteY86" fmla="*/ 914574 h 1450407"/>
                    <a:gd name="connsiteX87" fmla="*/ 78091 w 1098052"/>
                    <a:gd name="connsiteY87" fmla="*/ 892731 h 1450407"/>
                    <a:gd name="connsiteX88" fmla="*/ 68512 w 1098052"/>
                    <a:gd name="connsiteY88" fmla="*/ 813608 h 1450407"/>
                    <a:gd name="connsiteX89" fmla="*/ 8281 w 1098052"/>
                    <a:gd name="connsiteY89" fmla="*/ 788615 h 1450407"/>
                    <a:gd name="connsiteX90" fmla="*/ 1572 w 1098052"/>
                    <a:gd name="connsiteY90" fmla="*/ 750768 h 1450407"/>
                    <a:gd name="connsiteX91" fmla="*/ 53877 w 1098052"/>
                    <a:gd name="connsiteY91" fmla="*/ 657230 h 1450407"/>
                    <a:gd name="connsiteX92" fmla="*/ 104719 w 1098052"/>
                    <a:gd name="connsiteY92" fmla="*/ 572555 h 1450407"/>
                    <a:gd name="connsiteX93" fmla="*/ 85231 w 1098052"/>
                    <a:gd name="connsiteY93" fmla="*/ 501523 h 1450407"/>
                    <a:gd name="connsiteX94" fmla="*/ 121068 w 1098052"/>
                    <a:gd name="connsiteY94" fmla="*/ 359953 h 1450407"/>
                    <a:gd name="connsiteX95" fmla="*/ 155025 w 1098052"/>
                    <a:gd name="connsiteY95" fmla="*/ 275649 h 1450407"/>
                    <a:gd name="connsiteX96" fmla="*/ 127491 w 1098052"/>
                    <a:gd name="connsiteY96" fmla="*/ 221657 h 1450407"/>
                    <a:gd name="connsiteX97" fmla="*/ 577406 w 1098052"/>
                    <a:gd name="connsiteY97" fmla="*/ 1791 h 1450407"/>
                    <a:gd name="connsiteX98" fmla="*/ 618766 w 1098052"/>
                    <a:gd name="connsiteY98" fmla="*/ 3 h 14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98052" h="1450407">
                      <a:moveTo>
                        <a:pt x="570372" y="532399"/>
                      </a:moveTo>
                      <a:cubicBezTo>
                        <a:pt x="629174" y="532399"/>
                        <a:pt x="676843" y="577933"/>
                        <a:pt x="676843" y="634101"/>
                      </a:cubicBezTo>
                      <a:cubicBezTo>
                        <a:pt x="676843" y="690269"/>
                        <a:pt x="629174" y="735802"/>
                        <a:pt x="570372" y="735802"/>
                      </a:cubicBezTo>
                      <a:cubicBezTo>
                        <a:pt x="511571" y="735802"/>
                        <a:pt x="463902" y="690269"/>
                        <a:pt x="463902" y="634101"/>
                      </a:cubicBezTo>
                      <a:cubicBezTo>
                        <a:pt x="463902" y="577933"/>
                        <a:pt x="511571" y="532399"/>
                        <a:pt x="570372" y="532399"/>
                      </a:cubicBezTo>
                      <a:close/>
                      <a:moveTo>
                        <a:pt x="534129" y="440205"/>
                      </a:moveTo>
                      <a:lnTo>
                        <a:pt x="534129" y="473136"/>
                      </a:lnTo>
                      <a:lnTo>
                        <a:pt x="476642" y="495116"/>
                      </a:lnTo>
                      <a:lnTo>
                        <a:pt x="447877" y="467642"/>
                      </a:lnTo>
                      <a:lnTo>
                        <a:pt x="401894" y="517059"/>
                      </a:lnTo>
                      <a:lnTo>
                        <a:pt x="430659" y="544534"/>
                      </a:lnTo>
                      <a:lnTo>
                        <a:pt x="401894" y="599445"/>
                      </a:lnTo>
                      <a:lnTo>
                        <a:pt x="361666" y="599445"/>
                      </a:lnTo>
                      <a:lnTo>
                        <a:pt x="361666" y="670805"/>
                      </a:lnTo>
                      <a:lnTo>
                        <a:pt x="401894" y="670805"/>
                      </a:lnTo>
                      <a:cubicBezTo>
                        <a:pt x="413399" y="679976"/>
                        <a:pt x="430659" y="712907"/>
                        <a:pt x="430659" y="725716"/>
                      </a:cubicBezTo>
                      <a:lnTo>
                        <a:pt x="401894" y="747698"/>
                      </a:lnTo>
                      <a:lnTo>
                        <a:pt x="447877" y="797112"/>
                      </a:lnTo>
                      <a:lnTo>
                        <a:pt x="476642" y="769638"/>
                      </a:lnTo>
                      <a:lnTo>
                        <a:pt x="534129" y="791618"/>
                      </a:lnTo>
                      <a:lnTo>
                        <a:pt x="534129" y="835540"/>
                      </a:lnTo>
                      <a:lnTo>
                        <a:pt x="603081" y="835540"/>
                      </a:lnTo>
                      <a:lnTo>
                        <a:pt x="603081" y="791618"/>
                      </a:lnTo>
                      <a:lnTo>
                        <a:pt x="666320" y="769638"/>
                      </a:lnTo>
                      <a:lnTo>
                        <a:pt x="695085" y="797112"/>
                      </a:lnTo>
                      <a:lnTo>
                        <a:pt x="741067" y="747698"/>
                      </a:lnTo>
                      <a:lnTo>
                        <a:pt x="718055" y="725716"/>
                      </a:lnTo>
                      <a:lnTo>
                        <a:pt x="741067" y="670805"/>
                      </a:lnTo>
                      <a:lnTo>
                        <a:pt x="775542" y="670805"/>
                      </a:lnTo>
                      <a:lnTo>
                        <a:pt x="775542" y="599445"/>
                      </a:lnTo>
                      <a:lnTo>
                        <a:pt x="741067" y="599445"/>
                      </a:lnTo>
                      <a:cubicBezTo>
                        <a:pt x="731505" y="590313"/>
                        <a:pt x="718055" y="558252"/>
                        <a:pt x="718055" y="544534"/>
                      </a:cubicBezTo>
                      <a:lnTo>
                        <a:pt x="741067" y="517059"/>
                      </a:lnTo>
                      <a:lnTo>
                        <a:pt x="695085" y="467642"/>
                      </a:lnTo>
                      <a:lnTo>
                        <a:pt x="666320" y="495116"/>
                      </a:lnTo>
                      <a:lnTo>
                        <a:pt x="603081" y="473136"/>
                      </a:lnTo>
                      <a:lnTo>
                        <a:pt x="603081" y="440205"/>
                      </a:lnTo>
                      <a:close/>
                      <a:moveTo>
                        <a:pt x="665368" y="181084"/>
                      </a:moveTo>
                      <a:cubicBezTo>
                        <a:pt x="696002" y="181084"/>
                        <a:pt x="720837" y="204807"/>
                        <a:pt x="720837" y="234068"/>
                      </a:cubicBezTo>
                      <a:cubicBezTo>
                        <a:pt x="720837" y="263332"/>
                        <a:pt x="696002" y="287054"/>
                        <a:pt x="665368" y="287054"/>
                      </a:cubicBezTo>
                      <a:cubicBezTo>
                        <a:pt x="634732" y="287054"/>
                        <a:pt x="609899" y="263332"/>
                        <a:pt x="609899" y="234068"/>
                      </a:cubicBezTo>
                      <a:cubicBezTo>
                        <a:pt x="609899" y="204807"/>
                        <a:pt x="634732" y="181084"/>
                        <a:pt x="665368" y="181084"/>
                      </a:cubicBezTo>
                      <a:close/>
                      <a:moveTo>
                        <a:pt x="641728" y="136056"/>
                      </a:moveTo>
                      <a:lnTo>
                        <a:pt x="641728" y="153212"/>
                      </a:lnTo>
                      <a:lnTo>
                        <a:pt x="611778" y="164663"/>
                      </a:lnTo>
                      <a:lnTo>
                        <a:pt x="596792" y="150349"/>
                      </a:lnTo>
                      <a:lnTo>
                        <a:pt x="572835" y="176094"/>
                      </a:lnTo>
                      <a:lnTo>
                        <a:pt x="587820" y="190410"/>
                      </a:lnTo>
                      <a:lnTo>
                        <a:pt x="572835" y="219017"/>
                      </a:lnTo>
                      <a:lnTo>
                        <a:pt x="551877" y="219017"/>
                      </a:lnTo>
                      <a:lnTo>
                        <a:pt x="551877" y="256195"/>
                      </a:lnTo>
                      <a:lnTo>
                        <a:pt x="572835" y="256195"/>
                      </a:lnTo>
                      <a:cubicBezTo>
                        <a:pt x="578831" y="260973"/>
                        <a:pt x="587820" y="278129"/>
                        <a:pt x="587820" y="284802"/>
                      </a:cubicBezTo>
                      <a:lnTo>
                        <a:pt x="572835" y="296255"/>
                      </a:lnTo>
                      <a:lnTo>
                        <a:pt x="596792" y="322000"/>
                      </a:lnTo>
                      <a:lnTo>
                        <a:pt x="611778" y="307684"/>
                      </a:lnTo>
                      <a:lnTo>
                        <a:pt x="641728" y="319137"/>
                      </a:lnTo>
                      <a:lnTo>
                        <a:pt x="641728" y="342019"/>
                      </a:lnTo>
                      <a:lnTo>
                        <a:pt x="677650" y="342019"/>
                      </a:lnTo>
                      <a:lnTo>
                        <a:pt x="677650" y="319137"/>
                      </a:lnTo>
                      <a:lnTo>
                        <a:pt x="710599" y="307684"/>
                      </a:lnTo>
                      <a:lnTo>
                        <a:pt x="725583" y="322000"/>
                      </a:lnTo>
                      <a:lnTo>
                        <a:pt x="749538" y="296255"/>
                      </a:lnTo>
                      <a:lnTo>
                        <a:pt x="737550" y="284802"/>
                      </a:lnTo>
                      <a:lnTo>
                        <a:pt x="749538" y="256195"/>
                      </a:lnTo>
                      <a:lnTo>
                        <a:pt x="767500" y="256195"/>
                      </a:lnTo>
                      <a:lnTo>
                        <a:pt x="767500" y="219017"/>
                      </a:lnTo>
                      <a:lnTo>
                        <a:pt x="749538" y="219017"/>
                      </a:lnTo>
                      <a:cubicBezTo>
                        <a:pt x="744558" y="214259"/>
                        <a:pt x="737550" y="197556"/>
                        <a:pt x="737550" y="190410"/>
                      </a:cubicBezTo>
                      <a:lnTo>
                        <a:pt x="749538" y="176094"/>
                      </a:lnTo>
                      <a:lnTo>
                        <a:pt x="725583" y="150349"/>
                      </a:lnTo>
                      <a:lnTo>
                        <a:pt x="710599" y="164663"/>
                      </a:lnTo>
                      <a:lnTo>
                        <a:pt x="677650" y="153212"/>
                      </a:lnTo>
                      <a:lnTo>
                        <a:pt x="677650" y="136056"/>
                      </a:lnTo>
                      <a:close/>
                      <a:moveTo>
                        <a:pt x="618766" y="3"/>
                      </a:moveTo>
                      <a:cubicBezTo>
                        <a:pt x="824402" y="-783"/>
                        <a:pt x="1010110" y="119400"/>
                        <a:pt x="1073573" y="296985"/>
                      </a:cubicBezTo>
                      <a:cubicBezTo>
                        <a:pt x="1150082" y="509567"/>
                        <a:pt x="1029931" y="674402"/>
                        <a:pt x="950484" y="793960"/>
                      </a:cubicBezTo>
                      <a:cubicBezTo>
                        <a:pt x="940471" y="819981"/>
                        <a:pt x="893672" y="850814"/>
                        <a:pt x="887578" y="996784"/>
                      </a:cubicBezTo>
                      <a:cubicBezTo>
                        <a:pt x="898679" y="1085641"/>
                        <a:pt x="932090" y="1146042"/>
                        <a:pt x="951464" y="1268464"/>
                      </a:cubicBezTo>
                      <a:cubicBezTo>
                        <a:pt x="707067" y="1343191"/>
                        <a:pt x="588569" y="1393551"/>
                        <a:pt x="393721" y="1450407"/>
                      </a:cubicBezTo>
                      <a:cubicBezTo>
                        <a:pt x="415094" y="1375222"/>
                        <a:pt x="343950" y="1135317"/>
                        <a:pt x="314682" y="1151731"/>
                      </a:cubicBezTo>
                      <a:cubicBezTo>
                        <a:pt x="267119" y="1154721"/>
                        <a:pt x="214721" y="1152875"/>
                        <a:pt x="164740" y="1153447"/>
                      </a:cubicBezTo>
                      <a:cubicBezTo>
                        <a:pt x="121673" y="1150578"/>
                        <a:pt x="81129" y="1124175"/>
                        <a:pt x="85287" y="1083739"/>
                      </a:cubicBezTo>
                      <a:cubicBezTo>
                        <a:pt x="89307" y="1065301"/>
                        <a:pt x="94851" y="1033651"/>
                        <a:pt x="102636" y="1012391"/>
                      </a:cubicBezTo>
                      <a:cubicBezTo>
                        <a:pt x="98432" y="1002171"/>
                        <a:pt x="83348" y="1001620"/>
                        <a:pt x="75518" y="985355"/>
                      </a:cubicBezTo>
                      <a:cubicBezTo>
                        <a:pt x="68273" y="971642"/>
                        <a:pt x="74326" y="957929"/>
                        <a:pt x="82798" y="944216"/>
                      </a:cubicBezTo>
                      <a:cubicBezTo>
                        <a:pt x="74523" y="936047"/>
                        <a:pt x="68961" y="926783"/>
                        <a:pt x="69387" y="914574"/>
                      </a:cubicBezTo>
                      <a:cubicBezTo>
                        <a:pt x="69326" y="906802"/>
                        <a:pt x="72057" y="898830"/>
                        <a:pt x="78091" y="892731"/>
                      </a:cubicBezTo>
                      <a:cubicBezTo>
                        <a:pt x="93167" y="868333"/>
                        <a:pt x="100567" y="819636"/>
                        <a:pt x="68512" y="813608"/>
                      </a:cubicBezTo>
                      <a:cubicBezTo>
                        <a:pt x="54782" y="809705"/>
                        <a:pt x="25820" y="810234"/>
                        <a:pt x="8281" y="788615"/>
                      </a:cubicBezTo>
                      <a:cubicBezTo>
                        <a:pt x="1209" y="777207"/>
                        <a:pt x="-2237" y="769429"/>
                        <a:pt x="1572" y="750768"/>
                      </a:cubicBezTo>
                      <a:cubicBezTo>
                        <a:pt x="17798" y="715962"/>
                        <a:pt x="36442" y="688408"/>
                        <a:pt x="53877" y="657230"/>
                      </a:cubicBezTo>
                      <a:cubicBezTo>
                        <a:pt x="70824" y="629007"/>
                        <a:pt x="88184" y="600890"/>
                        <a:pt x="104719" y="572555"/>
                      </a:cubicBezTo>
                      <a:cubicBezTo>
                        <a:pt x="112361" y="544185"/>
                        <a:pt x="82506" y="533330"/>
                        <a:pt x="85231" y="501523"/>
                      </a:cubicBezTo>
                      <a:cubicBezTo>
                        <a:pt x="84026" y="459190"/>
                        <a:pt x="114879" y="387159"/>
                        <a:pt x="121068" y="359953"/>
                      </a:cubicBezTo>
                      <a:cubicBezTo>
                        <a:pt x="132169" y="319752"/>
                        <a:pt x="149909" y="289830"/>
                        <a:pt x="155025" y="275649"/>
                      </a:cubicBezTo>
                      <a:cubicBezTo>
                        <a:pt x="147843" y="275778"/>
                        <a:pt x="107791" y="261338"/>
                        <a:pt x="127491" y="221657"/>
                      </a:cubicBezTo>
                      <a:cubicBezTo>
                        <a:pt x="221195" y="94683"/>
                        <a:pt x="456057" y="3874"/>
                        <a:pt x="577406" y="1791"/>
                      </a:cubicBezTo>
                      <a:cubicBezTo>
                        <a:pt x="591261" y="644"/>
                        <a:pt x="605059" y="55"/>
                        <a:pt x="618766" y="3"/>
                      </a:cubicBezTo>
                      <a:close/>
                    </a:path>
                  </a:pathLst>
                </a:custGeom>
                <a:solidFill>
                  <a:schemeClr val="accent5"/>
                </a:solidFill>
                <a:ln w="0">
                  <a:noFill/>
                  <a:prstDash val="solid"/>
                  <a:round/>
                  <a:headEnd/>
                  <a:tailEnd/>
                </a:ln>
                <a:effectLst/>
              </p:spPr>
              <p:txBody>
                <a:bodyPr vert="horz" wrap="square" lIns="68580" tIns="34290" rIns="68580" bIns="34290" numCol="1" anchor="t" anchorCtr="0" compatLnSpc="1">
                  <a:prstTxWarp prst="textNoShape">
                    <a:avLst/>
                  </a:prstTxWarp>
                  <a:noAutofit/>
                </a:bodyPr>
                <a:lstStyle/>
                <a:p>
                  <a:pPr defTabSz="685783">
                    <a:defRPr/>
                  </a:pPr>
                  <a:endParaRPr lang="en-US" sz="1350" kern="0" dirty="0">
                    <a:solidFill>
                      <a:prstClr val="black"/>
                    </a:solidFill>
                    <a:latin typeface="Calibri" panose="020F0502020204030204"/>
                  </a:endParaRPr>
                </a:p>
              </p:txBody>
            </p:sp>
          </p:grpSp>
        </p:grpSp>
        <p:grpSp>
          <p:nvGrpSpPr>
            <p:cNvPr id="2" name="Group 1">
              <a:extLst>
                <a:ext uri="{FF2B5EF4-FFF2-40B4-BE49-F238E27FC236}">
                  <a16:creationId xmlns:a16="http://schemas.microsoft.com/office/drawing/2014/main" id="{AA5DFCAF-7AF0-4B7B-8C09-D14A3BDE0B51}"/>
                </a:ext>
              </a:extLst>
            </p:cNvPr>
            <p:cNvGrpSpPr/>
            <p:nvPr/>
          </p:nvGrpSpPr>
          <p:grpSpPr>
            <a:xfrm>
              <a:off x="4150690" y="482763"/>
              <a:ext cx="4804627" cy="877976"/>
              <a:chOff x="4223260" y="482763"/>
              <a:chExt cx="4804627" cy="877976"/>
            </a:xfrm>
          </p:grpSpPr>
          <p:sp>
            <p:nvSpPr>
              <p:cNvPr id="153" name="Rectangle 152">
                <a:extLst>
                  <a:ext uri="{FF2B5EF4-FFF2-40B4-BE49-F238E27FC236}">
                    <a16:creationId xmlns:a16="http://schemas.microsoft.com/office/drawing/2014/main" id="{53C3B0B2-E8A4-426D-B703-D3159AAB547E}"/>
                  </a:ext>
                </a:extLst>
              </p:cNvPr>
              <p:cNvSpPr/>
              <p:nvPr/>
            </p:nvSpPr>
            <p:spPr>
              <a:xfrm>
                <a:off x="4337655" y="544068"/>
                <a:ext cx="4670008" cy="783148"/>
              </a:xfrm>
              <a:prstGeom prst="rect">
                <a:avLst/>
              </a:prstGeom>
            </p:spPr>
            <p:txBody>
              <a:bodyPr wrap="square">
                <a:spAutoFit/>
              </a:bodyPr>
              <a:lstStyle/>
              <a:p>
                <a:pPr defTabSz="685783">
                  <a:defRPr/>
                </a:pPr>
                <a:r>
                  <a:rPr lang="en-US" b="1" dirty="0">
                    <a:solidFill>
                      <a:srgbClr val="000000"/>
                    </a:solidFill>
                    <a:latin typeface="Century Gothic" panose="020B0502020202020204" pitchFamily="34" charset="0"/>
                  </a:rPr>
                  <a:t>Job Descriptions </a:t>
                </a:r>
                <a:r>
                  <a:rPr lang="en-US" sz="1200" dirty="0">
                    <a:solidFill>
                      <a:srgbClr val="000000"/>
                    </a:solidFill>
                    <a:latin typeface="Arial" panose="020B0604020202020204" pitchFamily="34" charset="0"/>
                    <a:cs typeface="Arial" panose="020B0604020202020204" pitchFamily="34" charset="0"/>
                  </a:rPr>
                  <a:t>tell the incumbent and the HR professional the job specifications and clarify the minimum requirements to qualify for the job and essential responsibilities – important keys to HR functions in the selection process. </a:t>
                </a:r>
                <a:endParaRPr lang="en-IN" sz="1200" dirty="0">
                  <a:solidFill>
                    <a:srgbClr val="000000"/>
                  </a:solidFill>
                  <a:latin typeface="Arial" panose="020B0604020202020204" pitchFamily="34" charset="0"/>
                  <a:cs typeface="Arial" panose="020B0604020202020204" pitchFamily="34" charset="0"/>
                </a:endParaRPr>
              </a:p>
            </p:txBody>
          </p:sp>
          <p:grpSp>
            <p:nvGrpSpPr>
              <p:cNvPr id="154" name="Group 153">
                <a:extLst>
                  <a:ext uri="{FF2B5EF4-FFF2-40B4-BE49-F238E27FC236}">
                    <a16:creationId xmlns:a16="http://schemas.microsoft.com/office/drawing/2014/main" id="{59E6A9D7-C10C-4657-A02C-666A015B5449}"/>
                  </a:ext>
                </a:extLst>
              </p:cNvPr>
              <p:cNvGrpSpPr/>
              <p:nvPr/>
            </p:nvGrpSpPr>
            <p:grpSpPr>
              <a:xfrm>
                <a:off x="4223260" y="482763"/>
                <a:ext cx="4804627" cy="877976"/>
                <a:chOff x="-9497" y="474563"/>
                <a:chExt cx="5238207" cy="1859103"/>
              </a:xfrm>
            </p:grpSpPr>
            <p:sp>
              <p:nvSpPr>
                <p:cNvPr id="155" name="Freeform: Shape 154">
                  <a:extLst>
                    <a:ext uri="{FF2B5EF4-FFF2-40B4-BE49-F238E27FC236}">
                      <a16:creationId xmlns:a16="http://schemas.microsoft.com/office/drawing/2014/main" id="{9E9C3E55-46D7-443B-AFF0-5A91D9FBB27F}"/>
                    </a:ext>
                  </a:extLst>
                </p:cNvPr>
                <p:cNvSpPr/>
                <p:nvPr/>
              </p:nvSpPr>
              <p:spPr>
                <a:xfrm>
                  <a:off x="4914671"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56" name="Freeform: Shape 155">
                  <a:extLst>
                    <a:ext uri="{FF2B5EF4-FFF2-40B4-BE49-F238E27FC236}">
                      <a16:creationId xmlns:a16="http://schemas.microsoft.com/office/drawing/2014/main" id="{50E891CE-E667-454E-AC1B-6AE9CCB7EFC7}"/>
                    </a:ext>
                  </a:extLst>
                </p:cNvPr>
                <p:cNvSpPr/>
                <p:nvPr/>
              </p:nvSpPr>
              <p:spPr>
                <a:xfrm flipH="1">
                  <a:off x="-9497" y="533001"/>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grpSp>
      <p:sp>
        <p:nvSpPr>
          <p:cNvPr id="161" name="Freeform 20">
            <a:extLst>
              <a:ext uri="{FF2B5EF4-FFF2-40B4-BE49-F238E27FC236}">
                <a16:creationId xmlns:a16="http://schemas.microsoft.com/office/drawing/2014/main" id="{413ADAFD-F24A-4EEA-84A9-93FA8CE9544E}"/>
              </a:ext>
            </a:extLst>
          </p:cNvPr>
          <p:cNvSpPr>
            <a:spLocks noEditPoints="1"/>
          </p:cNvSpPr>
          <p:nvPr/>
        </p:nvSpPr>
        <p:spPr bwMode="auto">
          <a:xfrm>
            <a:off x="4806258" y="2410837"/>
            <a:ext cx="342479" cy="341575"/>
          </a:xfrm>
          <a:custGeom>
            <a:avLst/>
            <a:gdLst>
              <a:gd name="T0" fmla="*/ 1565 w 2334"/>
              <a:gd name="T1" fmla="*/ 1431 h 2333"/>
              <a:gd name="T2" fmla="*/ 1565 w 2334"/>
              <a:gd name="T3" fmla="*/ 1503 h 2333"/>
              <a:gd name="T4" fmla="*/ 1493 w 2334"/>
              <a:gd name="T5" fmla="*/ 1574 h 2333"/>
              <a:gd name="T6" fmla="*/ 841 w 2334"/>
              <a:gd name="T7" fmla="*/ 1574 h 2333"/>
              <a:gd name="T8" fmla="*/ 769 w 2334"/>
              <a:gd name="T9" fmla="*/ 1503 h 2333"/>
              <a:gd name="T10" fmla="*/ 769 w 2334"/>
              <a:gd name="T11" fmla="*/ 1431 h 2333"/>
              <a:gd name="T12" fmla="*/ 987 w 2334"/>
              <a:gd name="T13" fmla="*/ 1140 h 2333"/>
              <a:gd name="T14" fmla="*/ 1029 w 2334"/>
              <a:gd name="T15" fmla="*/ 1153 h 2333"/>
              <a:gd name="T16" fmla="*/ 1138 w 2334"/>
              <a:gd name="T17" fmla="*/ 1289 h 2333"/>
              <a:gd name="T18" fmla="*/ 1190 w 2334"/>
              <a:gd name="T19" fmla="*/ 1294 h 2333"/>
              <a:gd name="T20" fmla="*/ 1196 w 2334"/>
              <a:gd name="T21" fmla="*/ 1289 h 2333"/>
              <a:gd name="T22" fmla="*/ 1305 w 2334"/>
              <a:gd name="T23" fmla="*/ 1152 h 2333"/>
              <a:gd name="T24" fmla="*/ 1347 w 2334"/>
              <a:gd name="T25" fmla="*/ 1139 h 2333"/>
              <a:gd name="T26" fmla="*/ 1565 w 2334"/>
              <a:gd name="T27" fmla="*/ 1431 h 2333"/>
              <a:gd name="T28" fmla="*/ 1167 w 2334"/>
              <a:gd name="T29" fmla="*/ 1092 h 2333"/>
              <a:gd name="T30" fmla="*/ 1392 w 2334"/>
              <a:gd name="T31" fmla="*/ 867 h 2333"/>
              <a:gd name="T32" fmla="*/ 1167 w 2334"/>
              <a:gd name="T33" fmla="*/ 641 h 2333"/>
              <a:gd name="T34" fmla="*/ 942 w 2334"/>
              <a:gd name="T35" fmla="*/ 867 h 2333"/>
              <a:gd name="T36" fmla="*/ 1167 w 2334"/>
              <a:gd name="T37" fmla="*/ 1092 h 2333"/>
              <a:gd name="T38" fmla="*/ 2334 w 2334"/>
              <a:gd name="T39" fmla="*/ 1166 h 2333"/>
              <a:gd name="T40" fmla="*/ 2220 w 2334"/>
              <a:gd name="T41" fmla="*/ 1280 h 2333"/>
              <a:gd name="T42" fmla="*/ 2108 w 2334"/>
              <a:gd name="T43" fmla="*/ 1280 h 2333"/>
              <a:gd name="T44" fmla="*/ 1281 w 2334"/>
              <a:gd name="T45" fmla="*/ 2108 h 2333"/>
              <a:gd name="T46" fmla="*/ 1281 w 2334"/>
              <a:gd name="T47" fmla="*/ 2220 h 2333"/>
              <a:gd name="T48" fmla="*/ 1167 w 2334"/>
              <a:gd name="T49" fmla="*/ 2333 h 2333"/>
              <a:gd name="T50" fmla="*/ 1053 w 2334"/>
              <a:gd name="T51" fmla="*/ 2220 h 2333"/>
              <a:gd name="T52" fmla="*/ 1053 w 2334"/>
              <a:gd name="T53" fmla="*/ 2108 h 2333"/>
              <a:gd name="T54" fmla="*/ 226 w 2334"/>
              <a:gd name="T55" fmla="*/ 1280 h 2333"/>
              <a:gd name="T56" fmla="*/ 114 w 2334"/>
              <a:gd name="T57" fmla="*/ 1280 h 2333"/>
              <a:gd name="T58" fmla="*/ 0 w 2334"/>
              <a:gd name="T59" fmla="*/ 1166 h 2333"/>
              <a:gd name="T60" fmla="*/ 114 w 2334"/>
              <a:gd name="T61" fmla="*/ 1053 h 2333"/>
              <a:gd name="T62" fmla="*/ 226 w 2334"/>
              <a:gd name="T63" fmla="*/ 1053 h 2333"/>
              <a:gd name="T64" fmla="*/ 1053 w 2334"/>
              <a:gd name="T65" fmla="*/ 225 h 2333"/>
              <a:gd name="T66" fmla="*/ 1053 w 2334"/>
              <a:gd name="T67" fmla="*/ 113 h 2333"/>
              <a:gd name="T68" fmla="*/ 1167 w 2334"/>
              <a:gd name="T69" fmla="*/ 0 h 2333"/>
              <a:gd name="T70" fmla="*/ 1281 w 2334"/>
              <a:gd name="T71" fmla="*/ 113 h 2333"/>
              <a:gd name="T72" fmla="*/ 1281 w 2334"/>
              <a:gd name="T73" fmla="*/ 225 h 2333"/>
              <a:gd name="T74" fmla="*/ 2108 w 2334"/>
              <a:gd name="T75" fmla="*/ 1053 h 2333"/>
              <a:gd name="T76" fmla="*/ 2220 w 2334"/>
              <a:gd name="T77" fmla="*/ 1053 h 2333"/>
              <a:gd name="T78" fmla="*/ 2334 w 2334"/>
              <a:gd name="T79" fmla="*/ 1166 h 2333"/>
              <a:gd name="T80" fmla="*/ 1888 w 2334"/>
              <a:gd name="T81" fmla="*/ 1166 h 2333"/>
              <a:gd name="T82" fmla="*/ 1167 w 2334"/>
              <a:gd name="T83" fmla="*/ 445 h 2333"/>
              <a:gd name="T84" fmla="*/ 446 w 2334"/>
              <a:gd name="T85" fmla="*/ 1167 h 2333"/>
              <a:gd name="T86" fmla="*/ 1167 w 2334"/>
              <a:gd name="T87" fmla="*/ 1888 h 2333"/>
              <a:gd name="T88" fmla="*/ 1888 w 2334"/>
              <a:gd name="T89" fmla="*/ 1166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34" h="2333">
                <a:moveTo>
                  <a:pt x="1565" y="1431"/>
                </a:moveTo>
                <a:cubicBezTo>
                  <a:pt x="1565" y="1503"/>
                  <a:pt x="1565" y="1503"/>
                  <a:pt x="1565" y="1503"/>
                </a:cubicBezTo>
                <a:cubicBezTo>
                  <a:pt x="1565" y="1542"/>
                  <a:pt x="1533" y="1574"/>
                  <a:pt x="1493" y="1574"/>
                </a:cubicBezTo>
                <a:cubicBezTo>
                  <a:pt x="841" y="1574"/>
                  <a:pt x="841" y="1574"/>
                  <a:pt x="841" y="1574"/>
                </a:cubicBezTo>
                <a:cubicBezTo>
                  <a:pt x="801" y="1574"/>
                  <a:pt x="769" y="1542"/>
                  <a:pt x="769" y="1503"/>
                </a:cubicBezTo>
                <a:cubicBezTo>
                  <a:pt x="769" y="1431"/>
                  <a:pt x="769" y="1431"/>
                  <a:pt x="769" y="1431"/>
                </a:cubicBezTo>
                <a:cubicBezTo>
                  <a:pt x="769" y="1297"/>
                  <a:pt x="858" y="1178"/>
                  <a:pt x="987" y="1140"/>
                </a:cubicBezTo>
                <a:cubicBezTo>
                  <a:pt x="1002" y="1135"/>
                  <a:pt x="1019" y="1140"/>
                  <a:pt x="1029" y="1153"/>
                </a:cubicBezTo>
                <a:cubicBezTo>
                  <a:pt x="1138" y="1289"/>
                  <a:pt x="1138" y="1289"/>
                  <a:pt x="1138" y="1289"/>
                </a:cubicBezTo>
                <a:cubicBezTo>
                  <a:pt x="1151" y="1305"/>
                  <a:pt x="1174" y="1307"/>
                  <a:pt x="1190" y="1294"/>
                </a:cubicBezTo>
                <a:cubicBezTo>
                  <a:pt x="1192" y="1293"/>
                  <a:pt x="1194" y="1291"/>
                  <a:pt x="1196" y="1289"/>
                </a:cubicBezTo>
                <a:cubicBezTo>
                  <a:pt x="1305" y="1152"/>
                  <a:pt x="1305" y="1152"/>
                  <a:pt x="1305" y="1152"/>
                </a:cubicBezTo>
                <a:cubicBezTo>
                  <a:pt x="1315" y="1140"/>
                  <a:pt x="1331" y="1135"/>
                  <a:pt x="1347" y="1139"/>
                </a:cubicBezTo>
                <a:cubicBezTo>
                  <a:pt x="1476" y="1178"/>
                  <a:pt x="1565" y="1296"/>
                  <a:pt x="1565" y="1431"/>
                </a:cubicBezTo>
                <a:close/>
                <a:moveTo>
                  <a:pt x="1167" y="1092"/>
                </a:moveTo>
                <a:cubicBezTo>
                  <a:pt x="1292" y="1092"/>
                  <a:pt x="1392" y="991"/>
                  <a:pt x="1392" y="867"/>
                </a:cubicBezTo>
                <a:cubicBezTo>
                  <a:pt x="1392" y="742"/>
                  <a:pt x="1292" y="641"/>
                  <a:pt x="1167" y="641"/>
                </a:cubicBezTo>
                <a:cubicBezTo>
                  <a:pt x="1042" y="641"/>
                  <a:pt x="942" y="742"/>
                  <a:pt x="942" y="867"/>
                </a:cubicBezTo>
                <a:cubicBezTo>
                  <a:pt x="942" y="991"/>
                  <a:pt x="1042" y="1092"/>
                  <a:pt x="1167" y="1092"/>
                </a:cubicBezTo>
                <a:close/>
                <a:moveTo>
                  <a:pt x="2334" y="1166"/>
                </a:moveTo>
                <a:cubicBezTo>
                  <a:pt x="2334" y="1229"/>
                  <a:pt x="2283" y="1280"/>
                  <a:pt x="2220" y="1280"/>
                </a:cubicBezTo>
                <a:cubicBezTo>
                  <a:pt x="2108" y="1280"/>
                  <a:pt x="2108" y="1280"/>
                  <a:pt x="2108" y="1280"/>
                </a:cubicBezTo>
                <a:cubicBezTo>
                  <a:pt x="2056" y="1713"/>
                  <a:pt x="1714" y="2055"/>
                  <a:pt x="1281" y="2108"/>
                </a:cubicBezTo>
                <a:cubicBezTo>
                  <a:pt x="1281" y="2220"/>
                  <a:pt x="1281" y="2220"/>
                  <a:pt x="1281" y="2220"/>
                </a:cubicBezTo>
                <a:cubicBezTo>
                  <a:pt x="1281" y="2282"/>
                  <a:pt x="1230" y="2333"/>
                  <a:pt x="1167" y="2333"/>
                </a:cubicBezTo>
                <a:cubicBezTo>
                  <a:pt x="1104" y="2333"/>
                  <a:pt x="1053" y="2282"/>
                  <a:pt x="1053" y="2220"/>
                </a:cubicBezTo>
                <a:cubicBezTo>
                  <a:pt x="1053" y="2108"/>
                  <a:pt x="1053" y="2108"/>
                  <a:pt x="1053" y="2108"/>
                </a:cubicBezTo>
                <a:cubicBezTo>
                  <a:pt x="620" y="2055"/>
                  <a:pt x="278" y="1713"/>
                  <a:pt x="226" y="1280"/>
                </a:cubicBezTo>
                <a:cubicBezTo>
                  <a:pt x="114" y="1280"/>
                  <a:pt x="114" y="1280"/>
                  <a:pt x="114" y="1280"/>
                </a:cubicBezTo>
                <a:cubicBezTo>
                  <a:pt x="51" y="1280"/>
                  <a:pt x="0" y="1229"/>
                  <a:pt x="0" y="1166"/>
                </a:cubicBezTo>
                <a:cubicBezTo>
                  <a:pt x="0" y="1104"/>
                  <a:pt x="51" y="1053"/>
                  <a:pt x="114" y="1053"/>
                </a:cubicBezTo>
                <a:cubicBezTo>
                  <a:pt x="226" y="1053"/>
                  <a:pt x="226" y="1053"/>
                  <a:pt x="226" y="1053"/>
                </a:cubicBezTo>
                <a:cubicBezTo>
                  <a:pt x="278" y="619"/>
                  <a:pt x="620" y="278"/>
                  <a:pt x="1053" y="225"/>
                </a:cubicBezTo>
                <a:cubicBezTo>
                  <a:pt x="1053" y="113"/>
                  <a:pt x="1053" y="113"/>
                  <a:pt x="1053" y="113"/>
                </a:cubicBezTo>
                <a:cubicBezTo>
                  <a:pt x="1053" y="50"/>
                  <a:pt x="1104" y="0"/>
                  <a:pt x="1167" y="0"/>
                </a:cubicBezTo>
                <a:cubicBezTo>
                  <a:pt x="1230" y="0"/>
                  <a:pt x="1281" y="50"/>
                  <a:pt x="1281" y="113"/>
                </a:cubicBezTo>
                <a:cubicBezTo>
                  <a:pt x="1281" y="225"/>
                  <a:pt x="1281" y="225"/>
                  <a:pt x="1281" y="225"/>
                </a:cubicBezTo>
                <a:cubicBezTo>
                  <a:pt x="1714" y="278"/>
                  <a:pt x="2056" y="619"/>
                  <a:pt x="2108" y="1053"/>
                </a:cubicBezTo>
                <a:cubicBezTo>
                  <a:pt x="2220" y="1053"/>
                  <a:pt x="2220" y="1053"/>
                  <a:pt x="2220" y="1053"/>
                </a:cubicBezTo>
                <a:cubicBezTo>
                  <a:pt x="2283" y="1053"/>
                  <a:pt x="2334" y="1104"/>
                  <a:pt x="2334" y="1166"/>
                </a:cubicBezTo>
                <a:close/>
                <a:moveTo>
                  <a:pt x="1888" y="1166"/>
                </a:moveTo>
                <a:cubicBezTo>
                  <a:pt x="1888" y="768"/>
                  <a:pt x="1565" y="445"/>
                  <a:pt x="1167" y="445"/>
                </a:cubicBezTo>
                <a:cubicBezTo>
                  <a:pt x="768" y="445"/>
                  <a:pt x="446" y="769"/>
                  <a:pt x="446" y="1167"/>
                </a:cubicBezTo>
                <a:cubicBezTo>
                  <a:pt x="446" y="1565"/>
                  <a:pt x="769" y="1888"/>
                  <a:pt x="1167" y="1888"/>
                </a:cubicBezTo>
                <a:cubicBezTo>
                  <a:pt x="1565" y="1887"/>
                  <a:pt x="1888" y="1565"/>
                  <a:pt x="1888" y="1166"/>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3">
              <a:defRPr/>
            </a:pPr>
            <a:endParaRPr lang="en-IN" sz="1350" kern="0" dirty="0">
              <a:solidFill>
                <a:schemeClr val="tx2"/>
              </a:solidFill>
            </a:endParaRPr>
          </a:p>
        </p:txBody>
      </p:sp>
      <p:sp>
        <p:nvSpPr>
          <p:cNvPr id="133" name="TextBox 132">
            <a:extLst>
              <a:ext uri="{FF2B5EF4-FFF2-40B4-BE49-F238E27FC236}">
                <a16:creationId xmlns:a16="http://schemas.microsoft.com/office/drawing/2014/main" id="{2AF81CE4-94DF-449F-9115-F87E7B48CEC0}"/>
              </a:ext>
            </a:extLst>
          </p:cNvPr>
          <p:cNvSpPr txBox="1"/>
          <p:nvPr/>
        </p:nvSpPr>
        <p:spPr>
          <a:xfrm>
            <a:off x="5348629" y="2364456"/>
            <a:ext cx="2802782"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Expectations of the Job</a:t>
            </a:r>
          </a:p>
        </p:txBody>
      </p:sp>
      <p:sp>
        <p:nvSpPr>
          <p:cNvPr id="162" name="Rectangle 161">
            <a:extLst>
              <a:ext uri="{FF2B5EF4-FFF2-40B4-BE49-F238E27FC236}">
                <a16:creationId xmlns:a16="http://schemas.microsoft.com/office/drawing/2014/main" id="{1360C5B1-3773-432C-BDE3-C06675631D2A}"/>
              </a:ext>
            </a:extLst>
          </p:cNvPr>
          <p:cNvSpPr/>
          <p:nvPr/>
        </p:nvSpPr>
        <p:spPr>
          <a:xfrm>
            <a:off x="5437918" y="2685658"/>
            <a:ext cx="3283470" cy="1785104"/>
          </a:xfrm>
          <a:prstGeom prst="rect">
            <a:avLst/>
          </a:prstGeom>
        </p:spPr>
        <p:txBody>
          <a:bodyPr wrap="square" anchor="ctr">
            <a:spAutoFit/>
          </a:bodyPr>
          <a:lstStyle/>
          <a:p>
            <a:pPr marL="214308" indent="-214308" defTabSz="685783">
              <a:buFont typeface="Wingdings" panose="05000000000000000000" pitchFamily="2" charset="2"/>
              <a:buChar char="ü"/>
              <a:defRPr/>
            </a:pPr>
            <a:r>
              <a:rPr lang="en-US" sz="1000" b="0" i="0" dirty="0">
                <a:solidFill>
                  <a:srgbClr val="2D2D2D"/>
                </a:solidFill>
                <a:effectLst/>
                <a:latin typeface="Silka"/>
              </a:rPr>
              <a:t>It is important to set clear performance expectations.</a:t>
            </a:r>
          </a:p>
          <a:p>
            <a:pPr marL="214308" indent="-214308" defTabSz="685783">
              <a:buFont typeface="Wingdings" panose="05000000000000000000" pitchFamily="2" charset="2"/>
              <a:buChar char="ü"/>
              <a:defRPr/>
            </a:pPr>
            <a:r>
              <a:rPr lang="en-US" sz="1000" b="0" i="0" dirty="0">
                <a:solidFill>
                  <a:srgbClr val="2D2D2D"/>
                </a:solidFill>
                <a:effectLst/>
                <a:latin typeface="Silka"/>
              </a:rPr>
              <a:t> Be specific and clear as to what the expectations are and how you will measure them. </a:t>
            </a:r>
          </a:p>
          <a:p>
            <a:pPr marL="214308" indent="-214308" defTabSz="685783">
              <a:buFont typeface="Wingdings" panose="05000000000000000000" pitchFamily="2" charset="2"/>
              <a:buChar char="ü"/>
              <a:defRPr/>
            </a:pPr>
            <a:r>
              <a:rPr lang="en-US" sz="1000" b="0" i="0" dirty="0">
                <a:solidFill>
                  <a:srgbClr val="2D2D2D"/>
                </a:solidFill>
                <a:effectLst/>
                <a:latin typeface="Silka"/>
              </a:rPr>
              <a:t>The overall purpose of having performance expectations is to move toward a specific company goal and create workplace accountability from one employee to another. </a:t>
            </a:r>
          </a:p>
          <a:p>
            <a:pPr marL="214308" indent="-214308" defTabSz="685783">
              <a:buFont typeface="Wingdings" panose="05000000000000000000" pitchFamily="2" charset="2"/>
              <a:buChar char="ü"/>
              <a:defRPr/>
            </a:pPr>
            <a:r>
              <a:rPr lang="en-US" sz="1000" dirty="0">
                <a:solidFill>
                  <a:srgbClr val="2D2D2D"/>
                </a:solidFill>
                <a:latin typeface="Silka"/>
              </a:rPr>
              <a:t>Compliance and ethical expectations</a:t>
            </a:r>
          </a:p>
          <a:p>
            <a:pPr marL="214308" indent="-214308" defTabSz="685783">
              <a:buFont typeface="Wingdings" panose="05000000000000000000" pitchFamily="2" charset="2"/>
              <a:buChar char="ü"/>
              <a:defRPr/>
            </a:pPr>
            <a:r>
              <a:rPr lang="en-US" sz="1000" b="0" i="0" dirty="0">
                <a:solidFill>
                  <a:srgbClr val="2D2D2D"/>
                </a:solidFill>
                <a:effectLst/>
                <a:latin typeface="Silka"/>
              </a:rPr>
              <a:t>Authority to do the job</a:t>
            </a:r>
          </a:p>
          <a:p>
            <a:pPr marL="214308" indent="-214308" defTabSz="685783">
              <a:buFont typeface="Wingdings" panose="05000000000000000000" pitchFamily="2" charset="2"/>
              <a:buChar char="ü"/>
              <a:defRPr/>
            </a:pPr>
            <a:r>
              <a:rPr lang="en-US" sz="1000" dirty="0">
                <a:solidFill>
                  <a:srgbClr val="2D2D2D"/>
                </a:solidFill>
                <a:latin typeface="Silka"/>
              </a:rPr>
              <a:t>Training and resources</a:t>
            </a:r>
            <a:endParaRPr lang="en-US" sz="1000" b="0" i="0" dirty="0">
              <a:solidFill>
                <a:srgbClr val="2D2D2D"/>
              </a:solidFill>
              <a:effectLst/>
              <a:latin typeface="Silka"/>
            </a:endParaRPr>
          </a:p>
          <a:p>
            <a:pPr marL="214308" indent="-214308" defTabSz="685783">
              <a:buFont typeface="Wingdings" panose="05000000000000000000" pitchFamily="2" charset="2"/>
              <a:buChar char="ü"/>
              <a:defRPr/>
            </a:pPr>
            <a:endParaRPr lang="en-US" sz="1000" b="0" i="0" dirty="0">
              <a:solidFill>
                <a:srgbClr val="49494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70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00624"/>
            <a:ext cx="7918534" cy="1430376"/>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624030" y="577203"/>
            <a:ext cx="7429687" cy="1077218"/>
          </a:xfrm>
          <a:prstGeom prst="rect">
            <a:avLst/>
          </a:prstGeom>
          <a:noFill/>
        </p:spPr>
        <p:txBody>
          <a:bodyPr wrap="square" rtlCol="0">
            <a:spAutoFit/>
          </a:bodyPr>
          <a:lstStyle/>
          <a:p>
            <a:pPr algn="ctr"/>
            <a:r>
              <a:rPr lang="en-US" sz="2800" b="1" dirty="0">
                <a:latin typeface="Century Gothic" panose="020B0502020202020204" pitchFamily="34" charset="0"/>
                <a:cs typeface="Arial" panose="020B0604020202020204" pitchFamily="34" charset="0"/>
              </a:rPr>
              <a:t> Preparing for the Interview</a:t>
            </a:r>
          </a:p>
          <a:p>
            <a:pPr algn="ctr"/>
            <a:r>
              <a:rPr lang="en-US" dirty="0">
                <a:solidFill>
                  <a:srgbClr val="202124"/>
                </a:solidFill>
                <a:latin typeface="Arial" panose="020B0604020202020204" pitchFamily="34" charset="0"/>
                <a:cs typeface="Arial" panose="020B0604020202020204" pitchFamily="34" charset="0"/>
              </a:rPr>
              <a:t>...The </a:t>
            </a:r>
            <a:r>
              <a:rPr lang="en-US" i="1" dirty="0">
                <a:solidFill>
                  <a:srgbClr val="006699"/>
                </a:solidFill>
                <a:latin typeface="Arial" panose="020B0604020202020204" pitchFamily="34" charset="0"/>
                <a:cs typeface="Arial" panose="020B0604020202020204" pitchFamily="34" charset="0"/>
              </a:rPr>
              <a:t>behavioral interviewing </a:t>
            </a:r>
            <a:r>
              <a:rPr lang="en-US" dirty="0">
                <a:solidFill>
                  <a:srgbClr val="202124"/>
                </a:solidFill>
                <a:latin typeface="Arial" panose="020B0604020202020204" pitchFamily="34" charset="0"/>
                <a:cs typeface="Arial" panose="020B0604020202020204" pitchFamily="34" charset="0"/>
              </a:rPr>
              <a:t>technique can take a great deal of effort and planning before an </a:t>
            </a:r>
            <a:r>
              <a:rPr lang="en-US" i="1" dirty="0">
                <a:solidFill>
                  <a:srgbClr val="006699"/>
                </a:solidFill>
                <a:latin typeface="Arial" panose="020B0604020202020204" pitchFamily="34" charset="0"/>
                <a:cs typeface="Arial" panose="020B0604020202020204" pitchFamily="34" charset="0"/>
              </a:rPr>
              <a:t>interview</a:t>
            </a:r>
            <a:r>
              <a:rPr lang="en-US" dirty="0">
                <a:solidFill>
                  <a:srgbClr val="202124"/>
                </a:solidFill>
                <a:latin typeface="Arial" panose="020B0604020202020204" pitchFamily="34" charset="0"/>
                <a:cs typeface="Arial" panose="020B0604020202020204" pitchFamily="34" charset="0"/>
              </a:rPr>
              <a:t> can ever take place.</a:t>
            </a:r>
            <a:endParaRPr 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881FDA-290B-4E09-BEB7-E0996363F6A9}"/>
              </a:ext>
            </a:extLst>
          </p:cNvPr>
          <p:cNvSpPr txBox="1"/>
          <p:nvPr/>
        </p:nvSpPr>
        <p:spPr>
          <a:xfrm>
            <a:off x="624030" y="2013689"/>
            <a:ext cx="8030409" cy="4524315"/>
          </a:xfrm>
          <a:prstGeom prst="rect">
            <a:avLst/>
          </a:prstGeom>
          <a:noFill/>
        </p:spPr>
        <p:txBody>
          <a:bodyPr wrap="square">
            <a:spAutoFit/>
          </a:bodyPr>
          <a:lstStyle/>
          <a:p>
            <a:pPr marL="285750" indent="-285750">
              <a:buFont typeface="Wingdings" panose="05000000000000000000" pitchFamily="2" charset="2"/>
              <a:buChar char="§"/>
            </a:pPr>
            <a:r>
              <a:rPr lang="en-US" sz="1600" b="0" i="0" dirty="0">
                <a:solidFill>
                  <a:schemeClr val="tx2"/>
                </a:solidFill>
                <a:effectLst/>
                <a:latin typeface="Arial" panose="020B0604020202020204" pitchFamily="34" charset="0"/>
                <a:cs typeface="Arial" panose="020B0604020202020204" pitchFamily="34" charset="0"/>
              </a:rPr>
              <a:t>Schedule a planning meeting with the appropriate attendees, such as co-workers, an indirect but interested manager or internal customers of the position.</a:t>
            </a:r>
          </a:p>
          <a:p>
            <a:pPr marL="285750" indent="-285750">
              <a:buFont typeface="Wingdings" panose="05000000000000000000" pitchFamily="2" charset="2"/>
              <a:buChar char="§"/>
            </a:pPr>
            <a:endParaRPr lang="en-US" sz="1600" b="0" i="0" dirty="0">
              <a:solidFill>
                <a:schemeClr val="tx2"/>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dirty="0">
                <a:solidFill>
                  <a:schemeClr val="tx2"/>
                </a:solidFill>
                <a:effectLst/>
                <a:latin typeface="Arial" panose="020B0604020202020204" pitchFamily="34" charset="0"/>
                <a:cs typeface="Arial" panose="020B0604020202020204" pitchFamily="34" charset="0"/>
              </a:rPr>
              <a:t>Decide on the applicant screening questions for the telephone screens.</a:t>
            </a:r>
          </a:p>
          <a:p>
            <a:pPr marL="285750" indent="-285750">
              <a:buFont typeface="Wingdings" panose="05000000000000000000" pitchFamily="2" charset="2"/>
              <a:buChar char="§"/>
            </a:pPr>
            <a:endParaRPr lang="en-US" sz="1600" b="0" i="0" dirty="0">
              <a:solidFill>
                <a:schemeClr val="tx2"/>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0" i="0" dirty="0">
                <a:solidFill>
                  <a:schemeClr val="tx2"/>
                </a:solidFill>
                <a:effectLst/>
                <a:latin typeface="Arial" panose="020B0604020202020204" pitchFamily="34" charset="0"/>
                <a:cs typeface="Arial" panose="020B0604020202020204" pitchFamily="34" charset="0"/>
              </a:rPr>
              <a:t>Decide the type of interview venue that will be used.</a:t>
            </a:r>
          </a:p>
          <a:p>
            <a:pPr marL="285750" indent="-285750" algn="l">
              <a:buFont typeface="Wingdings" panose="05000000000000000000" pitchFamily="2" charset="2"/>
              <a:buChar char="§"/>
            </a:pPr>
            <a:endParaRPr lang="en-US" sz="1600" b="0" i="0" dirty="0">
              <a:solidFill>
                <a:schemeClr val="tx2"/>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Create/select</a:t>
            </a:r>
            <a:r>
              <a:rPr lang="en-US" sz="1600" b="0" i="0" dirty="0">
                <a:solidFill>
                  <a:schemeClr val="tx2"/>
                </a:solidFill>
                <a:effectLst/>
                <a:latin typeface="Arial" panose="020B0604020202020204" pitchFamily="34" charset="0"/>
                <a:cs typeface="Arial" panose="020B0604020202020204" pitchFamily="34" charset="0"/>
              </a:rPr>
              <a:t> specific questions to determine whether an applicant possesses the critical success factors.</a:t>
            </a:r>
          </a:p>
          <a:p>
            <a:pPr marL="285750" indent="-285750" algn="l">
              <a:buFont typeface="Wingdings" panose="05000000000000000000" pitchFamily="2" charset="2"/>
              <a:buChar char="§"/>
            </a:pPr>
            <a:endParaRPr lang="en-US" sz="1600" b="0" i="0" dirty="0">
              <a:solidFill>
                <a:schemeClr val="tx2"/>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sz="1600" b="0" i="0" dirty="0">
                <a:solidFill>
                  <a:schemeClr val="tx2"/>
                </a:solidFill>
                <a:effectLst/>
                <a:latin typeface="Arial" panose="020B0604020202020204" pitchFamily="34" charset="0"/>
                <a:cs typeface="Arial" panose="020B0604020202020204" pitchFamily="34" charset="0"/>
              </a:rPr>
              <a:t>Determine who will interview the candidate.</a:t>
            </a:r>
          </a:p>
          <a:p>
            <a:pPr marL="285750" indent="-285750" algn="l">
              <a:buFont typeface="Wingdings" panose="05000000000000000000" pitchFamily="2" charset="2"/>
              <a:buChar char="§"/>
            </a:pPr>
            <a:endParaRPr lang="en-US" sz="1600" b="0" i="0" dirty="0">
              <a:solidFill>
                <a:schemeClr val="tx2"/>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en-US" sz="1600" b="0" i="0" dirty="0">
                <a:solidFill>
                  <a:schemeClr val="tx2"/>
                </a:solidFill>
                <a:effectLst/>
                <a:latin typeface="Arial" panose="020B0604020202020204" pitchFamily="34" charset="0"/>
                <a:cs typeface="Arial" panose="020B0604020202020204" pitchFamily="34" charset="0"/>
              </a:rPr>
              <a:t>Plan the interview and the follow-up process.</a:t>
            </a:r>
          </a:p>
          <a:p>
            <a:pPr algn="l"/>
            <a:endParaRPr lang="en-US" sz="1600" b="0" i="0" dirty="0">
              <a:solidFill>
                <a:schemeClr val="tx2"/>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solidFill>
                  <a:schemeClr val="tx2"/>
                </a:solidFill>
                <a:latin typeface="Arial" panose="020B0604020202020204" pitchFamily="34" charset="0"/>
                <a:cs typeface="Arial" panose="020B0604020202020204" pitchFamily="34" charset="0"/>
              </a:rPr>
              <a:t>Review beforehand the job description and the resume of each candidate to be interviewed.</a:t>
            </a:r>
          </a:p>
          <a:p>
            <a:pPr marL="285750" indent="-285750" algn="l">
              <a:buFont typeface="Wingdings" panose="05000000000000000000" pitchFamily="2" charset="2"/>
              <a:buChar char="§"/>
            </a:pPr>
            <a:endParaRPr lang="en-US" sz="1600" b="0" i="0" dirty="0">
              <a:solidFill>
                <a:schemeClr val="tx2"/>
              </a:solidFill>
              <a:effectLst/>
              <a:latin typeface="Arial" panose="020B0604020202020204" pitchFamily="34" charset="0"/>
              <a:cs typeface="Arial" panose="020B0604020202020204" pitchFamily="34" charset="0"/>
            </a:endParaRPr>
          </a:p>
          <a:p>
            <a:pPr algn="l"/>
            <a:endParaRPr lang="en-US" sz="1600" b="0" i="0" dirty="0">
              <a:solidFill>
                <a:schemeClr val="tx2"/>
              </a:solidFill>
              <a:effectLst/>
              <a:latin typeface="proxima-nova"/>
            </a:endParaRPr>
          </a:p>
        </p:txBody>
      </p:sp>
    </p:spTree>
    <p:extLst>
      <p:ext uri="{BB962C8B-B14F-4D97-AF65-F5344CB8AC3E}">
        <p14:creationId xmlns:p14="http://schemas.microsoft.com/office/powerpoint/2010/main" val="41054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500"/>
                                        <p:tgtEl>
                                          <p:spTgt spid="2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Effect transition="in" filter="fade">
                                      <p:cBhvr>
                                        <p:cTn id="13" dur="500"/>
                                        <p:tgtEl>
                                          <p:spTgt spid="2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6" end="6"/>
                                            </p:txEl>
                                          </p:spTgt>
                                        </p:tgtEl>
                                        <p:attrNameLst>
                                          <p:attrName>style.visibility</p:attrName>
                                        </p:attrNameLst>
                                      </p:cBhvr>
                                      <p:to>
                                        <p:strVal val="visible"/>
                                      </p:to>
                                    </p:set>
                                    <p:animEffect transition="in" filter="fade">
                                      <p:cBhvr>
                                        <p:cTn id="16" dur="500"/>
                                        <p:tgtEl>
                                          <p:spTgt spid="2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xEl>
                                              <p:pRg st="8" end="8"/>
                                            </p:txEl>
                                          </p:spTgt>
                                        </p:tgtEl>
                                        <p:attrNameLst>
                                          <p:attrName>style.visibility</p:attrName>
                                        </p:attrNameLst>
                                      </p:cBhvr>
                                      <p:to>
                                        <p:strVal val="visible"/>
                                      </p:to>
                                    </p:set>
                                    <p:animEffect transition="in" filter="fade">
                                      <p:cBhvr>
                                        <p:cTn id="19" dur="500"/>
                                        <p:tgtEl>
                                          <p:spTgt spid="21">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pRg st="10" end="10"/>
                                            </p:txEl>
                                          </p:spTgt>
                                        </p:tgtEl>
                                        <p:attrNameLst>
                                          <p:attrName>style.visibility</p:attrName>
                                        </p:attrNameLst>
                                      </p:cBhvr>
                                      <p:to>
                                        <p:strVal val="visible"/>
                                      </p:to>
                                    </p:set>
                                    <p:animEffect transition="in" filter="fade">
                                      <p:cBhvr>
                                        <p:cTn id="22" dur="500"/>
                                        <p:tgtEl>
                                          <p:spTgt spid="21">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xEl>
                                              <p:pRg st="12" end="12"/>
                                            </p:txEl>
                                          </p:spTgt>
                                        </p:tgtEl>
                                        <p:attrNameLst>
                                          <p:attrName>style.visibility</p:attrName>
                                        </p:attrNameLst>
                                      </p:cBhvr>
                                      <p:to>
                                        <p:strVal val="visible"/>
                                      </p:to>
                                    </p:set>
                                    <p:animEffect transition="in" filter="fade">
                                      <p:cBhvr>
                                        <p:cTn id="25" dur="500"/>
                                        <p:tgtEl>
                                          <p:spTgt spid="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42D368B-0428-4CDD-908F-8E38EE419E86}"/>
              </a:ext>
            </a:extLst>
          </p:cNvPr>
          <p:cNvGrpSpPr/>
          <p:nvPr/>
        </p:nvGrpSpPr>
        <p:grpSpPr>
          <a:xfrm>
            <a:off x="430273" y="400624"/>
            <a:ext cx="7918534" cy="1430376"/>
            <a:chOff x="346975" y="474563"/>
            <a:chExt cx="4213512" cy="1800665"/>
          </a:xfrm>
        </p:grpSpPr>
        <p:sp>
          <p:nvSpPr>
            <p:cNvPr id="67" name="Freeform: Shape 66">
              <a:extLst>
                <a:ext uri="{FF2B5EF4-FFF2-40B4-BE49-F238E27FC236}">
                  <a16:creationId xmlns:a16="http://schemas.microsoft.com/office/drawing/2014/main" id="{A181AFD5-416A-4D58-8F34-BFEE32DACBE1}"/>
                </a:ext>
              </a:extLst>
            </p:cNvPr>
            <p:cNvSpPr/>
            <p:nvPr/>
          </p:nvSpPr>
          <p:spPr>
            <a:xfrm>
              <a:off x="4246448"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68" name="Freeform: Shape 67">
              <a:extLst>
                <a:ext uri="{FF2B5EF4-FFF2-40B4-BE49-F238E27FC236}">
                  <a16:creationId xmlns:a16="http://schemas.microsoft.com/office/drawing/2014/main" id="{55E07389-3516-4474-8076-E68ECE377940}"/>
                </a:ext>
              </a:extLst>
            </p:cNvPr>
            <p:cNvSpPr/>
            <p:nvPr/>
          </p:nvSpPr>
          <p:spPr>
            <a:xfrm flipH="1">
              <a:off x="346975" y="474563"/>
              <a:ext cx="314039" cy="1800665"/>
            </a:xfrm>
            <a:custGeom>
              <a:avLst/>
              <a:gdLst>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 name="connsiteX4" fmla="*/ 91440 w 314039"/>
                <a:gd name="connsiteY4" fmla="*/ 91440 h 1800665"/>
                <a:gd name="connsiteX0" fmla="*/ 0 w 314039"/>
                <a:gd name="connsiteY0" fmla="*/ 0 h 1800665"/>
                <a:gd name="connsiteX1" fmla="*/ 314039 w 314039"/>
                <a:gd name="connsiteY1" fmla="*/ 0 h 1800665"/>
                <a:gd name="connsiteX2" fmla="*/ 314039 w 314039"/>
                <a:gd name="connsiteY2" fmla="*/ 1800665 h 1800665"/>
                <a:gd name="connsiteX3" fmla="*/ 0 w 314039"/>
                <a:gd name="connsiteY3" fmla="*/ 1800665 h 1800665"/>
              </a:gdLst>
              <a:ahLst/>
              <a:cxnLst>
                <a:cxn ang="0">
                  <a:pos x="connsiteX0" y="connsiteY0"/>
                </a:cxn>
                <a:cxn ang="0">
                  <a:pos x="connsiteX1" y="connsiteY1"/>
                </a:cxn>
                <a:cxn ang="0">
                  <a:pos x="connsiteX2" y="connsiteY2"/>
                </a:cxn>
                <a:cxn ang="0">
                  <a:pos x="connsiteX3" y="connsiteY3"/>
                </a:cxn>
              </a:cxnLst>
              <a:rect l="l" t="t" r="r" b="b"/>
              <a:pathLst>
                <a:path w="314039" h="1800665">
                  <a:moveTo>
                    <a:pt x="0" y="0"/>
                  </a:moveTo>
                  <a:lnTo>
                    <a:pt x="314039" y="0"/>
                  </a:lnTo>
                  <a:lnTo>
                    <a:pt x="314039" y="1800665"/>
                  </a:lnTo>
                  <a:lnTo>
                    <a:pt x="0" y="1800665"/>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pic>
        <p:nvPicPr>
          <p:cNvPr id="78" name="Picture 77" descr="Icon&#10;&#10;Description automatically generated with low confidence">
            <a:extLst>
              <a:ext uri="{FF2B5EF4-FFF2-40B4-BE49-F238E27FC236}">
                <a16:creationId xmlns:a16="http://schemas.microsoft.com/office/drawing/2014/main" id="{82494F4A-89F0-46F4-B952-434479A1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4" y="6398720"/>
            <a:ext cx="1887080" cy="290959"/>
          </a:xfrm>
          <a:prstGeom prst="rect">
            <a:avLst/>
          </a:prstGeom>
        </p:spPr>
      </p:pic>
      <p:sp>
        <p:nvSpPr>
          <p:cNvPr id="82" name="TextBox 81">
            <a:extLst>
              <a:ext uri="{FF2B5EF4-FFF2-40B4-BE49-F238E27FC236}">
                <a16:creationId xmlns:a16="http://schemas.microsoft.com/office/drawing/2014/main" id="{CECB91A4-5059-4D98-AF9E-D668524FD236}"/>
              </a:ext>
            </a:extLst>
          </p:cNvPr>
          <p:cNvSpPr txBox="1"/>
          <p:nvPr/>
        </p:nvSpPr>
        <p:spPr>
          <a:xfrm>
            <a:off x="619086" y="533399"/>
            <a:ext cx="7429687" cy="1077218"/>
          </a:xfrm>
          <a:prstGeom prst="rect">
            <a:avLst/>
          </a:prstGeom>
          <a:noFill/>
        </p:spPr>
        <p:txBody>
          <a:bodyPr wrap="square" rtlCol="0">
            <a:spAutoFit/>
          </a:bodyPr>
          <a:lstStyle/>
          <a:p>
            <a:pPr algn="ctr"/>
            <a:r>
              <a:rPr lang="en-US" sz="3200" b="1" dirty="0">
                <a:latin typeface="Century Gothic" panose="020B0502020202020204" pitchFamily="34" charset="0"/>
                <a:cs typeface="Arial" panose="020B0604020202020204" pitchFamily="34" charset="0"/>
              </a:rPr>
              <a:t> </a:t>
            </a:r>
            <a:r>
              <a:rPr lang="en-US" sz="2800" b="1" dirty="0">
                <a:latin typeface="Century Gothic" panose="020B0502020202020204" pitchFamily="34" charset="0"/>
                <a:cs typeface="Arial" panose="020B0604020202020204" pitchFamily="34" charset="0"/>
              </a:rPr>
              <a:t>Behavior-Based Questions</a:t>
            </a:r>
          </a:p>
          <a:p>
            <a:pPr algn="ctr"/>
            <a:r>
              <a:rPr lang="en-US" sz="1600" b="0" i="0" dirty="0">
                <a:solidFill>
                  <a:srgbClr val="202124"/>
                </a:solidFill>
                <a:effectLst/>
                <a:latin typeface="Roboto"/>
              </a:rPr>
              <a:t>The premise behind </a:t>
            </a:r>
            <a:r>
              <a:rPr lang="en-US" sz="1600" i="1" dirty="0">
                <a:solidFill>
                  <a:srgbClr val="006699"/>
                </a:solidFill>
                <a:effectLst/>
                <a:latin typeface="Roboto"/>
              </a:rPr>
              <a:t>behavioral interviewing </a:t>
            </a:r>
            <a:r>
              <a:rPr lang="en-US" sz="1600" b="0" i="0" dirty="0">
                <a:solidFill>
                  <a:srgbClr val="202124"/>
                </a:solidFill>
                <a:effectLst/>
                <a:latin typeface="Roboto"/>
              </a:rPr>
              <a:t>is that the </a:t>
            </a:r>
            <a:r>
              <a:rPr lang="en-US" sz="1600" b="0" i="1" dirty="0">
                <a:solidFill>
                  <a:srgbClr val="006699"/>
                </a:solidFill>
                <a:effectLst/>
                <a:latin typeface="Roboto"/>
              </a:rPr>
              <a:t>most accurate predictor </a:t>
            </a:r>
            <a:r>
              <a:rPr lang="en-US" sz="1600" b="0" i="0" dirty="0">
                <a:solidFill>
                  <a:srgbClr val="202124"/>
                </a:solidFill>
                <a:effectLst/>
                <a:latin typeface="Roboto"/>
              </a:rPr>
              <a:t>of future performance is past performance in similar situations.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EB9F768-EAE7-4E9F-A0E1-26D561B73AF4}"/>
              </a:ext>
            </a:extLst>
          </p:cNvPr>
          <p:cNvSpPr txBox="1"/>
          <p:nvPr/>
        </p:nvSpPr>
        <p:spPr>
          <a:xfrm>
            <a:off x="619086" y="2019884"/>
            <a:ext cx="7799551" cy="3877985"/>
          </a:xfrm>
          <a:prstGeom prst="rect">
            <a:avLst/>
          </a:prstGeom>
          <a:noFill/>
        </p:spPr>
        <p:txBody>
          <a:bodyPr wrap="square">
            <a:spAutoFit/>
          </a:bodyPr>
          <a:lstStyle/>
          <a:p>
            <a:r>
              <a:rPr lang="en-US" sz="1600" i="1" dirty="0">
                <a:effectLst/>
                <a:latin typeface="Arial" panose="020B0604020202020204" pitchFamily="34" charset="0"/>
                <a:cs typeface="Arial" panose="020B0604020202020204" pitchFamily="34" charset="0"/>
              </a:rPr>
              <a:t>Instead of asking how the applicant would handle a hypothetical situation, the interviewer asks the applicant how he or she did, in fact, handle a particular situation in the past</a:t>
            </a:r>
            <a:r>
              <a:rPr lang="en-US" sz="1600" b="0" i="1" dirty="0">
                <a:effectLst/>
                <a:latin typeface="Arial" panose="020B0604020202020204" pitchFamily="34" charset="0"/>
                <a:cs typeface="Arial" panose="020B0604020202020204" pitchFamily="34" charset="0"/>
              </a:rPr>
              <a:t>. </a:t>
            </a:r>
          </a:p>
          <a:p>
            <a:endParaRPr lang="en-US" sz="1800" b="0" i="0" dirty="0">
              <a:effectLst/>
              <a:latin typeface="Arial" panose="020B0604020202020204" pitchFamily="34" charset="0"/>
              <a:cs typeface="Arial" panose="020B0604020202020204" pitchFamily="34" charset="0"/>
            </a:endParaRPr>
          </a:p>
          <a:p>
            <a:pPr marL="0" indent="0" algn="ctr">
              <a:buNone/>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Open-ended Questions vs Closed-ended Questions</a:t>
            </a:r>
          </a:p>
          <a:p>
            <a:pPr marL="0" indent="0" algn="ctr">
              <a:buNone/>
            </a:pPr>
            <a:endParaRPr lang="en-US" sz="1200" dirty="0">
              <a:solidFill>
                <a:srgbClr val="494949"/>
              </a:solidFill>
              <a:latin typeface="Arial" panose="020B0604020202020204" pitchFamily="34" charset="0"/>
              <a:cs typeface="Arial" panose="020B0604020202020204" pitchFamily="34" charset="0"/>
            </a:endParaRPr>
          </a:p>
          <a:p>
            <a:pPr marL="401638" lvl="2" indent="-285750">
              <a:spcBef>
                <a:spcPts val="600"/>
              </a:spcBef>
              <a:buFont typeface="Wingdings" panose="05000000000000000000" pitchFamily="2" charset="2"/>
              <a:buChar char="§"/>
            </a:pPr>
            <a:r>
              <a:rPr lang="en-US" sz="1600" b="0" i="0" dirty="0">
                <a:solidFill>
                  <a:srgbClr val="494949"/>
                </a:solidFill>
                <a:effectLst/>
                <a:latin typeface="Arial" panose="020B0604020202020204" pitchFamily="34" charset="0"/>
                <a:cs typeface="Arial" panose="020B0604020202020204" pitchFamily="34" charset="0"/>
              </a:rPr>
              <a:t>Describe a situation in which you were able to use persuasion to successfully convince someone to see things your way.</a:t>
            </a:r>
          </a:p>
          <a:p>
            <a:pPr marL="401638" lvl="2" indent="-285750">
              <a:spcBef>
                <a:spcPts val="600"/>
              </a:spcBef>
              <a:buFont typeface="Wingdings" panose="05000000000000000000" pitchFamily="2" charset="2"/>
              <a:buChar char="§"/>
            </a:pPr>
            <a:r>
              <a:rPr lang="en-US" sz="1600" b="0" i="0" dirty="0">
                <a:solidFill>
                  <a:srgbClr val="494949"/>
                </a:solidFill>
                <a:effectLst/>
                <a:latin typeface="Arial" panose="020B0604020202020204" pitchFamily="34" charset="0"/>
                <a:cs typeface="Arial" panose="020B0604020202020204" pitchFamily="34" charset="0"/>
              </a:rPr>
              <a:t>Describe a time when you were faced with a stressful situation that demonstrated your coping skills.</a:t>
            </a:r>
          </a:p>
          <a:p>
            <a:pPr marL="401638" lvl="2" indent="-285750">
              <a:spcBef>
                <a:spcPts val="600"/>
              </a:spcBef>
              <a:buFont typeface="Wingdings" panose="05000000000000000000" pitchFamily="2" charset="2"/>
              <a:buChar char="§"/>
            </a:pPr>
            <a:r>
              <a:rPr lang="en-US" sz="1600" b="0" i="0" dirty="0">
                <a:solidFill>
                  <a:srgbClr val="494949"/>
                </a:solidFill>
                <a:effectLst/>
                <a:latin typeface="Arial" panose="020B0604020202020204" pitchFamily="34" charset="0"/>
                <a:cs typeface="Arial" panose="020B0604020202020204" pitchFamily="34" charset="0"/>
              </a:rPr>
              <a:t>Give me a specific example of a time when you used good judgment and logic in solving a problem.</a:t>
            </a:r>
          </a:p>
          <a:p>
            <a:pPr marL="401638" lvl="2" indent="-285750">
              <a:spcBef>
                <a:spcPts val="600"/>
              </a:spcBef>
              <a:buFont typeface="Wingdings" panose="05000000000000000000" pitchFamily="2" charset="2"/>
              <a:buChar char="§"/>
            </a:pPr>
            <a:r>
              <a:rPr lang="en-US" sz="1600" b="0" i="0" dirty="0">
                <a:solidFill>
                  <a:srgbClr val="494949"/>
                </a:solidFill>
                <a:effectLst/>
                <a:latin typeface="Arial" panose="020B0604020202020204" pitchFamily="34" charset="0"/>
                <a:cs typeface="Arial" panose="020B0604020202020204" pitchFamily="34" charset="0"/>
              </a:rPr>
              <a:t>Give me an example of a time when you set a goal and were able to achieve it.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538B17-FA8D-4C50-9C5E-31C80146EB3D}"/>
              </a:ext>
            </a:extLst>
          </p:cNvPr>
          <p:cNvSpPr txBox="1"/>
          <p:nvPr/>
        </p:nvSpPr>
        <p:spPr>
          <a:xfrm>
            <a:off x="6002771" y="6226544"/>
            <a:ext cx="2630265" cy="230832"/>
          </a:xfrm>
          <a:prstGeom prst="rect">
            <a:avLst/>
          </a:prstGeom>
          <a:noFill/>
        </p:spPr>
        <p:txBody>
          <a:bodyPr wrap="square" rtlCol="0">
            <a:spAutoFit/>
          </a:bodyPr>
          <a:lstStyle/>
          <a:p>
            <a:r>
              <a:rPr lang="en-US" sz="900" b="0" i="0" dirty="0">
                <a:solidFill>
                  <a:schemeClr val="tx2"/>
                </a:solidFill>
                <a:effectLst/>
                <a:latin typeface="Arial" panose="020B0604020202020204" pitchFamily="34" charset="0"/>
                <a:cs typeface="Arial" panose="020B0604020202020204" pitchFamily="34" charset="0"/>
              </a:rPr>
              <a:t>A Guide to Behavioral Interviewing SHRM.org</a:t>
            </a:r>
            <a:endParaRPr lang="en-US" sz="9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7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000000"/>
      </a:dk2>
      <a:lt2>
        <a:srgbClr val="FFFFFF"/>
      </a:lt2>
      <a:accent1>
        <a:srgbClr val="04A597"/>
      </a:accent1>
      <a:accent2>
        <a:srgbClr val="634F8F"/>
      </a:accent2>
      <a:accent3>
        <a:srgbClr val="027B71"/>
      </a:accent3>
      <a:accent4>
        <a:srgbClr val="4A3B6B"/>
      </a:accent4>
      <a:accent5>
        <a:srgbClr val="2C2C2C"/>
      </a:accent5>
      <a:accent6>
        <a:srgbClr val="43434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58">
      <a:dk1>
        <a:srgbClr val="313C41"/>
      </a:dk1>
      <a:lt1>
        <a:srgbClr val="FFFFFF"/>
      </a:lt1>
      <a:dk2>
        <a:srgbClr val="5F767F"/>
      </a:dk2>
      <a:lt2>
        <a:srgbClr val="FFFFFF"/>
      </a:lt2>
      <a:accent1>
        <a:srgbClr val="33789B"/>
      </a:accent1>
      <a:accent2>
        <a:srgbClr val="33AAB9"/>
      </a:accent2>
      <a:accent3>
        <a:srgbClr val="B5B5B5"/>
      </a:accent3>
      <a:accent4>
        <a:srgbClr val="B5B5B5"/>
      </a:accent4>
      <a:accent5>
        <a:srgbClr val="B5B5B5"/>
      </a:accent5>
      <a:accent6>
        <a:srgbClr val="B5B5B5"/>
      </a:accent6>
      <a:hlink>
        <a:srgbClr val="B5B5B5"/>
      </a:hlink>
      <a:folHlink>
        <a:srgbClr val="B5B5B5"/>
      </a:folHlink>
    </a:clrScheme>
    <a:fontScheme name="Custom 2">
      <a:majorFont>
        <a:latin typeface="Open Sans"/>
        <a:ea typeface="Sk-Modernist"/>
        <a:cs typeface="Sk-Modernist"/>
      </a:majorFont>
      <a:minorFont>
        <a:latin typeface="Open Sans Light"/>
        <a:ea typeface="Sk-Modernist"/>
        <a:cs typeface="Sk-Modernis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3832</TotalTime>
  <Words>2905</Words>
  <Application>Microsoft Office PowerPoint</Application>
  <PresentationFormat>On-screen Show (4:3)</PresentationFormat>
  <Paragraphs>284</Paragraphs>
  <Slides>21</Slides>
  <Notes>21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21</vt:i4>
      </vt:variant>
    </vt:vector>
  </HeadingPairs>
  <TitlesOfParts>
    <vt:vector size="39" baseType="lpstr">
      <vt:lpstr>Arial</vt:lpstr>
      <vt:lpstr>Arial</vt:lpstr>
      <vt:lpstr>Calibri</vt:lpstr>
      <vt:lpstr>Century Gothic</vt:lpstr>
      <vt:lpstr>Helvetica</vt:lpstr>
      <vt:lpstr>Helvetica Neue</vt:lpstr>
      <vt:lpstr>lora</vt:lpstr>
      <vt:lpstr>Noto Sans</vt:lpstr>
      <vt:lpstr>Open Sans</vt:lpstr>
      <vt:lpstr>Open Sans Light</vt:lpstr>
      <vt:lpstr>proxima-nova</vt:lpstr>
      <vt:lpstr>Roboto</vt:lpstr>
      <vt:lpstr>Silka</vt:lpstr>
      <vt:lpstr>Source Sans Pro</vt:lpstr>
      <vt:lpstr>Ubuntu</vt:lpstr>
      <vt:lpstr>Wingdings</vt:lpstr>
      <vt:lpstr>Office Theme</vt:lpstr>
      <vt:lpstr>Office Theme</vt:lpstr>
      <vt:lpstr>PowerPoint Presentation</vt:lpstr>
      <vt:lpstr>Why Behavioral Interviewing?</vt:lpstr>
      <vt:lpstr>PowerPoint Presentation</vt:lpstr>
      <vt:lpstr>Recruitment Process Component</vt:lpstr>
      <vt:lpstr>Why Interview?</vt:lpstr>
      <vt:lpstr>Behavior-Based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the Interview – Setup to Win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node45</dc:creator>
  <cp:lastModifiedBy>Linda Robertson</cp:lastModifiedBy>
  <cp:revision>325</cp:revision>
  <cp:lastPrinted>2021-02-24T16:17:22Z</cp:lastPrinted>
  <dcterms:created xsi:type="dcterms:W3CDTF">2018-03-08T04:11:57Z</dcterms:created>
  <dcterms:modified xsi:type="dcterms:W3CDTF">2021-03-11T15:00:08Z</dcterms:modified>
</cp:coreProperties>
</file>